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97D1-90E6-FE6D-30DE-FFC7296E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B2E31-11BC-33EB-B224-4934C566F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F9C8-7523-1CE8-CC97-62CA76CF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2BC3-3D8E-FA0E-B114-00F70111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A84D-997F-1D45-6ADB-80DA2DC4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582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E693-1843-311B-5753-1BE0D09E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7DFD0-2F17-FEA8-FB22-1F9718B8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1D74-CDED-92BA-B2B3-331EF55B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10D8-E863-FBE3-22E3-9EB05B0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2C2A-E09F-2930-9E20-CE88BB6B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888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0341-4434-21A3-3EE2-24E0C5989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86181-9DD4-12F4-8802-3D74A2EE3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A113-7593-AD7A-C75E-855C478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A233-81CC-D236-2A4B-91282F5F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DB00-967C-D0B3-705F-9BC30E9A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10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993F-344A-46C4-AF64-DF6D0573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9B90-B6AC-E3F6-F2BB-5D65A5DA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EAAA-5753-7461-F453-42BBE2EF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C9D3-0678-CAD0-5FF7-9B0B4D2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4FF8-5E84-6989-756A-18332399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925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9C70-6D7D-8A09-DCFB-D770D628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74778-2A9C-E372-7B63-874228B6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38E54-FD69-4CEE-3795-34B61361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1910-33F5-18C6-F9A2-3E3EE9C2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B16B-6588-C9AD-9B40-CA18C59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481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06B8-AB9C-9E2F-38E5-3A6C0207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116B-A884-2230-2C7D-DDEB6E675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D2A52-DB2E-9AA3-314B-16AAB66A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353C6-2C07-B2AD-D993-D86E178C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1F7A0-6FA1-C25B-D487-78A99C53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773D0-BAAC-0523-3953-3192BC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49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79E0-578E-F728-B40E-4585B7E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868-FCAD-1584-8491-2CD3070A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248B0-EC3A-D10B-4DCC-FA927BC9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57A78-898F-48A3-7D3B-3AAEE4CE5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FA3BE-DA5B-94FD-93D2-D98DAC07B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66321-19CB-652F-7E78-D01724D7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BAFCE-5653-201F-E766-F677B8CB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BD7-7F55-041C-23C9-DC3C567D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99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9F16-8B11-60F8-4BCC-FACBB851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33053-3642-EA8B-B4EE-93E35CFA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977C3-5D3B-375F-3BDD-B71C2727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F041F-89DF-9990-A125-D36C7C64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79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FBC7D-9DE9-6548-1754-96671A3A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65AC6-3342-0B52-EB5D-E326D72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E7DF-34C6-E2FB-20D5-1545CAB7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6965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1C2-FE28-9627-5B3D-D93E4099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16FC-500F-7DDD-3CB3-1C811F33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BA138-0B91-5A35-79C6-D75D725A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2EBBA-D6FA-B8E2-A91F-87A89738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2229-DC45-D5CE-9D45-E8678302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5BF1B-F435-3B71-DB5C-FCD847FF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852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02E9-CAFB-AD62-AC39-AD648750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76C2D-CFC9-CC8C-328B-B5A2F3D7D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CF6E5-9386-A75D-7A66-BE65E05F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5881-5E71-68ED-DBD9-890AE44B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4C714-070F-87EC-7152-22357631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000A4-FE6D-F059-896C-A2CC208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17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B9EBF-AB54-2CED-2897-9149FE86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DB30-67FF-7514-8BCB-1F511ED6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D29B-4AB0-2205-EE63-D7A93CE5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C78A-EFD9-4603-A8AF-5E6CC5A6794C}" type="datetimeFigureOut">
              <a:rPr lang="en-IL" smtClean="0"/>
              <a:t>03/02/2024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F3FF4-11EE-CFD4-C907-9A56E927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64B5-64D5-83A1-A123-F1590016D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71DC-B57F-46A5-A594-D119C3824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66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2DEBA8-48E9-768C-9EF1-59E09D002AAE}"/>
              </a:ext>
            </a:extLst>
          </p:cNvPr>
          <p:cNvSpPr/>
          <p:nvPr/>
        </p:nvSpPr>
        <p:spPr>
          <a:xfrm>
            <a:off x="5642104" y="129091"/>
            <a:ext cx="1809750" cy="981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34C3D-2D86-6E7C-0CA6-9E15F24FC1E9}"/>
              </a:ext>
            </a:extLst>
          </p:cNvPr>
          <p:cNvSpPr/>
          <p:nvPr/>
        </p:nvSpPr>
        <p:spPr>
          <a:xfrm>
            <a:off x="8777577" y="1550739"/>
            <a:ext cx="2108718" cy="9810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Topics gen Factory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F323A-61FE-16F9-1C09-2DE3C73EA5B0}"/>
              </a:ext>
            </a:extLst>
          </p:cNvPr>
          <p:cNvSpPr/>
          <p:nvPr/>
        </p:nvSpPr>
        <p:spPr>
          <a:xfrm>
            <a:off x="8539646" y="2896580"/>
            <a:ext cx="2584579" cy="1064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TopicsGenerator Interface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6FFDA-CBB3-F0FF-0643-5F954A39903B}"/>
              </a:ext>
            </a:extLst>
          </p:cNvPr>
          <p:cNvSpPr/>
          <p:nvPr/>
        </p:nvSpPr>
        <p:spPr>
          <a:xfrm>
            <a:off x="8579104" y="5425455"/>
            <a:ext cx="2584579" cy="1064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TxtFileTopicsGenerator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ADC59D-E774-3C45-83C3-64F91DEDB16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546979" y="1110166"/>
            <a:ext cx="3284956" cy="3947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27FE5D-273D-945E-4EAE-A0BAA76F84EE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9831936" y="3961419"/>
            <a:ext cx="39458" cy="14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DE8A90-F7C0-0322-0B18-15131BE805A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831936" y="2531797"/>
            <a:ext cx="0" cy="3647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155EC8B-6B57-D22D-0F3A-2BC96362868B}"/>
              </a:ext>
            </a:extLst>
          </p:cNvPr>
          <p:cNvSpPr/>
          <p:nvPr/>
        </p:nvSpPr>
        <p:spPr>
          <a:xfrm>
            <a:off x="5254689" y="2896580"/>
            <a:ext cx="2584579" cy="1064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SubjectGenerator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7FADDC-7BCA-7721-304E-5094B6B92C8A}"/>
              </a:ext>
            </a:extLst>
          </p:cNvPr>
          <p:cNvCxnSpPr>
            <a:cxnSpLocks/>
            <a:stCxn id="4" idx="2"/>
            <a:endCxn id="57" idx="0"/>
          </p:cNvCxnSpPr>
          <p:nvPr/>
        </p:nvCxnSpPr>
        <p:spPr>
          <a:xfrm>
            <a:off x="6546979" y="1110166"/>
            <a:ext cx="0" cy="17864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111CAF8-A042-F5BA-883C-585E550C1DE1}"/>
              </a:ext>
            </a:extLst>
          </p:cNvPr>
          <p:cNvSpPr/>
          <p:nvPr/>
        </p:nvSpPr>
        <p:spPr>
          <a:xfrm>
            <a:off x="5203858" y="5425455"/>
            <a:ext cx="2686241" cy="1064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RandomSubjectGenerator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53CEB5-9BD8-6D5F-5AAA-B2009A7BA7FC}"/>
              </a:ext>
            </a:extLst>
          </p:cNvPr>
          <p:cNvCxnSpPr>
            <a:cxnSpLocks/>
            <a:stCxn id="62" idx="0"/>
            <a:endCxn id="57" idx="2"/>
          </p:cNvCxnSpPr>
          <p:nvPr/>
        </p:nvCxnSpPr>
        <p:spPr>
          <a:xfrm flipV="1">
            <a:off x="6546979" y="3961419"/>
            <a:ext cx="0" cy="14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BFFB81E-6CBF-57AE-4AE5-91361BB90267}"/>
              </a:ext>
            </a:extLst>
          </p:cNvPr>
          <p:cNvSpPr/>
          <p:nvPr/>
        </p:nvSpPr>
        <p:spPr>
          <a:xfrm>
            <a:off x="1377821" y="2896580"/>
            <a:ext cx="2584579" cy="1064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EmailSender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F3EF5B-D916-15C8-006C-C952388E3EE3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 flipH="1">
            <a:off x="2670111" y="1110166"/>
            <a:ext cx="3876868" cy="17864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C458826-A77D-F83C-3FFF-7E5662D0BE8F}"/>
              </a:ext>
            </a:extLst>
          </p:cNvPr>
          <p:cNvSpPr/>
          <p:nvPr/>
        </p:nvSpPr>
        <p:spPr>
          <a:xfrm>
            <a:off x="1331469" y="5425455"/>
            <a:ext cx="2686241" cy="10648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EmailHandler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49E6D3-BEB6-2A9E-1E2C-31AF68A2D716}"/>
              </a:ext>
            </a:extLst>
          </p:cNvPr>
          <p:cNvCxnSpPr>
            <a:cxnSpLocks/>
            <a:stCxn id="74" idx="0"/>
            <a:endCxn id="70" idx="2"/>
          </p:cNvCxnSpPr>
          <p:nvPr/>
        </p:nvCxnSpPr>
        <p:spPr>
          <a:xfrm flipH="1" flipV="1">
            <a:off x="2670111" y="3961419"/>
            <a:ext cx="4479" cy="146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AEC4B9-2AF9-00EA-5637-ED4C9A141064}"/>
              </a:ext>
            </a:extLst>
          </p:cNvPr>
          <p:cNvCxnSpPr>
            <a:cxnSpLocks/>
          </p:cNvCxnSpPr>
          <p:nvPr/>
        </p:nvCxnSpPr>
        <p:spPr>
          <a:xfrm>
            <a:off x="774441" y="4497355"/>
            <a:ext cx="11038114" cy="6531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A18B70-3DC3-C7C5-14BD-84CAFEFD4F1B}"/>
              </a:ext>
            </a:extLst>
          </p:cNvPr>
          <p:cNvCxnSpPr>
            <a:cxnSpLocks/>
          </p:cNvCxnSpPr>
          <p:nvPr/>
        </p:nvCxnSpPr>
        <p:spPr>
          <a:xfrm flipV="1">
            <a:off x="774441" y="129091"/>
            <a:ext cx="0" cy="436826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B2DF142-3E6C-C445-25B4-0CCABB7F42F9}"/>
              </a:ext>
            </a:extLst>
          </p:cNvPr>
          <p:cNvCxnSpPr>
            <a:cxnSpLocks/>
          </p:cNvCxnSpPr>
          <p:nvPr/>
        </p:nvCxnSpPr>
        <p:spPr>
          <a:xfrm flipV="1">
            <a:off x="11812555" y="194405"/>
            <a:ext cx="0" cy="436826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6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Bronshtein</dc:creator>
  <cp:lastModifiedBy>Danny Bronshtein</cp:lastModifiedBy>
  <cp:revision>1</cp:revision>
  <dcterms:created xsi:type="dcterms:W3CDTF">2024-02-03T11:08:19Z</dcterms:created>
  <dcterms:modified xsi:type="dcterms:W3CDTF">2024-02-04T08:35:02Z</dcterms:modified>
</cp:coreProperties>
</file>