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Camacho29/Tarea-Extraclase/tree/master/Abstract%20Fac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78FB-211A-4220-8AAD-9B7E29EBE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8112" y="2516452"/>
            <a:ext cx="9640957" cy="1825096"/>
          </a:xfrm>
        </p:spPr>
        <p:txBody>
          <a:bodyPr/>
          <a:lstStyle/>
          <a:p>
            <a:r>
              <a:rPr lang="es-ES" dirty="0" err="1"/>
              <a:t>Abstract</a:t>
            </a:r>
            <a:r>
              <a:rPr lang="es-ES" dirty="0"/>
              <a:t> Factory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9159-8C8D-4075-ACA9-CD23BA6E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8715" y="4812440"/>
            <a:ext cx="9448800" cy="1825096"/>
          </a:xfrm>
        </p:spPr>
        <p:txBody>
          <a:bodyPr>
            <a:noAutofit/>
          </a:bodyPr>
          <a:lstStyle/>
          <a:p>
            <a:r>
              <a:rPr lang="es-ES" sz="2400" dirty="0"/>
              <a:t>Estudiante: Daniel Quesada Camacho</a:t>
            </a:r>
          </a:p>
          <a:p>
            <a:r>
              <a:rPr lang="es-ES" sz="2400" dirty="0"/>
              <a:t>Carnet:2018319700</a:t>
            </a:r>
          </a:p>
          <a:p>
            <a:r>
              <a:rPr lang="es-ES" sz="2400" dirty="0"/>
              <a:t>Curso: Estructura de Datos 1</a:t>
            </a:r>
          </a:p>
          <a:p>
            <a:r>
              <a:rPr lang="es-ES" sz="2400" dirty="0"/>
              <a:t>Semestre II 2019</a:t>
            </a:r>
          </a:p>
        </p:txBody>
      </p:sp>
    </p:spTree>
    <p:extLst>
      <p:ext uri="{BB962C8B-B14F-4D97-AF65-F5344CB8AC3E}">
        <p14:creationId xmlns:p14="http://schemas.microsoft.com/office/powerpoint/2010/main" val="38941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945A-2B2A-4903-8F9A-635BDCAA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y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1998E-894D-43C9-B6D1-D506E5E9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patrón intenta solucionar la duplicación de diferentes familias de objetos o no se pueden usar varios tipos de familia a la vez, básicamente una fabrica dentro de otra fabrica.</a:t>
            </a:r>
          </a:p>
          <a:p>
            <a:endParaRPr lang="es-ES" dirty="0"/>
          </a:p>
          <a:p>
            <a:r>
              <a:rPr lang="es-ES" b="1" dirty="0"/>
              <a:t>Cliente: </a:t>
            </a:r>
            <a:r>
              <a:rPr lang="es-ES" dirty="0"/>
              <a:t>Obtener una instancia de algunos de los productos de la fábrica.</a:t>
            </a:r>
          </a:p>
          <a:p>
            <a:endParaRPr lang="es-ES" dirty="0"/>
          </a:p>
          <a:p>
            <a:r>
              <a:rPr lang="es-ES" b="1" dirty="0" err="1"/>
              <a:t>Abstract</a:t>
            </a:r>
            <a:r>
              <a:rPr lang="es-ES" b="1" dirty="0"/>
              <a:t> Factory: </a:t>
            </a:r>
            <a:r>
              <a:rPr lang="es-ES" dirty="0"/>
              <a:t>Debe poseer métodos para poder generar cada objeto.</a:t>
            </a:r>
          </a:p>
          <a:p>
            <a:endParaRPr lang="es-ES" dirty="0"/>
          </a:p>
          <a:p>
            <a:r>
              <a:rPr lang="es-ES" b="1" dirty="0"/>
              <a:t>Fabricas Completas: </a:t>
            </a:r>
            <a:r>
              <a:rPr lang="es-ES" dirty="0"/>
              <a:t>Son las distintas familias de productos, de esta manera se puede crear elementos gráficos para Windows o Linux.</a:t>
            </a:r>
          </a:p>
        </p:txBody>
      </p:sp>
    </p:spTree>
    <p:extLst>
      <p:ext uri="{BB962C8B-B14F-4D97-AF65-F5344CB8AC3E}">
        <p14:creationId xmlns:p14="http://schemas.microsoft.com/office/powerpoint/2010/main" val="25864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C3E6D-7CC7-47A2-89B6-31B22C70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455A1-42BC-40A2-AEBF-4962CEE3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 encontrar el código en el siguiente enlace</a:t>
            </a:r>
          </a:p>
          <a:p>
            <a:r>
              <a:rPr lang="es-ES" dirty="0">
                <a:hlinkClick r:id="rId2"/>
              </a:rPr>
              <a:t>https://github.com/DaniCamacho29/Tarea-Extraclase/tree/master/Abstract%20Factory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33781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296</TotalTime>
  <Words>131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Estela de condensación</vt:lpstr>
      <vt:lpstr>Abstract Factory</vt:lpstr>
      <vt:lpstr>Definición y estructura</vt:lpstr>
      <vt:lpstr>Código en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QUESADA CAMACHO DANIEL VINICIO</dc:creator>
  <cp:lastModifiedBy>QUESADA CAMACHO DANIEL VINICIO</cp:lastModifiedBy>
  <cp:revision>7</cp:revision>
  <dcterms:created xsi:type="dcterms:W3CDTF">2019-09-27T04:55:08Z</dcterms:created>
  <dcterms:modified xsi:type="dcterms:W3CDTF">2019-09-27T09:51:43Z</dcterms:modified>
</cp:coreProperties>
</file>