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3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ags/tag4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8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  <p:sldMasterId id="2147483672" r:id="rId3"/>
    <p:sldMasterId id="2147483717" r:id="rId4"/>
    <p:sldMasterId id="2147483729" r:id="rId5"/>
    <p:sldMasterId id="2147483741" r:id="rId6"/>
    <p:sldMasterId id="2147483753" r:id="rId7"/>
    <p:sldMasterId id="2147483765" r:id="rId8"/>
  </p:sldMasterIdLst>
  <p:notesMasterIdLst>
    <p:notesMasterId r:id="rId19"/>
  </p:notesMasterIdLst>
  <p:handoutMasterIdLst>
    <p:handoutMasterId r:id="rId20"/>
  </p:handoutMasterIdLst>
  <p:sldIdLst>
    <p:sldId id="278" r:id="rId9"/>
    <p:sldId id="519" r:id="rId10"/>
    <p:sldId id="357" r:id="rId11"/>
    <p:sldId id="449" r:id="rId12"/>
    <p:sldId id="450" r:id="rId13"/>
    <p:sldId id="420" r:id="rId14"/>
    <p:sldId id="288" r:id="rId15"/>
    <p:sldId id="499" r:id="rId16"/>
    <p:sldId id="495" r:id="rId17"/>
    <p:sldId id="516" r:id="rId18"/>
  </p:sldIdLst>
  <p:sldSz cx="8961438" cy="6721475"/>
  <p:notesSz cx="9296400" cy="70104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6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319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6978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6386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2982" algn="l" defTabSz="913195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39580" algn="l" defTabSz="913195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196177" algn="l" defTabSz="913195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2773" algn="l" defTabSz="913195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>
          <p15:clr>
            <a:srgbClr val="A4A3A4"/>
          </p15:clr>
        </p15:guide>
        <p15:guide id="2" orient="horz" pos="3346">
          <p15:clr>
            <a:srgbClr val="A4A3A4"/>
          </p15:clr>
        </p15:guide>
        <p15:guide id="3" orient="horz" pos="861">
          <p15:clr>
            <a:srgbClr val="A4A3A4"/>
          </p15:clr>
        </p15:guide>
        <p15:guide id="4" pos="2822">
          <p15:clr>
            <a:srgbClr val="A4A3A4"/>
          </p15:clr>
        </p15:guide>
        <p15:guide id="5" pos="1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50"/>
    <a:srgbClr val="E4E4E4"/>
    <a:srgbClr val="FF6600"/>
    <a:srgbClr val="BB650E"/>
    <a:srgbClr val="64C3D6"/>
    <a:srgbClr val="125A68"/>
    <a:srgbClr val="AAAFB3"/>
    <a:srgbClr val="F8F0EA"/>
    <a:srgbClr val="868F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inimized">
    <p:restoredLeft sz="0" autoAdjust="0"/>
    <p:restoredTop sz="0" autoAdjust="0"/>
  </p:normalViewPr>
  <p:slideViewPr>
    <p:cSldViewPr snapToGrid="0" showGuides="1">
      <p:cViewPr varScale="1">
        <p:scale>
          <a:sx n="18" d="100"/>
          <a:sy n="18" d="100"/>
        </p:scale>
        <p:origin x="3456" y="24"/>
      </p:cViewPr>
      <p:guideLst>
        <p:guide orient="horz" pos="2118"/>
        <p:guide orient="horz" pos="3346"/>
        <p:guide orient="horz" pos="861"/>
        <p:guide pos="2822"/>
        <p:guide pos="1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888" y="-84"/>
      </p:cViewPr>
      <p:guideLst>
        <p:guide orient="horz" pos="220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228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172" y="0"/>
            <a:ext cx="4028228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EE69F-1061-4EFB-A62C-31715B7F3620}" type="datetime1">
              <a:rPr lang="es-ES_tradnl"/>
              <a:pPr/>
              <a:t>03/12/2023</a:t>
            </a:fld>
            <a:endParaRPr lang="es-ES_tradn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59880"/>
            <a:ext cx="4028228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172" y="6659880"/>
            <a:ext cx="4028228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9430A3-9FF5-4ECA-B402-C0604985D122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Mck Titl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5638" y="903288"/>
            <a:ext cx="7985125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485" y="246958"/>
            <a:ext cx="7965845" cy="23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764802" y="6700541"/>
            <a:ext cx="269304" cy="18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9D49BAA4-19C5-4DD4-9FD9-C59293F552EB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5154" name="doc id"/>
          <p:cNvSpPr>
            <a:spLocks noChangeArrowheads="1"/>
          </p:cNvSpPr>
          <p:nvPr/>
        </p:nvSpPr>
        <p:spPr bwMode="auto">
          <a:xfrm>
            <a:off x="7026352" y="46207"/>
            <a:ext cx="2152415" cy="9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/>
            <a:endParaRPr lang="es-ES_tradnl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5000"/>
      </a:lnSpc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9024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8049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7074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6099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2982" algn="l" defTabSz="913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580" algn="l" defTabSz="913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177" algn="l" defTabSz="913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773" algn="l" defTabSz="913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903288"/>
            <a:ext cx="7985125" cy="598805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g num"/>
          <p:cNvSpPr txBox="1">
            <a:spLocks noGrp="1" noChangeArrowheads="1"/>
          </p:cNvSpPr>
          <p:nvPr/>
        </p:nvSpPr>
        <p:spPr bwMode="auto">
          <a:xfrm>
            <a:off x="8948789" y="6703799"/>
            <a:ext cx="849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defTabSz="898431"/>
            <a:fld id="{27CB5470-E0E2-43F4-8FA6-AB5C051B6493}" type="slidenum">
              <a:rPr lang="es-ES_tradnl" sz="1200"/>
              <a:pPr algn="r" defTabSz="898431"/>
              <a:t>2</a:t>
            </a:fld>
            <a:endParaRPr lang="es-ES_tradnl" sz="12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903288"/>
            <a:ext cx="7985125" cy="598805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888" y="243870"/>
            <a:ext cx="7965126" cy="239108"/>
          </a:xfrm>
          <a:noFill/>
          <a:ln/>
        </p:spPr>
        <p:txBody>
          <a:bodyPr/>
          <a:lstStyle/>
          <a:p>
            <a:pPr eaLnBrk="1" hangingPunct="1"/>
            <a:endParaRPr lang="es-ES_tradn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pg num"/>
          <p:cNvSpPr txBox="1">
            <a:spLocks noGrp="1" noChangeArrowheads="1"/>
          </p:cNvSpPr>
          <p:nvPr/>
        </p:nvSpPr>
        <p:spPr bwMode="auto">
          <a:xfrm>
            <a:off x="8948789" y="6703799"/>
            <a:ext cx="849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defTabSz="906367"/>
            <a:fld id="{74C35218-8A5A-4395-879A-8D09D0DB4EE1}" type="slidenum">
              <a:rPr lang="es-ES_tradnl" sz="1200"/>
              <a:pPr algn="r" defTabSz="906367"/>
              <a:t>3</a:t>
            </a:fld>
            <a:endParaRPr lang="es-ES_tradnl" sz="1200" dirty="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8813" y="903288"/>
            <a:ext cx="7978775" cy="5984875"/>
          </a:xfrm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388" y="245540"/>
            <a:ext cx="7963626" cy="240528"/>
          </a:xfrm>
          <a:noFill/>
          <a:ln/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pg num"/>
          <p:cNvSpPr txBox="1">
            <a:spLocks noGrp="1" noChangeArrowheads="1"/>
          </p:cNvSpPr>
          <p:nvPr/>
        </p:nvSpPr>
        <p:spPr bwMode="auto">
          <a:xfrm>
            <a:off x="8948789" y="6703799"/>
            <a:ext cx="849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defTabSz="906367"/>
            <a:fld id="{74C35218-8A5A-4395-879A-8D09D0DB4EE1}" type="slidenum">
              <a:rPr lang="es-ES_tradnl" sz="1200"/>
              <a:pPr algn="r" defTabSz="906367"/>
              <a:t>4</a:t>
            </a:fld>
            <a:endParaRPr lang="es-ES_tradnl" sz="1200" dirty="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8813" y="903288"/>
            <a:ext cx="7978775" cy="5984875"/>
          </a:xfrm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388" y="245540"/>
            <a:ext cx="7963626" cy="240528"/>
          </a:xfrm>
          <a:noFill/>
          <a:ln/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8948790" y="6699696"/>
            <a:ext cx="84959" cy="188770"/>
          </a:xfrm>
          <a:noFill/>
        </p:spPr>
        <p:txBody>
          <a:bodyPr/>
          <a:lstStyle/>
          <a:p>
            <a:fld id="{4B001B9A-5E50-41CD-AB8B-7CC80C7D116B}" type="slidenum">
              <a:rPr lang="es-ES_tradnl" smtClean="0">
                <a:latin typeface="Arial" pitchFamily="34" charset="0"/>
              </a:rPr>
              <a:pPr/>
              <a:t>5</a:t>
            </a:fld>
            <a:endParaRPr lang="es-ES_tradnl" dirty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903288"/>
            <a:ext cx="7985125" cy="5988050"/>
          </a:xfrm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388" y="245541"/>
            <a:ext cx="7963626" cy="239108"/>
          </a:xfrm>
          <a:noFill/>
          <a:ln/>
        </p:spPr>
        <p:txBody>
          <a:bodyPr/>
          <a:lstStyle/>
          <a:p>
            <a:pPr eaLnBrk="1" hangingPunct="1"/>
            <a:endParaRPr lang="es-ES_tradn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55638" y="903288"/>
            <a:ext cx="7985125" cy="59880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9BAA4-19C5-4DD4-9FD9-C59293F552EB}" type="slidenum">
              <a:rPr lang="es-ES_tradnl" smtClean="0"/>
              <a:pPr/>
              <a:t>6</a:t>
            </a:fld>
            <a:endParaRPr lang="es-ES_tradn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8948792" y="6699696"/>
            <a:ext cx="84959" cy="188770"/>
          </a:xfrm>
          <a:ln/>
        </p:spPr>
        <p:txBody>
          <a:bodyPr/>
          <a:lstStyle/>
          <a:p>
            <a:fld id="{A1A9B34B-8415-4B89-ABEC-D04F076DC594}" type="slidenum">
              <a:rPr lang="es-ES_tradnl"/>
              <a:pPr/>
              <a:t>7</a:t>
            </a:fld>
            <a:endParaRPr lang="es-ES_tradnl" dirty="0"/>
          </a:p>
        </p:txBody>
      </p:sp>
      <p:sp>
        <p:nvSpPr>
          <p:cNvPr id="1241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903288"/>
            <a:ext cx="7983537" cy="5988050"/>
          </a:xfrm>
        </p:spPr>
      </p:sp>
      <p:sp>
        <p:nvSpPr>
          <p:cNvPr id="1241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777" y="247678"/>
            <a:ext cx="7965348" cy="242756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8948792" y="6699696"/>
            <a:ext cx="84959" cy="188770"/>
          </a:xfrm>
          <a:ln/>
        </p:spPr>
        <p:txBody>
          <a:bodyPr/>
          <a:lstStyle/>
          <a:p>
            <a:fld id="{A1A9B34B-8415-4B89-ABEC-D04F076DC594}" type="slidenum">
              <a:rPr lang="es-ES_tradnl"/>
              <a:pPr/>
              <a:t>8</a:t>
            </a:fld>
            <a:endParaRPr lang="es-ES_tradnl" dirty="0"/>
          </a:p>
        </p:txBody>
      </p:sp>
      <p:sp>
        <p:nvSpPr>
          <p:cNvPr id="1241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903288"/>
            <a:ext cx="7983537" cy="5988050"/>
          </a:xfrm>
        </p:spPr>
      </p:sp>
      <p:sp>
        <p:nvSpPr>
          <p:cNvPr id="1241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777" y="247678"/>
            <a:ext cx="7965348" cy="242756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87538" y="1701800"/>
            <a:ext cx="5675312" cy="874784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_tradnl"/>
              <a:t>Haga clic para cambiar el estilo de título	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87538" y="3911612"/>
            <a:ext cx="5027612" cy="492443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13316" name="doc id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737546" y="36514"/>
            <a:ext cx="65" cy="923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94168">
              <a:defRPr sz="600">
                <a:solidFill>
                  <a:srgbClr val="000000"/>
                </a:solidFill>
              </a:defRPr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894614" y="1273175"/>
            <a:ext cx="2585323" cy="107721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186261" y="223838"/>
            <a:ext cx="738664" cy="21129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257364" y="223838"/>
            <a:ext cx="1292662" cy="21129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1991" y="2088027"/>
            <a:ext cx="7617456" cy="9761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3983" y="3808836"/>
            <a:ext cx="6273473" cy="1717710"/>
          </a:xfrm>
        </p:spPr>
        <p:txBody>
          <a:bodyPr/>
          <a:lstStyle>
            <a:lvl1pPr marL="0" indent="0" algn="ctr">
              <a:buNone/>
              <a:defRPr/>
            </a:lvl1pPr>
            <a:lvl2pPr marL="447365" indent="0" algn="ctr">
              <a:buNone/>
              <a:defRPr/>
            </a:lvl2pPr>
            <a:lvl3pPr marL="894747" indent="0" algn="ctr">
              <a:buNone/>
              <a:defRPr/>
            </a:lvl3pPr>
            <a:lvl4pPr marL="1342107" indent="0" algn="ctr">
              <a:buNone/>
              <a:defRPr/>
            </a:lvl4pPr>
            <a:lvl5pPr marL="1789480" indent="0" algn="ctr">
              <a:buNone/>
              <a:defRPr/>
            </a:lvl5pPr>
            <a:lvl6pPr marL="2236852" indent="0" algn="ctr">
              <a:buNone/>
              <a:defRPr/>
            </a:lvl6pPr>
            <a:lvl7pPr marL="2684216" indent="0" algn="ctr">
              <a:buNone/>
              <a:defRPr/>
            </a:lvl7pPr>
            <a:lvl8pPr marL="3131593" indent="0" algn="ctr">
              <a:buNone/>
              <a:defRPr/>
            </a:lvl8pPr>
            <a:lvl9pPr marL="357895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96B93-2AB2-4DDB-B99B-8914813E5F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897" y="269176"/>
            <a:ext cx="7785453" cy="5174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88A51-B0B7-428F-A6C7-A1DC9160A6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782" y="4319170"/>
            <a:ext cx="7617455" cy="1271570"/>
          </a:xfrm>
        </p:spPr>
        <p:txBody>
          <a:bodyPr/>
          <a:lstStyle>
            <a:lvl1pPr algn="l">
              <a:defRPr sz="39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7782" y="2848848"/>
            <a:ext cx="7617455" cy="1470322"/>
          </a:xfrm>
        </p:spPr>
        <p:txBody>
          <a:bodyPr anchor="b"/>
          <a:lstStyle>
            <a:lvl1pPr marL="0" indent="0">
              <a:buNone/>
              <a:defRPr sz="2000"/>
            </a:lvl1pPr>
            <a:lvl2pPr marL="447365" indent="0">
              <a:buNone/>
              <a:defRPr sz="1800"/>
            </a:lvl2pPr>
            <a:lvl3pPr marL="894747" indent="0">
              <a:buNone/>
              <a:defRPr sz="1600"/>
            </a:lvl3pPr>
            <a:lvl4pPr marL="1342107" indent="0">
              <a:buNone/>
              <a:defRPr sz="1400"/>
            </a:lvl4pPr>
            <a:lvl5pPr marL="1789480" indent="0">
              <a:buNone/>
              <a:defRPr sz="1400"/>
            </a:lvl5pPr>
            <a:lvl6pPr marL="2236852" indent="0">
              <a:buNone/>
              <a:defRPr sz="1400"/>
            </a:lvl6pPr>
            <a:lvl7pPr marL="2684216" indent="0">
              <a:buNone/>
              <a:defRPr sz="1400"/>
            </a:lvl7pPr>
            <a:lvl8pPr marL="3131593" indent="0">
              <a:buNone/>
              <a:defRPr sz="1400"/>
            </a:lvl8pPr>
            <a:lvl9pPr marL="3578958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958C2-5B99-43E5-A3A7-D0B5E1A56D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897" y="269176"/>
            <a:ext cx="7785453" cy="5174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229" y="1314747"/>
            <a:ext cx="4039725" cy="4521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31283" y="1314747"/>
            <a:ext cx="4041280" cy="4521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D9DB8-F85F-41EC-B05E-138B2421EB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994" y="269172"/>
            <a:ext cx="8065450" cy="52372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47994" y="1504553"/>
            <a:ext cx="3958837" cy="627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365" indent="0">
              <a:buNone/>
              <a:defRPr sz="2000" b="1"/>
            </a:lvl2pPr>
            <a:lvl3pPr marL="894747" indent="0">
              <a:buNone/>
              <a:defRPr sz="1800" b="1"/>
            </a:lvl3pPr>
            <a:lvl4pPr marL="1342107" indent="0">
              <a:buNone/>
              <a:defRPr sz="1600" b="1"/>
            </a:lvl4pPr>
            <a:lvl5pPr marL="1789480" indent="0">
              <a:buNone/>
              <a:defRPr sz="1600" b="1"/>
            </a:lvl5pPr>
            <a:lvl6pPr marL="2236852" indent="0">
              <a:buNone/>
              <a:defRPr sz="1600" b="1"/>
            </a:lvl6pPr>
            <a:lvl7pPr marL="2684216" indent="0">
              <a:buNone/>
              <a:defRPr sz="1600" b="1"/>
            </a:lvl7pPr>
            <a:lvl8pPr marL="3131593" indent="0">
              <a:buNone/>
              <a:defRPr sz="1600" b="1"/>
            </a:lvl8pPr>
            <a:lvl9pPr marL="357895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47994" y="2131579"/>
            <a:ext cx="3958837" cy="38726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53052" y="1504553"/>
            <a:ext cx="3960392" cy="627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365" indent="0">
              <a:buNone/>
              <a:defRPr sz="2000" b="1"/>
            </a:lvl2pPr>
            <a:lvl3pPr marL="894747" indent="0">
              <a:buNone/>
              <a:defRPr sz="1800" b="1"/>
            </a:lvl3pPr>
            <a:lvl4pPr marL="1342107" indent="0">
              <a:buNone/>
              <a:defRPr sz="1600" b="1"/>
            </a:lvl4pPr>
            <a:lvl5pPr marL="1789480" indent="0">
              <a:buNone/>
              <a:defRPr sz="1600" b="1"/>
            </a:lvl5pPr>
            <a:lvl6pPr marL="2236852" indent="0">
              <a:buNone/>
              <a:defRPr sz="1600" b="1"/>
            </a:lvl6pPr>
            <a:lvl7pPr marL="2684216" indent="0">
              <a:buNone/>
              <a:defRPr sz="1600" b="1"/>
            </a:lvl7pPr>
            <a:lvl8pPr marL="3131593" indent="0">
              <a:buNone/>
              <a:defRPr sz="1600" b="1"/>
            </a:lvl8pPr>
            <a:lvl9pPr marL="357895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553052" y="2131579"/>
            <a:ext cx="3960392" cy="38726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EA856-DAE2-4267-A3C5-958405AF19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897" y="269176"/>
            <a:ext cx="7785453" cy="5174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BB099-864B-4321-99B8-AA567D92C0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89054-A630-4919-B772-BEDFCFE5FC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008" y="719737"/>
            <a:ext cx="2947739" cy="6867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3078" y="267628"/>
            <a:ext cx="5010379" cy="573659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48008" y="1406531"/>
            <a:ext cx="2947739" cy="4597676"/>
          </a:xfrm>
        </p:spPr>
        <p:txBody>
          <a:bodyPr/>
          <a:lstStyle>
            <a:lvl1pPr marL="0" indent="0">
              <a:buNone/>
              <a:defRPr sz="1400"/>
            </a:lvl1pPr>
            <a:lvl2pPr marL="447365" indent="0">
              <a:buNone/>
              <a:defRPr sz="1200"/>
            </a:lvl2pPr>
            <a:lvl3pPr marL="894747" indent="0">
              <a:buNone/>
              <a:defRPr sz="1000"/>
            </a:lvl3pPr>
            <a:lvl4pPr marL="1342107" indent="0">
              <a:buNone/>
              <a:defRPr sz="900"/>
            </a:lvl4pPr>
            <a:lvl5pPr marL="1789480" indent="0">
              <a:buNone/>
              <a:defRPr sz="900"/>
            </a:lvl5pPr>
            <a:lvl6pPr marL="2236852" indent="0">
              <a:buNone/>
              <a:defRPr sz="900"/>
            </a:lvl6pPr>
            <a:lvl7pPr marL="2684216" indent="0">
              <a:buNone/>
              <a:defRPr sz="900"/>
            </a:lvl7pPr>
            <a:lvl8pPr marL="3131593" indent="0">
              <a:buNone/>
              <a:defRPr sz="900"/>
            </a:lvl8pPr>
            <a:lvl9pPr marL="357895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77938-556A-4710-B6A0-6388243D195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37" y="1273175"/>
            <a:ext cx="4445000" cy="1077218"/>
          </a:xfrm>
        </p:spPr>
        <p:txBody>
          <a:bodyPr/>
          <a:lstStyle>
            <a:lvl1pPr>
              <a:defRPr>
                <a:latin typeface="Telefonica Text" pitchFamily="2" charset="0"/>
              </a:defRPr>
            </a:lvl1pPr>
            <a:lvl2pPr>
              <a:defRPr>
                <a:latin typeface="Telefonica Text" pitchFamily="2" charset="0"/>
              </a:defRPr>
            </a:lvl2pPr>
            <a:lvl3pPr>
              <a:defRPr>
                <a:latin typeface="Telefonica Text" pitchFamily="2" charset="0"/>
              </a:defRPr>
            </a:lvl3pPr>
            <a:lvl4pPr>
              <a:defRPr>
                <a:latin typeface="Telefonica Text" pitchFamily="2" charset="0"/>
              </a:defRPr>
            </a:lvl4pPr>
            <a:lvl5pPr>
              <a:defRPr>
                <a:latin typeface="Telefonica Text" pitchFamily="2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6200" y="4573806"/>
            <a:ext cx="5377484" cy="686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56200" y="600576"/>
            <a:ext cx="5377484" cy="4032885"/>
          </a:xfrm>
        </p:spPr>
        <p:txBody>
          <a:bodyPr/>
          <a:lstStyle>
            <a:lvl1pPr marL="0" indent="0">
              <a:buNone/>
              <a:defRPr sz="3100"/>
            </a:lvl1pPr>
            <a:lvl2pPr marL="447365" indent="0">
              <a:buNone/>
              <a:defRPr sz="2700"/>
            </a:lvl2pPr>
            <a:lvl3pPr marL="894747" indent="0">
              <a:buNone/>
              <a:defRPr sz="2400"/>
            </a:lvl3pPr>
            <a:lvl4pPr marL="1342107" indent="0">
              <a:buNone/>
              <a:defRPr sz="2000"/>
            </a:lvl4pPr>
            <a:lvl5pPr marL="1789480" indent="0">
              <a:buNone/>
              <a:defRPr sz="2000"/>
            </a:lvl5pPr>
            <a:lvl6pPr marL="2236852" indent="0">
              <a:buNone/>
              <a:defRPr sz="2000"/>
            </a:lvl6pPr>
            <a:lvl7pPr marL="2684216" indent="0">
              <a:buNone/>
              <a:defRPr sz="2000"/>
            </a:lvl7pPr>
            <a:lvl8pPr marL="3131593" indent="0">
              <a:buNone/>
              <a:defRPr sz="2000"/>
            </a:lvl8pPr>
            <a:lvl9pPr marL="3578958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56200" y="5260488"/>
            <a:ext cx="5377484" cy="788839"/>
          </a:xfrm>
        </p:spPr>
        <p:txBody>
          <a:bodyPr/>
          <a:lstStyle>
            <a:lvl1pPr marL="0" indent="0">
              <a:buNone/>
              <a:defRPr sz="1400"/>
            </a:lvl1pPr>
            <a:lvl2pPr marL="447365" indent="0">
              <a:buNone/>
              <a:defRPr sz="1200"/>
            </a:lvl2pPr>
            <a:lvl3pPr marL="894747" indent="0">
              <a:buNone/>
              <a:defRPr sz="1000"/>
            </a:lvl3pPr>
            <a:lvl4pPr marL="1342107" indent="0">
              <a:buNone/>
              <a:defRPr sz="900"/>
            </a:lvl4pPr>
            <a:lvl5pPr marL="1789480" indent="0">
              <a:buNone/>
              <a:defRPr sz="900"/>
            </a:lvl5pPr>
            <a:lvl6pPr marL="2236852" indent="0">
              <a:buNone/>
              <a:defRPr sz="900"/>
            </a:lvl6pPr>
            <a:lvl7pPr marL="2684216" indent="0">
              <a:buNone/>
              <a:defRPr sz="900"/>
            </a:lvl7pPr>
            <a:lvl8pPr marL="3131593" indent="0">
              <a:buNone/>
              <a:defRPr sz="900"/>
            </a:lvl8pPr>
            <a:lvl9pPr marL="357895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CCE6-330D-4BCB-9B34-47DF4E3379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897" y="269176"/>
            <a:ext cx="7785453" cy="5174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4B637-3536-43DF-AAF5-A45D4B061C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08871" y="269184"/>
            <a:ext cx="963690" cy="55669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218" y="269184"/>
            <a:ext cx="6024588" cy="556699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D850-FB15-4454-B62E-D96C6366AE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71991" y="2088026"/>
            <a:ext cx="7617456" cy="9761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43983" y="3808836"/>
            <a:ext cx="6273473" cy="1717710"/>
          </a:xfrm>
        </p:spPr>
        <p:txBody>
          <a:bodyPr/>
          <a:lstStyle>
            <a:lvl1pPr marL="0" indent="0" algn="ctr">
              <a:buNone/>
              <a:defRPr/>
            </a:lvl1pPr>
            <a:lvl2pPr marL="447414" indent="0" algn="ctr">
              <a:buNone/>
              <a:defRPr/>
            </a:lvl2pPr>
            <a:lvl3pPr marL="894845" indent="0" algn="ctr">
              <a:buNone/>
              <a:defRPr/>
            </a:lvl3pPr>
            <a:lvl4pPr marL="1342255" indent="0" algn="ctr">
              <a:buNone/>
              <a:defRPr/>
            </a:lvl4pPr>
            <a:lvl5pPr marL="1789677" indent="0" algn="ctr">
              <a:buNone/>
              <a:defRPr/>
            </a:lvl5pPr>
            <a:lvl6pPr marL="2237098" indent="0" algn="ctr">
              <a:buNone/>
              <a:defRPr/>
            </a:lvl6pPr>
            <a:lvl7pPr marL="2684511" indent="0" algn="ctr">
              <a:buNone/>
              <a:defRPr/>
            </a:lvl7pPr>
            <a:lvl8pPr marL="3131937" indent="0" algn="ctr">
              <a:buNone/>
              <a:defRPr/>
            </a:lvl8pPr>
            <a:lvl9pPr marL="3579352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93019-A875-4681-9469-318464A929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6" y="269177"/>
            <a:ext cx="7785453" cy="5174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643CF-4304-42E8-8978-9DEBFDBA4B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781" y="4319170"/>
            <a:ext cx="7617455" cy="1271570"/>
          </a:xfrm>
        </p:spPr>
        <p:txBody>
          <a:bodyPr/>
          <a:lstStyle>
            <a:lvl1pPr algn="l">
              <a:defRPr sz="39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781" y="2848848"/>
            <a:ext cx="7617455" cy="1470322"/>
          </a:xfrm>
        </p:spPr>
        <p:txBody>
          <a:bodyPr anchor="b"/>
          <a:lstStyle>
            <a:lvl1pPr marL="0" indent="0">
              <a:buNone/>
              <a:defRPr sz="2000"/>
            </a:lvl1pPr>
            <a:lvl2pPr marL="447414" indent="0">
              <a:buNone/>
              <a:defRPr sz="1800"/>
            </a:lvl2pPr>
            <a:lvl3pPr marL="894845" indent="0">
              <a:buNone/>
              <a:defRPr sz="1600"/>
            </a:lvl3pPr>
            <a:lvl4pPr marL="1342255" indent="0">
              <a:buNone/>
              <a:defRPr sz="1400"/>
            </a:lvl4pPr>
            <a:lvl5pPr marL="1789677" indent="0">
              <a:buNone/>
              <a:defRPr sz="1400"/>
            </a:lvl5pPr>
            <a:lvl6pPr marL="2237098" indent="0">
              <a:buNone/>
              <a:defRPr sz="1400"/>
            </a:lvl6pPr>
            <a:lvl7pPr marL="2684511" indent="0">
              <a:buNone/>
              <a:defRPr sz="1400"/>
            </a:lvl7pPr>
            <a:lvl8pPr marL="3131937" indent="0">
              <a:buNone/>
              <a:defRPr sz="1400"/>
            </a:lvl8pPr>
            <a:lvl9pPr marL="3579352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F6586-E82C-4C60-95C1-02D6B5EA5F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6" y="70005"/>
            <a:ext cx="7785453" cy="409795"/>
          </a:xfrm>
        </p:spPr>
        <p:txBody>
          <a:bodyPr/>
          <a:lstStyle>
            <a:lvl1pPr>
              <a:defRPr sz="2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229" y="1314746"/>
            <a:ext cx="4039725" cy="4521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31283" y="1314746"/>
            <a:ext cx="4041280" cy="4521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1E3C7-E32D-43F1-BBAE-F6BA70B5A53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7994" y="87030"/>
            <a:ext cx="8065450" cy="409795"/>
          </a:xfrm>
        </p:spPr>
        <p:txBody>
          <a:bodyPr/>
          <a:lstStyle>
            <a:lvl1pPr>
              <a:defRPr sz="2200"/>
            </a:lvl1pPr>
          </a:lstStyle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47994" y="1504553"/>
            <a:ext cx="3958837" cy="627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414" indent="0">
              <a:buNone/>
              <a:defRPr sz="2000" b="1"/>
            </a:lvl2pPr>
            <a:lvl3pPr marL="894845" indent="0">
              <a:buNone/>
              <a:defRPr sz="1800" b="1"/>
            </a:lvl3pPr>
            <a:lvl4pPr marL="1342255" indent="0">
              <a:buNone/>
              <a:defRPr sz="1600" b="1"/>
            </a:lvl4pPr>
            <a:lvl5pPr marL="1789677" indent="0">
              <a:buNone/>
              <a:defRPr sz="1600" b="1"/>
            </a:lvl5pPr>
            <a:lvl6pPr marL="2237098" indent="0">
              <a:buNone/>
              <a:defRPr sz="1600" b="1"/>
            </a:lvl6pPr>
            <a:lvl7pPr marL="2684511" indent="0">
              <a:buNone/>
              <a:defRPr sz="1600" b="1"/>
            </a:lvl7pPr>
            <a:lvl8pPr marL="3131937" indent="0">
              <a:buNone/>
              <a:defRPr sz="1600" b="1"/>
            </a:lvl8pPr>
            <a:lvl9pPr marL="3579352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7994" y="2131579"/>
            <a:ext cx="3958837" cy="38726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53052" y="1504553"/>
            <a:ext cx="3960392" cy="627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414" indent="0">
              <a:buNone/>
              <a:defRPr sz="2000" b="1"/>
            </a:lvl2pPr>
            <a:lvl3pPr marL="894845" indent="0">
              <a:buNone/>
              <a:defRPr sz="1800" b="1"/>
            </a:lvl3pPr>
            <a:lvl4pPr marL="1342255" indent="0">
              <a:buNone/>
              <a:defRPr sz="1600" b="1"/>
            </a:lvl4pPr>
            <a:lvl5pPr marL="1789677" indent="0">
              <a:buNone/>
              <a:defRPr sz="1600" b="1"/>
            </a:lvl5pPr>
            <a:lvl6pPr marL="2237098" indent="0">
              <a:buNone/>
              <a:defRPr sz="1600" b="1"/>
            </a:lvl6pPr>
            <a:lvl7pPr marL="2684511" indent="0">
              <a:buNone/>
              <a:defRPr sz="1600" b="1"/>
            </a:lvl7pPr>
            <a:lvl8pPr marL="3131937" indent="0">
              <a:buNone/>
              <a:defRPr sz="1600" b="1"/>
            </a:lvl8pPr>
            <a:lvl9pPr marL="3579352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53052" y="2131579"/>
            <a:ext cx="3960392" cy="38726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135A-5E31-43C1-A877-E1104A1413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6" y="69993"/>
            <a:ext cx="7785453" cy="440573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18DBD-E01A-42B2-8417-86128CD981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759A2-E9BF-40CA-9BEA-0E07C31D9E8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02896" y="70005"/>
            <a:ext cx="7785453" cy="409795"/>
          </a:xfrm>
        </p:spPr>
        <p:txBody>
          <a:bodyPr/>
          <a:lstStyle>
            <a:lvl1pPr>
              <a:defRPr sz="2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8026" y="4319588"/>
            <a:ext cx="7616825" cy="185514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8026" y="4011823"/>
            <a:ext cx="7616825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00" indent="0">
              <a:buNone/>
              <a:defRPr sz="1800"/>
            </a:lvl2pPr>
            <a:lvl3pPr marL="913195" indent="0">
              <a:buNone/>
              <a:defRPr sz="1600"/>
            </a:lvl3pPr>
            <a:lvl4pPr marL="1369789" indent="0">
              <a:buNone/>
              <a:defRPr sz="1400"/>
            </a:lvl4pPr>
            <a:lvl5pPr marL="1826386" indent="0">
              <a:buNone/>
              <a:defRPr sz="1400"/>
            </a:lvl5pPr>
            <a:lvl6pPr marL="2282982" indent="0">
              <a:buNone/>
              <a:defRPr sz="1400"/>
            </a:lvl6pPr>
            <a:lvl7pPr marL="2739580" indent="0">
              <a:buNone/>
              <a:defRPr sz="1400"/>
            </a:lvl7pPr>
            <a:lvl8pPr marL="3196177" indent="0">
              <a:buNone/>
              <a:defRPr sz="1400"/>
            </a:lvl8pPr>
            <a:lvl9pPr marL="3652773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8007" y="719737"/>
            <a:ext cx="2947739" cy="6867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3077" y="267627"/>
            <a:ext cx="5010379" cy="573659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8007" y="1406531"/>
            <a:ext cx="2947739" cy="4597676"/>
          </a:xfrm>
        </p:spPr>
        <p:txBody>
          <a:bodyPr/>
          <a:lstStyle>
            <a:lvl1pPr marL="0" indent="0">
              <a:buNone/>
              <a:defRPr sz="1400"/>
            </a:lvl1pPr>
            <a:lvl2pPr marL="447414" indent="0">
              <a:buNone/>
              <a:defRPr sz="1200"/>
            </a:lvl2pPr>
            <a:lvl3pPr marL="894845" indent="0">
              <a:buNone/>
              <a:defRPr sz="1000"/>
            </a:lvl3pPr>
            <a:lvl4pPr marL="1342255" indent="0">
              <a:buNone/>
              <a:defRPr sz="900"/>
            </a:lvl4pPr>
            <a:lvl5pPr marL="1789677" indent="0">
              <a:buNone/>
              <a:defRPr sz="900"/>
            </a:lvl5pPr>
            <a:lvl6pPr marL="2237098" indent="0">
              <a:buNone/>
              <a:defRPr sz="900"/>
            </a:lvl6pPr>
            <a:lvl7pPr marL="2684511" indent="0">
              <a:buNone/>
              <a:defRPr sz="900"/>
            </a:lvl7pPr>
            <a:lvl8pPr marL="3131937" indent="0">
              <a:buNone/>
              <a:defRPr sz="900"/>
            </a:lvl8pPr>
            <a:lvl9pPr marL="3579352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F387-9BF7-4FDB-84ED-C9668001A2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5 Rectángulo"/>
          <p:cNvSpPr/>
          <p:nvPr userDrawn="1"/>
        </p:nvSpPr>
        <p:spPr bwMode="auto">
          <a:xfrm>
            <a:off x="7910698" y="0"/>
            <a:ext cx="1050740" cy="42007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94845" eaLnBrk="0" hangingPunct="0"/>
            <a:endParaRPr lang="es-AR" sz="1200" b="1" dirty="0">
              <a:solidFill>
                <a:srgbClr val="043F52"/>
              </a:solidFill>
              <a:latin typeface="TheSansCorrespondence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6200" y="4573797"/>
            <a:ext cx="5377484" cy="6866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56200" y="600576"/>
            <a:ext cx="5377484" cy="4032885"/>
          </a:xfrm>
        </p:spPr>
        <p:txBody>
          <a:bodyPr/>
          <a:lstStyle>
            <a:lvl1pPr marL="0" indent="0">
              <a:buNone/>
              <a:defRPr sz="3100"/>
            </a:lvl1pPr>
            <a:lvl2pPr marL="447414" indent="0">
              <a:buNone/>
              <a:defRPr sz="2700"/>
            </a:lvl2pPr>
            <a:lvl3pPr marL="894845" indent="0">
              <a:buNone/>
              <a:defRPr sz="2400"/>
            </a:lvl3pPr>
            <a:lvl4pPr marL="1342255" indent="0">
              <a:buNone/>
              <a:defRPr sz="2000"/>
            </a:lvl4pPr>
            <a:lvl5pPr marL="1789677" indent="0">
              <a:buNone/>
              <a:defRPr sz="2000"/>
            </a:lvl5pPr>
            <a:lvl6pPr marL="2237098" indent="0">
              <a:buNone/>
              <a:defRPr sz="2000"/>
            </a:lvl6pPr>
            <a:lvl7pPr marL="2684511" indent="0">
              <a:buNone/>
              <a:defRPr sz="2000"/>
            </a:lvl7pPr>
            <a:lvl8pPr marL="3131937" indent="0">
              <a:buNone/>
              <a:defRPr sz="2000"/>
            </a:lvl8pPr>
            <a:lvl9pPr marL="3579352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56200" y="5260488"/>
            <a:ext cx="5377484" cy="788839"/>
          </a:xfrm>
        </p:spPr>
        <p:txBody>
          <a:bodyPr/>
          <a:lstStyle>
            <a:lvl1pPr marL="0" indent="0">
              <a:buNone/>
              <a:defRPr sz="1400"/>
            </a:lvl1pPr>
            <a:lvl2pPr marL="447414" indent="0">
              <a:buNone/>
              <a:defRPr sz="1200"/>
            </a:lvl2pPr>
            <a:lvl3pPr marL="894845" indent="0">
              <a:buNone/>
              <a:defRPr sz="1000"/>
            </a:lvl3pPr>
            <a:lvl4pPr marL="1342255" indent="0">
              <a:buNone/>
              <a:defRPr sz="900"/>
            </a:lvl4pPr>
            <a:lvl5pPr marL="1789677" indent="0">
              <a:buNone/>
              <a:defRPr sz="900"/>
            </a:lvl5pPr>
            <a:lvl6pPr marL="2237098" indent="0">
              <a:buNone/>
              <a:defRPr sz="900"/>
            </a:lvl6pPr>
            <a:lvl7pPr marL="2684511" indent="0">
              <a:buNone/>
              <a:defRPr sz="900"/>
            </a:lvl7pPr>
            <a:lvl8pPr marL="3131937" indent="0">
              <a:buNone/>
              <a:defRPr sz="900"/>
            </a:lvl8pPr>
            <a:lvl9pPr marL="3579352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E95A9-3310-43B3-97B8-5DEB2E01E3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6" y="269177"/>
            <a:ext cx="7785453" cy="5174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0D069-F89E-48BC-93F7-F836B0DD8A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608863" y="269183"/>
            <a:ext cx="963698" cy="55669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218" y="269183"/>
            <a:ext cx="6024588" cy="556699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7B9E1-F52B-44F6-A9EF-19406F372F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71991" y="2088025"/>
            <a:ext cx="7617456" cy="9761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43983" y="3808836"/>
            <a:ext cx="6273473" cy="1717710"/>
          </a:xfrm>
        </p:spPr>
        <p:txBody>
          <a:bodyPr/>
          <a:lstStyle>
            <a:lvl1pPr marL="0" indent="0" algn="ctr">
              <a:buNone/>
              <a:defRPr/>
            </a:lvl1pPr>
            <a:lvl2pPr marL="447463" indent="0" algn="ctr">
              <a:buNone/>
              <a:defRPr/>
            </a:lvl2pPr>
            <a:lvl3pPr marL="894943" indent="0" algn="ctr">
              <a:buNone/>
              <a:defRPr/>
            </a:lvl3pPr>
            <a:lvl4pPr marL="1342403" indent="0" algn="ctr">
              <a:buNone/>
              <a:defRPr/>
            </a:lvl4pPr>
            <a:lvl5pPr marL="1789874" indent="0" algn="ctr">
              <a:buNone/>
              <a:defRPr/>
            </a:lvl5pPr>
            <a:lvl6pPr marL="2237344" indent="0" algn="ctr">
              <a:buNone/>
              <a:defRPr/>
            </a:lvl6pPr>
            <a:lvl7pPr marL="2684806" indent="0" algn="ctr">
              <a:buNone/>
              <a:defRPr/>
            </a:lvl7pPr>
            <a:lvl8pPr marL="3132281" indent="0" algn="ctr">
              <a:buNone/>
              <a:defRPr/>
            </a:lvl8pPr>
            <a:lvl9pPr marL="3579746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93019-A875-4681-9469-318464A929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5" y="269177"/>
            <a:ext cx="7785453" cy="5174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643CF-4304-42E8-8978-9DEBFDBA4B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780" y="4319170"/>
            <a:ext cx="7617455" cy="1271570"/>
          </a:xfrm>
        </p:spPr>
        <p:txBody>
          <a:bodyPr/>
          <a:lstStyle>
            <a:lvl1pPr algn="l">
              <a:defRPr sz="39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780" y="2848848"/>
            <a:ext cx="7617455" cy="1470322"/>
          </a:xfrm>
        </p:spPr>
        <p:txBody>
          <a:bodyPr anchor="b"/>
          <a:lstStyle>
            <a:lvl1pPr marL="0" indent="0">
              <a:buNone/>
              <a:defRPr sz="2000"/>
            </a:lvl1pPr>
            <a:lvl2pPr marL="447463" indent="0">
              <a:buNone/>
              <a:defRPr sz="1800"/>
            </a:lvl2pPr>
            <a:lvl3pPr marL="894943" indent="0">
              <a:buNone/>
              <a:defRPr sz="1600"/>
            </a:lvl3pPr>
            <a:lvl4pPr marL="1342403" indent="0">
              <a:buNone/>
              <a:defRPr sz="1400"/>
            </a:lvl4pPr>
            <a:lvl5pPr marL="1789874" indent="0">
              <a:buNone/>
              <a:defRPr sz="1400"/>
            </a:lvl5pPr>
            <a:lvl6pPr marL="2237344" indent="0">
              <a:buNone/>
              <a:defRPr sz="1400"/>
            </a:lvl6pPr>
            <a:lvl7pPr marL="2684806" indent="0">
              <a:buNone/>
              <a:defRPr sz="1400"/>
            </a:lvl7pPr>
            <a:lvl8pPr marL="3132281" indent="0">
              <a:buNone/>
              <a:defRPr sz="1400"/>
            </a:lvl8pPr>
            <a:lvl9pPr marL="3579746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F6586-E82C-4C60-95C1-02D6B5EA5F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5" y="70004"/>
            <a:ext cx="7785453" cy="409795"/>
          </a:xfrm>
        </p:spPr>
        <p:txBody>
          <a:bodyPr/>
          <a:lstStyle>
            <a:lvl1pPr>
              <a:defRPr sz="2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229" y="1314745"/>
            <a:ext cx="4039725" cy="4521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31283" y="1314745"/>
            <a:ext cx="4041280" cy="4521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1E3C7-E32D-43F1-BBAE-F6BA70B5A53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7994" y="87029"/>
            <a:ext cx="8065450" cy="409795"/>
          </a:xfrm>
        </p:spPr>
        <p:txBody>
          <a:bodyPr/>
          <a:lstStyle>
            <a:lvl1pPr>
              <a:defRPr sz="2200"/>
            </a:lvl1pPr>
          </a:lstStyle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47994" y="1504553"/>
            <a:ext cx="3958837" cy="627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463" indent="0">
              <a:buNone/>
              <a:defRPr sz="2000" b="1"/>
            </a:lvl2pPr>
            <a:lvl3pPr marL="894943" indent="0">
              <a:buNone/>
              <a:defRPr sz="1800" b="1"/>
            </a:lvl3pPr>
            <a:lvl4pPr marL="1342403" indent="0">
              <a:buNone/>
              <a:defRPr sz="1600" b="1"/>
            </a:lvl4pPr>
            <a:lvl5pPr marL="1789874" indent="0">
              <a:buNone/>
              <a:defRPr sz="1600" b="1"/>
            </a:lvl5pPr>
            <a:lvl6pPr marL="2237344" indent="0">
              <a:buNone/>
              <a:defRPr sz="1600" b="1"/>
            </a:lvl6pPr>
            <a:lvl7pPr marL="2684806" indent="0">
              <a:buNone/>
              <a:defRPr sz="1600" b="1"/>
            </a:lvl7pPr>
            <a:lvl8pPr marL="3132281" indent="0">
              <a:buNone/>
              <a:defRPr sz="1600" b="1"/>
            </a:lvl8pPr>
            <a:lvl9pPr marL="357974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7994" y="2131579"/>
            <a:ext cx="3958837" cy="38726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53052" y="1504553"/>
            <a:ext cx="3960392" cy="627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463" indent="0">
              <a:buNone/>
              <a:defRPr sz="2000" b="1"/>
            </a:lvl2pPr>
            <a:lvl3pPr marL="894943" indent="0">
              <a:buNone/>
              <a:defRPr sz="1800" b="1"/>
            </a:lvl3pPr>
            <a:lvl4pPr marL="1342403" indent="0">
              <a:buNone/>
              <a:defRPr sz="1600" b="1"/>
            </a:lvl4pPr>
            <a:lvl5pPr marL="1789874" indent="0">
              <a:buNone/>
              <a:defRPr sz="1600" b="1"/>
            </a:lvl5pPr>
            <a:lvl6pPr marL="2237344" indent="0">
              <a:buNone/>
              <a:defRPr sz="1600" b="1"/>
            </a:lvl6pPr>
            <a:lvl7pPr marL="2684806" indent="0">
              <a:buNone/>
              <a:defRPr sz="1600" b="1"/>
            </a:lvl7pPr>
            <a:lvl8pPr marL="3132281" indent="0">
              <a:buNone/>
              <a:defRPr sz="1600" b="1"/>
            </a:lvl8pPr>
            <a:lvl9pPr marL="357974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53052" y="2131579"/>
            <a:ext cx="3960392" cy="38726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135A-5E31-43C1-A877-E1104A1413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5" y="69993"/>
            <a:ext cx="7785453" cy="440573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18DBD-E01A-42B2-8417-86128CD981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937" y="1273176"/>
            <a:ext cx="2146300" cy="2954655"/>
          </a:xfrm>
        </p:spPr>
        <p:txBody>
          <a:bodyPr/>
          <a:lstStyle>
            <a:lvl1pPr>
              <a:defRPr sz="2800">
                <a:latin typeface="Telefonica Text" pitchFamily="2" charset="0"/>
              </a:defRPr>
            </a:lvl1pPr>
            <a:lvl2pPr>
              <a:defRPr sz="2400">
                <a:latin typeface="Telefonica Text" pitchFamily="2" charset="0"/>
              </a:defRPr>
            </a:lvl2pPr>
            <a:lvl3pPr>
              <a:defRPr sz="2000">
                <a:latin typeface="Telefonica Text" pitchFamily="2" charset="0"/>
              </a:defRPr>
            </a:lvl3pPr>
            <a:lvl4pPr>
              <a:defRPr sz="1800">
                <a:latin typeface="Telefonica Text" pitchFamily="2" charset="0"/>
              </a:defRPr>
            </a:lvl4pPr>
            <a:lvl5pPr>
              <a:defRPr sz="1800">
                <a:latin typeface="Telefonica Tex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333632" y="1273176"/>
            <a:ext cx="2146300" cy="2954655"/>
          </a:xfrm>
        </p:spPr>
        <p:txBody>
          <a:bodyPr/>
          <a:lstStyle>
            <a:lvl1pPr>
              <a:defRPr sz="2800">
                <a:latin typeface="Telefonica Text" pitchFamily="2" charset="0"/>
              </a:defRPr>
            </a:lvl1pPr>
            <a:lvl2pPr>
              <a:defRPr sz="2400">
                <a:latin typeface="Telefonica Text" pitchFamily="2" charset="0"/>
              </a:defRPr>
            </a:lvl2pPr>
            <a:lvl3pPr>
              <a:defRPr sz="2000">
                <a:latin typeface="Telefonica Text" pitchFamily="2" charset="0"/>
              </a:defRPr>
            </a:lvl3pPr>
            <a:lvl4pPr>
              <a:defRPr sz="1800">
                <a:latin typeface="Telefonica Text" pitchFamily="2" charset="0"/>
              </a:defRPr>
            </a:lvl4pPr>
            <a:lvl5pPr>
              <a:defRPr sz="1800">
                <a:latin typeface="Telefonica Tex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759A2-E9BF-40CA-9BEA-0E07C31D9E8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02895" y="70004"/>
            <a:ext cx="7785453" cy="409795"/>
          </a:xfrm>
        </p:spPr>
        <p:txBody>
          <a:bodyPr/>
          <a:lstStyle>
            <a:lvl1pPr>
              <a:defRPr sz="2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8006" y="719737"/>
            <a:ext cx="2947739" cy="6867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3076" y="267626"/>
            <a:ext cx="5010379" cy="573659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8006" y="1406531"/>
            <a:ext cx="2947739" cy="4597676"/>
          </a:xfrm>
        </p:spPr>
        <p:txBody>
          <a:bodyPr/>
          <a:lstStyle>
            <a:lvl1pPr marL="0" indent="0">
              <a:buNone/>
              <a:defRPr sz="1400"/>
            </a:lvl1pPr>
            <a:lvl2pPr marL="447463" indent="0">
              <a:buNone/>
              <a:defRPr sz="1200"/>
            </a:lvl2pPr>
            <a:lvl3pPr marL="894943" indent="0">
              <a:buNone/>
              <a:defRPr sz="1000"/>
            </a:lvl3pPr>
            <a:lvl4pPr marL="1342403" indent="0">
              <a:buNone/>
              <a:defRPr sz="900"/>
            </a:lvl4pPr>
            <a:lvl5pPr marL="1789874" indent="0">
              <a:buNone/>
              <a:defRPr sz="900"/>
            </a:lvl5pPr>
            <a:lvl6pPr marL="2237344" indent="0">
              <a:buNone/>
              <a:defRPr sz="900"/>
            </a:lvl6pPr>
            <a:lvl7pPr marL="2684806" indent="0">
              <a:buNone/>
              <a:defRPr sz="900"/>
            </a:lvl7pPr>
            <a:lvl8pPr marL="3132281" indent="0">
              <a:buNone/>
              <a:defRPr sz="900"/>
            </a:lvl8pPr>
            <a:lvl9pPr marL="357974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F387-9BF7-4FDB-84ED-C9668001A2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5 Rectángulo"/>
          <p:cNvSpPr/>
          <p:nvPr userDrawn="1"/>
        </p:nvSpPr>
        <p:spPr bwMode="auto">
          <a:xfrm>
            <a:off x="7910698" y="0"/>
            <a:ext cx="1050740" cy="42007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94943" eaLnBrk="0" hangingPunct="0"/>
            <a:endParaRPr lang="es-AR" sz="1200" b="1" dirty="0">
              <a:solidFill>
                <a:srgbClr val="043F52"/>
              </a:solidFill>
              <a:latin typeface="TheSansCorrespondence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6200" y="4573788"/>
            <a:ext cx="5377484" cy="6867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56200" y="600576"/>
            <a:ext cx="5377484" cy="4032885"/>
          </a:xfrm>
        </p:spPr>
        <p:txBody>
          <a:bodyPr/>
          <a:lstStyle>
            <a:lvl1pPr marL="0" indent="0">
              <a:buNone/>
              <a:defRPr sz="3100"/>
            </a:lvl1pPr>
            <a:lvl2pPr marL="447463" indent="0">
              <a:buNone/>
              <a:defRPr sz="2700"/>
            </a:lvl2pPr>
            <a:lvl3pPr marL="894943" indent="0">
              <a:buNone/>
              <a:defRPr sz="2400"/>
            </a:lvl3pPr>
            <a:lvl4pPr marL="1342403" indent="0">
              <a:buNone/>
              <a:defRPr sz="2000"/>
            </a:lvl4pPr>
            <a:lvl5pPr marL="1789874" indent="0">
              <a:buNone/>
              <a:defRPr sz="2000"/>
            </a:lvl5pPr>
            <a:lvl6pPr marL="2237344" indent="0">
              <a:buNone/>
              <a:defRPr sz="2000"/>
            </a:lvl6pPr>
            <a:lvl7pPr marL="2684806" indent="0">
              <a:buNone/>
              <a:defRPr sz="2000"/>
            </a:lvl7pPr>
            <a:lvl8pPr marL="3132281" indent="0">
              <a:buNone/>
              <a:defRPr sz="2000"/>
            </a:lvl8pPr>
            <a:lvl9pPr marL="3579746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56200" y="5260488"/>
            <a:ext cx="5377484" cy="788839"/>
          </a:xfrm>
        </p:spPr>
        <p:txBody>
          <a:bodyPr/>
          <a:lstStyle>
            <a:lvl1pPr marL="0" indent="0">
              <a:buNone/>
              <a:defRPr sz="1400"/>
            </a:lvl1pPr>
            <a:lvl2pPr marL="447463" indent="0">
              <a:buNone/>
              <a:defRPr sz="1200"/>
            </a:lvl2pPr>
            <a:lvl3pPr marL="894943" indent="0">
              <a:buNone/>
              <a:defRPr sz="1000"/>
            </a:lvl3pPr>
            <a:lvl4pPr marL="1342403" indent="0">
              <a:buNone/>
              <a:defRPr sz="900"/>
            </a:lvl4pPr>
            <a:lvl5pPr marL="1789874" indent="0">
              <a:buNone/>
              <a:defRPr sz="900"/>
            </a:lvl5pPr>
            <a:lvl6pPr marL="2237344" indent="0">
              <a:buNone/>
              <a:defRPr sz="900"/>
            </a:lvl6pPr>
            <a:lvl7pPr marL="2684806" indent="0">
              <a:buNone/>
              <a:defRPr sz="900"/>
            </a:lvl7pPr>
            <a:lvl8pPr marL="3132281" indent="0">
              <a:buNone/>
              <a:defRPr sz="900"/>
            </a:lvl8pPr>
            <a:lvl9pPr marL="357974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E95A9-3310-43B3-97B8-5DEB2E01E3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5" y="269177"/>
            <a:ext cx="7785453" cy="5174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0D069-F89E-48BC-93F7-F836B0DD8A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608855" y="269182"/>
            <a:ext cx="963706" cy="55669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218" y="269182"/>
            <a:ext cx="6024588" cy="556699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7B9E1-F52B-44F6-A9EF-19406F372F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71991" y="2088025"/>
            <a:ext cx="7617456" cy="9761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43983" y="3808836"/>
            <a:ext cx="6273473" cy="1717710"/>
          </a:xfrm>
        </p:spPr>
        <p:txBody>
          <a:bodyPr/>
          <a:lstStyle>
            <a:lvl1pPr marL="0" indent="0" algn="ctr">
              <a:buNone/>
              <a:defRPr/>
            </a:lvl1pPr>
            <a:lvl2pPr marL="447463" indent="0" algn="ctr">
              <a:buNone/>
              <a:defRPr/>
            </a:lvl2pPr>
            <a:lvl3pPr marL="894943" indent="0" algn="ctr">
              <a:buNone/>
              <a:defRPr/>
            </a:lvl3pPr>
            <a:lvl4pPr marL="1342403" indent="0" algn="ctr">
              <a:buNone/>
              <a:defRPr/>
            </a:lvl4pPr>
            <a:lvl5pPr marL="1789874" indent="0" algn="ctr">
              <a:buNone/>
              <a:defRPr/>
            </a:lvl5pPr>
            <a:lvl6pPr marL="2237344" indent="0" algn="ctr">
              <a:buNone/>
              <a:defRPr/>
            </a:lvl6pPr>
            <a:lvl7pPr marL="2684806" indent="0" algn="ctr">
              <a:buNone/>
              <a:defRPr/>
            </a:lvl7pPr>
            <a:lvl8pPr marL="3132281" indent="0" algn="ctr">
              <a:buNone/>
              <a:defRPr/>
            </a:lvl8pPr>
            <a:lvl9pPr marL="3579746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527EC-F4F3-409C-860E-88EEEF3DFA9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5" y="269177"/>
            <a:ext cx="7785453" cy="5174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C609B-F912-478D-95BC-913D455E72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780" y="4319170"/>
            <a:ext cx="7617455" cy="1271570"/>
          </a:xfrm>
        </p:spPr>
        <p:txBody>
          <a:bodyPr/>
          <a:lstStyle>
            <a:lvl1pPr algn="l">
              <a:defRPr sz="39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780" y="2848848"/>
            <a:ext cx="7617455" cy="1470322"/>
          </a:xfrm>
        </p:spPr>
        <p:txBody>
          <a:bodyPr anchor="b"/>
          <a:lstStyle>
            <a:lvl1pPr marL="0" indent="0">
              <a:buNone/>
              <a:defRPr sz="2000"/>
            </a:lvl1pPr>
            <a:lvl2pPr marL="447463" indent="0">
              <a:buNone/>
              <a:defRPr sz="1800"/>
            </a:lvl2pPr>
            <a:lvl3pPr marL="894943" indent="0">
              <a:buNone/>
              <a:defRPr sz="1600"/>
            </a:lvl3pPr>
            <a:lvl4pPr marL="1342403" indent="0">
              <a:buNone/>
              <a:defRPr sz="1400"/>
            </a:lvl4pPr>
            <a:lvl5pPr marL="1789874" indent="0">
              <a:buNone/>
              <a:defRPr sz="1400"/>
            </a:lvl5pPr>
            <a:lvl6pPr marL="2237344" indent="0">
              <a:buNone/>
              <a:defRPr sz="1400"/>
            </a:lvl6pPr>
            <a:lvl7pPr marL="2684806" indent="0">
              <a:buNone/>
              <a:defRPr sz="1400"/>
            </a:lvl7pPr>
            <a:lvl8pPr marL="3132281" indent="0">
              <a:buNone/>
              <a:defRPr sz="1400"/>
            </a:lvl8pPr>
            <a:lvl9pPr marL="3579746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3C8B2-EBAC-40A3-BAAF-26E892E991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5" y="70004"/>
            <a:ext cx="7785453" cy="409795"/>
          </a:xfrm>
        </p:spPr>
        <p:txBody>
          <a:bodyPr/>
          <a:lstStyle>
            <a:lvl1pPr>
              <a:defRPr sz="2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229" y="1314745"/>
            <a:ext cx="4039725" cy="4521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31283" y="1314745"/>
            <a:ext cx="4041280" cy="4521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DD8A5-48AB-48F5-9CE1-1A500F78EB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7994" y="87029"/>
            <a:ext cx="8065450" cy="409795"/>
          </a:xfrm>
        </p:spPr>
        <p:txBody>
          <a:bodyPr/>
          <a:lstStyle>
            <a:lvl1pPr>
              <a:defRPr sz="2200"/>
            </a:lvl1pPr>
          </a:lstStyle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47994" y="1504553"/>
            <a:ext cx="3958837" cy="627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463" indent="0">
              <a:buNone/>
              <a:defRPr sz="2000" b="1"/>
            </a:lvl2pPr>
            <a:lvl3pPr marL="894943" indent="0">
              <a:buNone/>
              <a:defRPr sz="1800" b="1"/>
            </a:lvl3pPr>
            <a:lvl4pPr marL="1342403" indent="0">
              <a:buNone/>
              <a:defRPr sz="1600" b="1"/>
            </a:lvl4pPr>
            <a:lvl5pPr marL="1789874" indent="0">
              <a:buNone/>
              <a:defRPr sz="1600" b="1"/>
            </a:lvl5pPr>
            <a:lvl6pPr marL="2237344" indent="0">
              <a:buNone/>
              <a:defRPr sz="1600" b="1"/>
            </a:lvl6pPr>
            <a:lvl7pPr marL="2684806" indent="0">
              <a:buNone/>
              <a:defRPr sz="1600" b="1"/>
            </a:lvl7pPr>
            <a:lvl8pPr marL="3132281" indent="0">
              <a:buNone/>
              <a:defRPr sz="1600" b="1"/>
            </a:lvl8pPr>
            <a:lvl9pPr marL="357974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7994" y="2131579"/>
            <a:ext cx="3958837" cy="38726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53052" y="1504553"/>
            <a:ext cx="3960392" cy="627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463" indent="0">
              <a:buNone/>
              <a:defRPr sz="2000" b="1"/>
            </a:lvl2pPr>
            <a:lvl3pPr marL="894943" indent="0">
              <a:buNone/>
              <a:defRPr sz="1800" b="1"/>
            </a:lvl3pPr>
            <a:lvl4pPr marL="1342403" indent="0">
              <a:buNone/>
              <a:defRPr sz="1600" b="1"/>
            </a:lvl4pPr>
            <a:lvl5pPr marL="1789874" indent="0">
              <a:buNone/>
              <a:defRPr sz="1600" b="1"/>
            </a:lvl5pPr>
            <a:lvl6pPr marL="2237344" indent="0">
              <a:buNone/>
              <a:defRPr sz="1600" b="1"/>
            </a:lvl6pPr>
            <a:lvl7pPr marL="2684806" indent="0">
              <a:buNone/>
              <a:defRPr sz="1600" b="1"/>
            </a:lvl7pPr>
            <a:lvl8pPr marL="3132281" indent="0">
              <a:buNone/>
              <a:defRPr sz="1600" b="1"/>
            </a:lvl8pPr>
            <a:lvl9pPr marL="357974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53052" y="2131579"/>
            <a:ext cx="3960392" cy="38726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9B1-BFC6-4D92-B02C-B2464DDCFA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7687" y="269875"/>
            <a:ext cx="8066088" cy="246221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47687" y="1393350"/>
            <a:ext cx="395922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00" indent="0">
              <a:buNone/>
              <a:defRPr sz="2000" b="1"/>
            </a:lvl2pPr>
            <a:lvl3pPr marL="913195" indent="0">
              <a:buNone/>
              <a:defRPr sz="1800" b="1"/>
            </a:lvl3pPr>
            <a:lvl4pPr marL="1369789" indent="0">
              <a:buNone/>
              <a:defRPr sz="1600" b="1"/>
            </a:lvl4pPr>
            <a:lvl5pPr marL="1826386" indent="0">
              <a:buNone/>
              <a:defRPr sz="1600" b="1"/>
            </a:lvl5pPr>
            <a:lvl6pPr marL="2282982" indent="0">
              <a:buNone/>
              <a:defRPr sz="1600" b="1"/>
            </a:lvl6pPr>
            <a:lvl7pPr marL="2739580" indent="0">
              <a:buNone/>
              <a:defRPr sz="1600" b="1"/>
            </a:lvl7pPr>
            <a:lvl8pPr marL="3196177" indent="0">
              <a:buNone/>
              <a:defRPr sz="1600" b="1"/>
            </a:lvl8pPr>
            <a:lvl9pPr marL="365277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7687" y="2132013"/>
            <a:ext cx="3959225" cy="1815882"/>
          </a:xfrm>
        </p:spPr>
        <p:txBody>
          <a:bodyPr/>
          <a:lstStyle>
            <a:lvl1pPr>
              <a:defRPr sz="2400">
                <a:latin typeface="Telefonica Text" pitchFamily="2" charset="0"/>
              </a:defRPr>
            </a:lvl1pPr>
            <a:lvl2pPr>
              <a:defRPr sz="2000">
                <a:latin typeface="Telefonica Text" pitchFamily="2" charset="0"/>
              </a:defRPr>
            </a:lvl2pPr>
            <a:lvl3pPr>
              <a:defRPr sz="1800">
                <a:latin typeface="Telefonica Text" pitchFamily="2" charset="0"/>
              </a:defRPr>
            </a:lvl3pPr>
            <a:lvl4pPr>
              <a:defRPr sz="1600">
                <a:latin typeface="Telefonica Text" pitchFamily="2" charset="0"/>
              </a:defRPr>
            </a:lvl4pPr>
            <a:lvl5pPr>
              <a:defRPr sz="1600">
                <a:latin typeface="Telefonica Text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52951" y="1393350"/>
            <a:ext cx="3960813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00" indent="0">
              <a:buNone/>
              <a:defRPr sz="2000" b="1"/>
            </a:lvl2pPr>
            <a:lvl3pPr marL="913195" indent="0">
              <a:buNone/>
              <a:defRPr sz="1800" b="1"/>
            </a:lvl3pPr>
            <a:lvl4pPr marL="1369789" indent="0">
              <a:buNone/>
              <a:defRPr sz="1600" b="1"/>
            </a:lvl4pPr>
            <a:lvl5pPr marL="1826386" indent="0">
              <a:buNone/>
              <a:defRPr sz="1600" b="1"/>
            </a:lvl5pPr>
            <a:lvl6pPr marL="2282982" indent="0">
              <a:buNone/>
              <a:defRPr sz="1600" b="1"/>
            </a:lvl6pPr>
            <a:lvl7pPr marL="2739580" indent="0">
              <a:buNone/>
              <a:defRPr sz="1600" b="1"/>
            </a:lvl7pPr>
            <a:lvl8pPr marL="3196177" indent="0">
              <a:buNone/>
              <a:defRPr sz="1600" b="1"/>
            </a:lvl8pPr>
            <a:lvl9pPr marL="365277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52951" y="2132013"/>
            <a:ext cx="3960813" cy="1815882"/>
          </a:xfrm>
        </p:spPr>
        <p:txBody>
          <a:bodyPr/>
          <a:lstStyle>
            <a:lvl1pPr>
              <a:defRPr sz="2400">
                <a:latin typeface="Telefonica Text" pitchFamily="2" charset="0"/>
              </a:defRPr>
            </a:lvl1pPr>
            <a:lvl2pPr>
              <a:defRPr sz="2000">
                <a:latin typeface="Telefonica Text" pitchFamily="2" charset="0"/>
              </a:defRPr>
            </a:lvl2pPr>
            <a:lvl3pPr>
              <a:defRPr sz="1800">
                <a:latin typeface="Telefonica Text" pitchFamily="2" charset="0"/>
              </a:defRPr>
            </a:lvl3pPr>
            <a:lvl4pPr>
              <a:defRPr sz="1600">
                <a:latin typeface="Telefonica Text" pitchFamily="2" charset="0"/>
              </a:defRPr>
            </a:lvl4pPr>
            <a:lvl5pPr>
              <a:defRPr sz="1600">
                <a:latin typeface="Telefonica Text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5" y="69993"/>
            <a:ext cx="7785453" cy="440573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87295-7B9D-44D4-B038-9C786EB7F4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02895" y="70004"/>
            <a:ext cx="7785453" cy="409795"/>
          </a:xfrm>
        </p:spPr>
        <p:txBody>
          <a:bodyPr/>
          <a:lstStyle>
            <a:lvl1pPr>
              <a:defRPr sz="2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18480-E357-47CE-BFC1-423D360BAEC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 bwMode="auto">
          <a:xfrm>
            <a:off x="7911463" y="5"/>
            <a:ext cx="1049987" cy="4200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eaLnBrk="0" hangingPunct="0">
              <a:defRPr/>
            </a:pPr>
            <a:endParaRPr lang="es-AR" sz="1200" b="1" dirty="0">
              <a:solidFill>
                <a:srgbClr val="043F52"/>
              </a:solidFill>
              <a:latin typeface="TheSansCorrespondence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8006" y="719737"/>
            <a:ext cx="2947739" cy="6867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3076" y="267626"/>
            <a:ext cx="5010379" cy="573659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8006" y="1406531"/>
            <a:ext cx="2947739" cy="4597676"/>
          </a:xfrm>
        </p:spPr>
        <p:txBody>
          <a:bodyPr/>
          <a:lstStyle>
            <a:lvl1pPr marL="0" indent="0">
              <a:buNone/>
              <a:defRPr sz="1400"/>
            </a:lvl1pPr>
            <a:lvl2pPr marL="447463" indent="0">
              <a:buNone/>
              <a:defRPr sz="1200"/>
            </a:lvl2pPr>
            <a:lvl3pPr marL="894943" indent="0">
              <a:buNone/>
              <a:defRPr sz="1000"/>
            </a:lvl3pPr>
            <a:lvl4pPr marL="1342403" indent="0">
              <a:buNone/>
              <a:defRPr sz="900"/>
            </a:lvl4pPr>
            <a:lvl5pPr marL="1789874" indent="0">
              <a:buNone/>
              <a:defRPr sz="900"/>
            </a:lvl5pPr>
            <a:lvl6pPr marL="2237344" indent="0">
              <a:buNone/>
              <a:defRPr sz="900"/>
            </a:lvl6pPr>
            <a:lvl7pPr marL="2684806" indent="0">
              <a:buNone/>
              <a:defRPr sz="900"/>
            </a:lvl7pPr>
            <a:lvl8pPr marL="3132281" indent="0">
              <a:buNone/>
              <a:defRPr sz="900"/>
            </a:lvl8pPr>
            <a:lvl9pPr marL="357974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D03F5-CC13-41EE-98B1-047EACBC3C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6200" y="4573788"/>
            <a:ext cx="5377484" cy="6867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56200" y="600576"/>
            <a:ext cx="5377484" cy="4032885"/>
          </a:xfrm>
        </p:spPr>
        <p:txBody>
          <a:bodyPr/>
          <a:lstStyle>
            <a:lvl1pPr marL="0" indent="0">
              <a:buNone/>
              <a:defRPr sz="3100"/>
            </a:lvl1pPr>
            <a:lvl2pPr marL="447463" indent="0">
              <a:buNone/>
              <a:defRPr sz="2700"/>
            </a:lvl2pPr>
            <a:lvl3pPr marL="894943" indent="0">
              <a:buNone/>
              <a:defRPr sz="2400"/>
            </a:lvl3pPr>
            <a:lvl4pPr marL="1342403" indent="0">
              <a:buNone/>
              <a:defRPr sz="2000"/>
            </a:lvl4pPr>
            <a:lvl5pPr marL="1789874" indent="0">
              <a:buNone/>
              <a:defRPr sz="2000"/>
            </a:lvl5pPr>
            <a:lvl6pPr marL="2237344" indent="0">
              <a:buNone/>
              <a:defRPr sz="2000"/>
            </a:lvl6pPr>
            <a:lvl7pPr marL="2684806" indent="0">
              <a:buNone/>
              <a:defRPr sz="2000"/>
            </a:lvl7pPr>
            <a:lvl8pPr marL="3132281" indent="0">
              <a:buNone/>
              <a:defRPr sz="2000"/>
            </a:lvl8pPr>
            <a:lvl9pPr marL="3579746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56200" y="5260488"/>
            <a:ext cx="5377484" cy="788839"/>
          </a:xfrm>
        </p:spPr>
        <p:txBody>
          <a:bodyPr/>
          <a:lstStyle>
            <a:lvl1pPr marL="0" indent="0">
              <a:buNone/>
              <a:defRPr sz="1400"/>
            </a:lvl1pPr>
            <a:lvl2pPr marL="447463" indent="0">
              <a:buNone/>
              <a:defRPr sz="1200"/>
            </a:lvl2pPr>
            <a:lvl3pPr marL="894943" indent="0">
              <a:buNone/>
              <a:defRPr sz="1000"/>
            </a:lvl3pPr>
            <a:lvl4pPr marL="1342403" indent="0">
              <a:buNone/>
              <a:defRPr sz="900"/>
            </a:lvl4pPr>
            <a:lvl5pPr marL="1789874" indent="0">
              <a:buNone/>
              <a:defRPr sz="900"/>
            </a:lvl5pPr>
            <a:lvl6pPr marL="2237344" indent="0">
              <a:buNone/>
              <a:defRPr sz="900"/>
            </a:lvl6pPr>
            <a:lvl7pPr marL="2684806" indent="0">
              <a:buNone/>
              <a:defRPr sz="900"/>
            </a:lvl7pPr>
            <a:lvl8pPr marL="3132281" indent="0">
              <a:buNone/>
              <a:defRPr sz="900"/>
            </a:lvl8pPr>
            <a:lvl9pPr marL="357974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E198-6A45-4344-8DCC-553E26775A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895" y="269177"/>
            <a:ext cx="7785453" cy="5174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5626F-674B-4EC0-B965-7DC4BBE746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608855" y="269182"/>
            <a:ext cx="963706" cy="55669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218" y="269182"/>
            <a:ext cx="6024588" cy="556699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C75D4-B0E4-4DCD-A85D-52A384108D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9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1" y="0"/>
          <a:ext cx="155554" cy="15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">
                  <p:embed/>
                </p:oleObj>
              </mc:Choice>
              <mc:Fallback>
                <p:oleObj name="think-cell Slide" r:id="rId3" imgW="0" imgH="0" progId="">
                  <p:embed/>
                  <p:pic>
                    <p:nvPicPr>
                      <p:cNvPr id="0" name="Rectangle 9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" y="0"/>
                        <a:ext cx="155554" cy="15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7"/>
          <p:cNvSpPr>
            <a:spLocks noChangeArrowheads="1"/>
          </p:cNvSpPr>
          <p:nvPr userDrawn="1"/>
        </p:nvSpPr>
        <p:spPr bwMode="auto">
          <a:xfrm>
            <a:off x="454216" y="6032224"/>
            <a:ext cx="2789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447463">
              <a:defRPr/>
            </a:pPr>
            <a:r>
              <a:rPr lang="en-US" sz="1000" dirty="0" err="1">
                <a:solidFill>
                  <a:srgbClr val="043F52"/>
                </a:solidFill>
                <a:latin typeface="Arial" pitchFamily="34" charset="0"/>
              </a:rPr>
              <a:t>Telefónica</a:t>
            </a:r>
            <a:r>
              <a:rPr lang="en-US" sz="1000" dirty="0">
                <a:solidFill>
                  <a:srgbClr val="043F52"/>
                </a:solidFill>
                <a:latin typeface="Arial" pitchFamily="34" charset="0"/>
              </a:rPr>
              <a:t>, S.A.</a:t>
            </a:r>
          </a:p>
          <a:p>
            <a:pPr defTabSz="447463">
              <a:defRPr/>
            </a:pPr>
            <a:r>
              <a:rPr lang="en-US" sz="1000" dirty="0">
                <a:solidFill>
                  <a:srgbClr val="043F52"/>
                </a:solidFill>
                <a:latin typeface="Arial" pitchFamily="34" charset="0"/>
              </a:rPr>
              <a:t>Video, DH &amp; CDN Vertical</a:t>
            </a:r>
          </a:p>
        </p:txBody>
      </p:sp>
      <p:pic>
        <p:nvPicPr>
          <p:cNvPr id="4" name="Picture 33" descr="Chino Cudeir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994" y="1643027"/>
            <a:ext cx="8088782" cy="43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9" descr="Telefónica azu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7461" y="6124020"/>
            <a:ext cx="1356427" cy="3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21" y="269176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25A3E-932B-4FC8-A44B-D1174AAD12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780" y="4319181"/>
            <a:ext cx="7617455" cy="1800493"/>
          </a:xfrm>
        </p:spPr>
        <p:txBody>
          <a:bodyPr/>
          <a:lstStyle>
            <a:lvl1pPr algn="l">
              <a:defRPr sz="39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780" y="4011393"/>
            <a:ext cx="7617455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47463" indent="0">
              <a:buNone/>
              <a:defRPr sz="1800"/>
            </a:lvl2pPr>
            <a:lvl3pPr marL="894943" indent="0">
              <a:buNone/>
              <a:defRPr sz="1600"/>
            </a:lvl3pPr>
            <a:lvl4pPr marL="1342403" indent="0">
              <a:buNone/>
              <a:defRPr sz="1400"/>
            </a:lvl4pPr>
            <a:lvl5pPr marL="1789874" indent="0">
              <a:buNone/>
              <a:defRPr sz="1400"/>
            </a:lvl5pPr>
            <a:lvl6pPr marL="2237344" indent="0">
              <a:buNone/>
              <a:defRPr sz="1400"/>
            </a:lvl6pPr>
            <a:lvl7pPr marL="2684806" indent="0">
              <a:buNone/>
              <a:defRPr sz="1400"/>
            </a:lvl7pPr>
            <a:lvl8pPr marL="3132281" indent="0">
              <a:buNone/>
              <a:defRPr sz="1400"/>
            </a:lvl8pPr>
            <a:lvl9pPr marL="3579746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D09E-0624-40FC-ACFD-B77DACBD738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21" y="269176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7110" y="1314745"/>
            <a:ext cx="4039724" cy="247760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46166" y="1314745"/>
            <a:ext cx="4041280" cy="247760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8C8A-0E9E-4D63-9E64-0C807173B8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338" y="223838"/>
            <a:ext cx="8891587" cy="369332"/>
          </a:xfrm>
        </p:spPr>
        <p:txBody>
          <a:bodyPr/>
          <a:lstStyle>
            <a:lvl1pPr>
              <a:defRPr sz="2400">
                <a:solidFill>
                  <a:srgbClr val="64C3D6"/>
                </a:solidFill>
                <a:latin typeface="Telefonica Headline Light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7994" y="269176"/>
            <a:ext cx="8065450" cy="904949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47994" y="1392915"/>
            <a:ext cx="3958837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463" indent="0">
              <a:buNone/>
              <a:defRPr sz="2000" b="1"/>
            </a:lvl2pPr>
            <a:lvl3pPr marL="894943" indent="0">
              <a:buNone/>
              <a:defRPr sz="1800" b="1"/>
            </a:lvl3pPr>
            <a:lvl4pPr marL="1342403" indent="0">
              <a:buNone/>
              <a:defRPr sz="1600" b="1"/>
            </a:lvl4pPr>
            <a:lvl5pPr marL="1789874" indent="0">
              <a:buNone/>
              <a:defRPr sz="1600" b="1"/>
            </a:lvl5pPr>
            <a:lvl6pPr marL="2237344" indent="0">
              <a:buNone/>
              <a:defRPr sz="1600" b="1"/>
            </a:lvl6pPr>
            <a:lvl7pPr marL="2684806" indent="0">
              <a:buNone/>
              <a:defRPr sz="1600" b="1"/>
            </a:lvl7pPr>
            <a:lvl8pPr marL="3132281" indent="0">
              <a:buNone/>
              <a:defRPr sz="1600" b="1"/>
            </a:lvl8pPr>
            <a:lvl9pPr marL="357974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7994" y="2131579"/>
            <a:ext cx="3958837" cy="2185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53052" y="1392915"/>
            <a:ext cx="3960392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463" indent="0">
              <a:buNone/>
              <a:defRPr sz="2000" b="1"/>
            </a:lvl2pPr>
            <a:lvl3pPr marL="894943" indent="0">
              <a:buNone/>
              <a:defRPr sz="1800" b="1"/>
            </a:lvl3pPr>
            <a:lvl4pPr marL="1342403" indent="0">
              <a:buNone/>
              <a:defRPr sz="1600" b="1"/>
            </a:lvl4pPr>
            <a:lvl5pPr marL="1789874" indent="0">
              <a:buNone/>
              <a:defRPr sz="1600" b="1"/>
            </a:lvl5pPr>
            <a:lvl6pPr marL="2237344" indent="0">
              <a:buNone/>
              <a:defRPr sz="1600" b="1"/>
            </a:lvl6pPr>
            <a:lvl7pPr marL="2684806" indent="0">
              <a:buNone/>
              <a:defRPr sz="1600" b="1"/>
            </a:lvl7pPr>
            <a:lvl8pPr marL="3132281" indent="0">
              <a:buNone/>
              <a:defRPr sz="1600" b="1"/>
            </a:lvl8pPr>
            <a:lvl9pPr marL="357974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53052" y="2131579"/>
            <a:ext cx="3960392" cy="2185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CA9DF-B3B9-4A65-B2C9-FF5A146654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21" y="269176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03935-D6C0-468E-A07A-C87794065F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9304F-91F9-418A-A1FF-46CC555950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8006" y="483201"/>
            <a:ext cx="2947739" cy="9233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3076" y="267615"/>
            <a:ext cx="5010379" cy="283154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8006" y="1406542"/>
            <a:ext cx="2947739" cy="430887"/>
          </a:xfrm>
        </p:spPr>
        <p:txBody>
          <a:bodyPr/>
          <a:lstStyle>
            <a:lvl1pPr marL="0" indent="0">
              <a:buNone/>
              <a:defRPr sz="1400"/>
            </a:lvl1pPr>
            <a:lvl2pPr marL="447463" indent="0">
              <a:buNone/>
              <a:defRPr sz="1200"/>
            </a:lvl2pPr>
            <a:lvl3pPr marL="894943" indent="0">
              <a:buNone/>
              <a:defRPr sz="1000"/>
            </a:lvl3pPr>
            <a:lvl4pPr marL="1342403" indent="0">
              <a:buNone/>
              <a:defRPr sz="900"/>
            </a:lvl4pPr>
            <a:lvl5pPr marL="1789874" indent="0">
              <a:buNone/>
              <a:defRPr sz="900"/>
            </a:lvl5pPr>
            <a:lvl6pPr marL="2237344" indent="0">
              <a:buNone/>
              <a:defRPr sz="900"/>
            </a:lvl6pPr>
            <a:lvl7pPr marL="2684806" indent="0">
              <a:buNone/>
              <a:defRPr sz="900"/>
            </a:lvl7pPr>
            <a:lvl8pPr marL="3132281" indent="0">
              <a:buNone/>
              <a:defRPr sz="900"/>
            </a:lvl8pPr>
            <a:lvl9pPr marL="357974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76331-33C7-4091-9ADA-1D168BEBF4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6200" y="4644935"/>
            <a:ext cx="5377484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56200" y="600581"/>
            <a:ext cx="5377484" cy="482640"/>
          </a:xfrm>
        </p:spPr>
        <p:txBody>
          <a:bodyPr/>
          <a:lstStyle>
            <a:lvl1pPr marL="0" indent="0">
              <a:buNone/>
              <a:defRPr sz="3100"/>
            </a:lvl1pPr>
            <a:lvl2pPr marL="447463" indent="0">
              <a:buNone/>
              <a:defRPr sz="2700"/>
            </a:lvl2pPr>
            <a:lvl3pPr marL="894943" indent="0">
              <a:buNone/>
              <a:defRPr sz="2400"/>
            </a:lvl3pPr>
            <a:lvl4pPr marL="1342403" indent="0">
              <a:buNone/>
              <a:defRPr sz="2000"/>
            </a:lvl4pPr>
            <a:lvl5pPr marL="1789874" indent="0">
              <a:buNone/>
              <a:defRPr sz="2000"/>
            </a:lvl5pPr>
            <a:lvl6pPr marL="2237344" indent="0">
              <a:buNone/>
              <a:defRPr sz="2000"/>
            </a:lvl6pPr>
            <a:lvl7pPr marL="2684806" indent="0">
              <a:buNone/>
              <a:defRPr sz="2000"/>
            </a:lvl7pPr>
            <a:lvl8pPr marL="3132281" indent="0">
              <a:buNone/>
              <a:defRPr sz="2000"/>
            </a:lvl8pPr>
            <a:lvl9pPr marL="3579746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56200" y="5260488"/>
            <a:ext cx="5377484" cy="215444"/>
          </a:xfrm>
        </p:spPr>
        <p:txBody>
          <a:bodyPr/>
          <a:lstStyle>
            <a:lvl1pPr marL="0" indent="0">
              <a:buNone/>
              <a:defRPr sz="1400"/>
            </a:lvl1pPr>
            <a:lvl2pPr marL="447463" indent="0">
              <a:buNone/>
              <a:defRPr sz="1200"/>
            </a:lvl2pPr>
            <a:lvl3pPr marL="894943" indent="0">
              <a:buNone/>
              <a:defRPr sz="1000"/>
            </a:lvl3pPr>
            <a:lvl4pPr marL="1342403" indent="0">
              <a:buNone/>
              <a:defRPr sz="900"/>
            </a:lvl4pPr>
            <a:lvl5pPr marL="1789874" indent="0">
              <a:buNone/>
              <a:defRPr sz="900"/>
            </a:lvl5pPr>
            <a:lvl6pPr marL="2237344" indent="0">
              <a:buNone/>
              <a:defRPr sz="900"/>
            </a:lvl6pPr>
            <a:lvl7pPr marL="2684806" indent="0">
              <a:buNone/>
              <a:defRPr sz="900"/>
            </a:lvl7pPr>
            <a:lvl8pPr marL="3132281" indent="0">
              <a:buNone/>
              <a:defRPr sz="900"/>
            </a:lvl8pPr>
            <a:lvl9pPr marL="357974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BEA2-C056-4E72-9921-AEC943904A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21" y="269176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694147" y="1314734"/>
            <a:ext cx="3693319" cy="123110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0C201-96B8-46E6-A47C-2E1BF24991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709789" y="269182"/>
            <a:ext cx="2677656" cy="22436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458159" y="269182"/>
            <a:ext cx="1723549" cy="224360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DF41F-14B9-40FF-812D-40A43814D5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9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0" y="0"/>
          <a:ext cx="155554" cy="15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">
                  <p:embed/>
                </p:oleObj>
              </mc:Choice>
              <mc:Fallback>
                <p:oleObj name="think-cell Slide" r:id="rId3" imgW="0" imgH="0" progId="">
                  <p:embed/>
                  <p:pic>
                    <p:nvPicPr>
                      <p:cNvPr id="0" name="Rectangle 9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" y="0"/>
                        <a:ext cx="155554" cy="15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7"/>
          <p:cNvSpPr>
            <a:spLocks noChangeArrowheads="1"/>
          </p:cNvSpPr>
          <p:nvPr userDrawn="1"/>
        </p:nvSpPr>
        <p:spPr bwMode="auto">
          <a:xfrm>
            <a:off x="454216" y="6032223"/>
            <a:ext cx="2789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447512">
              <a:defRPr/>
            </a:pPr>
            <a:r>
              <a:rPr lang="en-US" sz="1000" dirty="0" err="1">
                <a:solidFill>
                  <a:srgbClr val="043F52"/>
                </a:solidFill>
                <a:latin typeface="Arial" pitchFamily="34" charset="0"/>
              </a:rPr>
              <a:t>Telefónica</a:t>
            </a:r>
            <a:r>
              <a:rPr lang="en-US" sz="1000" dirty="0">
                <a:solidFill>
                  <a:srgbClr val="043F52"/>
                </a:solidFill>
                <a:latin typeface="Arial" pitchFamily="34" charset="0"/>
              </a:rPr>
              <a:t>, S.A.</a:t>
            </a:r>
          </a:p>
          <a:p>
            <a:pPr defTabSz="447512">
              <a:defRPr/>
            </a:pPr>
            <a:r>
              <a:rPr lang="en-US" sz="1000" dirty="0">
                <a:solidFill>
                  <a:srgbClr val="043F52"/>
                </a:solidFill>
                <a:latin typeface="Arial" pitchFamily="34" charset="0"/>
              </a:rPr>
              <a:t>Video, DH &amp; CDN Vertical</a:t>
            </a:r>
          </a:p>
        </p:txBody>
      </p:sp>
      <p:pic>
        <p:nvPicPr>
          <p:cNvPr id="4" name="Picture 33" descr="Chino Cudeir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994" y="1643027"/>
            <a:ext cx="8088782" cy="43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9" descr="Telefónica azu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7461" y="6124020"/>
            <a:ext cx="1356427" cy="3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20" y="269176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25A3E-932B-4FC8-A44B-D1174AAD12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779" y="4319180"/>
            <a:ext cx="7617455" cy="1800493"/>
          </a:xfrm>
        </p:spPr>
        <p:txBody>
          <a:bodyPr/>
          <a:lstStyle>
            <a:lvl1pPr algn="l">
              <a:defRPr sz="39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779" y="4011393"/>
            <a:ext cx="7617455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47512" indent="0">
              <a:buNone/>
              <a:defRPr sz="1800"/>
            </a:lvl2pPr>
            <a:lvl3pPr marL="895041" indent="0">
              <a:buNone/>
              <a:defRPr sz="1600"/>
            </a:lvl3pPr>
            <a:lvl4pPr marL="1342551" indent="0">
              <a:buNone/>
              <a:defRPr sz="1400"/>
            </a:lvl4pPr>
            <a:lvl5pPr marL="1790071" indent="0">
              <a:buNone/>
              <a:defRPr sz="1400"/>
            </a:lvl5pPr>
            <a:lvl6pPr marL="2237590" indent="0">
              <a:buNone/>
              <a:defRPr sz="1400"/>
            </a:lvl6pPr>
            <a:lvl7pPr marL="2685102" indent="0">
              <a:buNone/>
              <a:defRPr sz="1400"/>
            </a:lvl7pPr>
            <a:lvl8pPr marL="3132625" indent="0">
              <a:buNone/>
              <a:defRPr sz="1400"/>
            </a:lvl8pPr>
            <a:lvl9pPr marL="358014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D09E-0624-40FC-ACFD-B77DACBD738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96401" y="6368300"/>
            <a:ext cx="42621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defRPr sz="1100" b="0">
                <a:solidFill>
                  <a:srgbClr val="003F5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F60C7D-54BC-49BC-9128-A99D2785252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20" y="269176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7110" y="1314744"/>
            <a:ext cx="4039724" cy="247760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46166" y="1314744"/>
            <a:ext cx="4041280" cy="247760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8C8A-0E9E-4D63-9E64-0C807173B8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7994" y="269176"/>
            <a:ext cx="8065450" cy="904949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47994" y="1392915"/>
            <a:ext cx="3958837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512" indent="0">
              <a:buNone/>
              <a:defRPr sz="2000" b="1"/>
            </a:lvl2pPr>
            <a:lvl3pPr marL="895041" indent="0">
              <a:buNone/>
              <a:defRPr sz="1800" b="1"/>
            </a:lvl3pPr>
            <a:lvl4pPr marL="1342551" indent="0">
              <a:buNone/>
              <a:defRPr sz="1600" b="1"/>
            </a:lvl4pPr>
            <a:lvl5pPr marL="1790071" indent="0">
              <a:buNone/>
              <a:defRPr sz="1600" b="1"/>
            </a:lvl5pPr>
            <a:lvl6pPr marL="2237590" indent="0">
              <a:buNone/>
              <a:defRPr sz="1600" b="1"/>
            </a:lvl6pPr>
            <a:lvl7pPr marL="2685102" indent="0">
              <a:buNone/>
              <a:defRPr sz="1600" b="1"/>
            </a:lvl7pPr>
            <a:lvl8pPr marL="3132625" indent="0">
              <a:buNone/>
              <a:defRPr sz="1600" b="1"/>
            </a:lvl8pPr>
            <a:lvl9pPr marL="358014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7994" y="2131579"/>
            <a:ext cx="3958837" cy="2185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53052" y="1392915"/>
            <a:ext cx="3960392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512" indent="0">
              <a:buNone/>
              <a:defRPr sz="2000" b="1"/>
            </a:lvl2pPr>
            <a:lvl3pPr marL="895041" indent="0">
              <a:buNone/>
              <a:defRPr sz="1800" b="1"/>
            </a:lvl3pPr>
            <a:lvl4pPr marL="1342551" indent="0">
              <a:buNone/>
              <a:defRPr sz="1600" b="1"/>
            </a:lvl4pPr>
            <a:lvl5pPr marL="1790071" indent="0">
              <a:buNone/>
              <a:defRPr sz="1600" b="1"/>
            </a:lvl5pPr>
            <a:lvl6pPr marL="2237590" indent="0">
              <a:buNone/>
              <a:defRPr sz="1600" b="1"/>
            </a:lvl6pPr>
            <a:lvl7pPr marL="2685102" indent="0">
              <a:buNone/>
              <a:defRPr sz="1600" b="1"/>
            </a:lvl7pPr>
            <a:lvl8pPr marL="3132625" indent="0">
              <a:buNone/>
              <a:defRPr sz="1600" b="1"/>
            </a:lvl8pPr>
            <a:lvl9pPr marL="358014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53052" y="2131579"/>
            <a:ext cx="3960392" cy="2185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CA9DF-B3B9-4A65-B2C9-FF5A146654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20" y="269176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03935-D6C0-468E-A07A-C87794065F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9304F-91F9-418A-A1FF-46CC555950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8005" y="483201"/>
            <a:ext cx="2947739" cy="9233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3075" y="267615"/>
            <a:ext cx="5010379" cy="283154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8005" y="1406541"/>
            <a:ext cx="2947739" cy="430887"/>
          </a:xfrm>
        </p:spPr>
        <p:txBody>
          <a:bodyPr/>
          <a:lstStyle>
            <a:lvl1pPr marL="0" indent="0">
              <a:buNone/>
              <a:defRPr sz="1400"/>
            </a:lvl1pPr>
            <a:lvl2pPr marL="447512" indent="0">
              <a:buNone/>
              <a:defRPr sz="1200"/>
            </a:lvl2pPr>
            <a:lvl3pPr marL="895041" indent="0">
              <a:buNone/>
              <a:defRPr sz="1000"/>
            </a:lvl3pPr>
            <a:lvl4pPr marL="1342551" indent="0">
              <a:buNone/>
              <a:defRPr sz="900"/>
            </a:lvl4pPr>
            <a:lvl5pPr marL="1790071" indent="0">
              <a:buNone/>
              <a:defRPr sz="900"/>
            </a:lvl5pPr>
            <a:lvl6pPr marL="2237590" indent="0">
              <a:buNone/>
              <a:defRPr sz="900"/>
            </a:lvl6pPr>
            <a:lvl7pPr marL="2685102" indent="0">
              <a:buNone/>
              <a:defRPr sz="900"/>
            </a:lvl7pPr>
            <a:lvl8pPr marL="3132625" indent="0">
              <a:buNone/>
              <a:defRPr sz="900"/>
            </a:lvl8pPr>
            <a:lvl9pPr marL="358014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76331-33C7-4091-9ADA-1D168BEBF4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6200" y="4644935"/>
            <a:ext cx="5377484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56200" y="600581"/>
            <a:ext cx="5377484" cy="482640"/>
          </a:xfrm>
        </p:spPr>
        <p:txBody>
          <a:bodyPr/>
          <a:lstStyle>
            <a:lvl1pPr marL="0" indent="0">
              <a:buNone/>
              <a:defRPr sz="3100"/>
            </a:lvl1pPr>
            <a:lvl2pPr marL="447512" indent="0">
              <a:buNone/>
              <a:defRPr sz="2700"/>
            </a:lvl2pPr>
            <a:lvl3pPr marL="895041" indent="0">
              <a:buNone/>
              <a:defRPr sz="2400"/>
            </a:lvl3pPr>
            <a:lvl4pPr marL="1342551" indent="0">
              <a:buNone/>
              <a:defRPr sz="2000"/>
            </a:lvl4pPr>
            <a:lvl5pPr marL="1790071" indent="0">
              <a:buNone/>
              <a:defRPr sz="2000"/>
            </a:lvl5pPr>
            <a:lvl6pPr marL="2237590" indent="0">
              <a:buNone/>
              <a:defRPr sz="2000"/>
            </a:lvl6pPr>
            <a:lvl7pPr marL="2685102" indent="0">
              <a:buNone/>
              <a:defRPr sz="2000"/>
            </a:lvl7pPr>
            <a:lvl8pPr marL="3132625" indent="0">
              <a:buNone/>
              <a:defRPr sz="2000"/>
            </a:lvl8pPr>
            <a:lvl9pPr marL="358014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56200" y="5260488"/>
            <a:ext cx="5377484" cy="215444"/>
          </a:xfrm>
        </p:spPr>
        <p:txBody>
          <a:bodyPr/>
          <a:lstStyle>
            <a:lvl1pPr marL="0" indent="0">
              <a:buNone/>
              <a:defRPr sz="1400"/>
            </a:lvl1pPr>
            <a:lvl2pPr marL="447512" indent="0">
              <a:buNone/>
              <a:defRPr sz="1200"/>
            </a:lvl2pPr>
            <a:lvl3pPr marL="895041" indent="0">
              <a:buNone/>
              <a:defRPr sz="1000"/>
            </a:lvl3pPr>
            <a:lvl4pPr marL="1342551" indent="0">
              <a:buNone/>
              <a:defRPr sz="900"/>
            </a:lvl4pPr>
            <a:lvl5pPr marL="1790071" indent="0">
              <a:buNone/>
              <a:defRPr sz="900"/>
            </a:lvl5pPr>
            <a:lvl6pPr marL="2237590" indent="0">
              <a:buNone/>
              <a:defRPr sz="900"/>
            </a:lvl6pPr>
            <a:lvl7pPr marL="2685102" indent="0">
              <a:buNone/>
              <a:defRPr sz="900"/>
            </a:lvl7pPr>
            <a:lvl8pPr marL="3132625" indent="0">
              <a:buNone/>
              <a:defRPr sz="900"/>
            </a:lvl8pPr>
            <a:lvl9pPr marL="358014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BEA2-C056-4E72-9921-AEC943904A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20" y="269176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694146" y="1314734"/>
            <a:ext cx="3693319" cy="123110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0C201-96B8-46E6-A47C-2E1BF24991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709789" y="269181"/>
            <a:ext cx="2677656" cy="22436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458158" y="269181"/>
            <a:ext cx="1723549" cy="224360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DF41F-14B9-40FF-812D-40A43814D5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9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4" y="0"/>
          <a:ext cx="155554" cy="15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">
                  <p:embed/>
                </p:oleObj>
              </mc:Choice>
              <mc:Fallback>
                <p:oleObj name="think-cell Slide" r:id="rId3" imgW="0" imgH="0" progId="">
                  <p:embed/>
                  <p:pic>
                    <p:nvPicPr>
                      <p:cNvPr id="0" name="Rectangle 9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55554" cy="15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7"/>
          <p:cNvSpPr>
            <a:spLocks noChangeArrowheads="1"/>
          </p:cNvSpPr>
          <p:nvPr userDrawn="1"/>
        </p:nvSpPr>
        <p:spPr bwMode="auto">
          <a:xfrm>
            <a:off x="454216" y="6032217"/>
            <a:ext cx="2789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447810">
              <a:defRPr/>
            </a:pPr>
            <a:r>
              <a:rPr lang="en-US" sz="1000" dirty="0" err="1">
                <a:solidFill>
                  <a:srgbClr val="043F52"/>
                </a:solidFill>
                <a:latin typeface="Arial" pitchFamily="34" charset="0"/>
              </a:rPr>
              <a:t>Telefónica</a:t>
            </a:r>
            <a:r>
              <a:rPr lang="en-US" sz="1000" dirty="0">
                <a:solidFill>
                  <a:srgbClr val="043F52"/>
                </a:solidFill>
                <a:latin typeface="Arial" pitchFamily="34" charset="0"/>
              </a:rPr>
              <a:t>, S.A.</a:t>
            </a:r>
          </a:p>
          <a:p>
            <a:pPr defTabSz="447810">
              <a:defRPr/>
            </a:pPr>
            <a:r>
              <a:rPr lang="en-US" sz="1000" dirty="0">
                <a:solidFill>
                  <a:srgbClr val="043F52"/>
                </a:solidFill>
                <a:latin typeface="Arial" pitchFamily="34" charset="0"/>
              </a:rPr>
              <a:t>Video, DH &amp; CDN Vertical</a:t>
            </a:r>
          </a:p>
        </p:txBody>
      </p:sp>
      <p:pic>
        <p:nvPicPr>
          <p:cNvPr id="4" name="Picture 33" descr="Chino Cudeir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994" y="1643027"/>
            <a:ext cx="8088782" cy="43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9" descr="Telefónica azu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7461" y="6124015"/>
            <a:ext cx="1356427" cy="3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14" y="269174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25A3E-932B-4FC8-A44B-D1174AAD12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7675" y="483196"/>
            <a:ext cx="2947988" cy="9233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3613" y="268300"/>
            <a:ext cx="5010150" cy="2400657"/>
          </a:xfrm>
        </p:spPr>
        <p:txBody>
          <a:bodyPr/>
          <a:lstStyle>
            <a:lvl1pPr>
              <a:defRPr sz="3200">
                <a:latin typeface="Telefonica Text" pitchFamily="2" charset="0"/>
              </a:defRPr>
            </a:lvl1pPr>
            <a:lvl2pPr>
              <a:defRPr sz="2800">
                <a:latin typeface="Telefonica Text" pitchFamily="2" charset="0"/>
              </a:defRPr>
            </a:lvl2pPr>
            <a:lvl3pPr>
              <a:defRPr sz="2400">
                <a:latin typeface="Telefonica Text" pitchFamily="2" charset="0"/>
              </a:defRPr>
            </a:lvl3pPr>
            <a:lvl4pPr>
              <a:defRPr sz="2000">
                <a:latin typeface="Telefonica Text" pitchFamily="2" charset="0"/>
              </a:defRPr>
            </a:lvl4pPr>
            <a:lvl5pPr>
              <a:defRPr sz="2000">
                <a:latin typeface="Telefonica Text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7675" y="1406537"/>
            <a:ext cx="2947988" cy="430887"/>
          </a:xfrm>
        </p:spPr>
        <p:txBody>
          <a:bodyPr/>
          <a:lstStyle>
            <a:lvl1pPr marL="0" indent="0">
              <a:buNone/>
              <a:defRPr sz="1400"/>
            </a:lvl1pPr>
            <a:lvl2pPr marL="456600" indent="0">
              <a:buNone/>
              <a:defRPr sz="1200"/>
            </a:lvl2pPr>
            <a:lvl3pPr marL="913195" indent="0">
              <a:buNone/>
              <a:defRPr sz="1000"/>
            </a:lvl3pPr>
            <a:lvl4pPr marL="1369789" indent="0">
              <a:buNone/>
              <a:defRPr sz="900"/>
            </a:lvl4pPr>
            <a:lvl5pPr marL="1826386" indent="0">
              <a:buNone/>
              <a:defRPr sz="900"/>
            </a:lvl5pPr>
            <a:lvl6pPr marL="2282982" indent="0">
              <a:buNone/>
              <a:defRPr sz="900"/>
            </a:lvl6pPr>
            <a:lvl7pPr marL="2739580" indent="0">
              <a:buNone/>
              <a:defRPr sz="900"/>
            </a:lvl7pPr>
            <a:lvl8pPr marL="3196177" indent="0">
              <a:buNone/>
              <a:defRPr sz="900"/>
            </a:lvl8pPr>
            <a:lvl9pPr marL="365277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773" y="4319174"/>
            <a:ext cx="7617455" cy="1800493"/>
          </a:xfrm>
        </p:spPr>
        <p:txBody>
          <a:bodyPr/>
          <a:lstStyle>
            <a:lvl1pPr algn="l">
              <a:defRPr sz="39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773" y="4011393"/>
            <a:ext cx="7617455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47810" indent="0">
              <a:buNone/>
              <a:defRPr sz="1800"/>
            </a:lvl2pPr>
            <a:lvl3pPr marL="895629" indent="0">
              <a:buNone/>
              <a:defRPr sz="1600"/>
            </a:lvl3pPr>
            <a:lvl4pPr marL="1343439" indent="0">
              <a:buNone/>
              <a:defRPr sz="1400"/>
            </a:lvl4pPr>
            <a:lvl5pPr marL="1791253" indent="0">
              <a:buNone/>
              <a:defRPr sz="1400"/>
            </a:lvl5pPr>
            <a:lvl6pPr marL="2239066" indent="0">
              <a:buNone/>
              <a:defRPr sz="1400"/>
            </a:lvl6pPr>
            <a:lvl7pPr marL="2686878" indent="0">
              <a:buNone/>
              <a:defRPr sz="1400"/>
            </a:lvl7pPr>
            <a:lvl8pPr marL="3134692" indent="0">
              <a:buNone/>
              <a:defRPr sz="1400"/>
            </a:lvl8pPr>
            <a:lvl9pPr marL="3582504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D09E-0624-40FC-ACFD-B77DACBD738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14" y="269174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7110" y="1314738"/>
            <a:ext cx="4039724" cy="247760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46166" y="1314738"/>
            <a:ext cx="4041280" cy="247760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8C8A-0E9E-4D63-9E64-0C807173B8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7994" y="269174"/>
            <a:ext cx="8065450" cy="904949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47994" y="1392915"/>
            <a:ext cx="3958837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810" indent="0">
              <a:buNone/>
              <a:defRPr sz="2000" b="1"/>
            </a:lvl2pPr>
            <a:lvl3pPr marL="895629" indent="0">
              <a:buNone/>
              <a:defRPr sz="1800" b="1"/>
            </a:lvl3pPr>
            <a:lvl4pPr marL="1343439" indent="0">
              <a:buNone/>
              <a:defRPr sz="1600" b="1"/>
            </a:lvl4pPr>
            <a:lvl5pPr marL="1791253" indent="0">
              <a:buNone/>
              <a:defRPr sz="1600" b="1"/>
            </a:lvl5pPr>
            <a:lvl6pPr marL="2239066" indent="0">
              <a:buNone/>
              <a:defRPr sz="1600" b="1"/>
            </a:lvl6pPr>
            <a:lvl7pPr marL="2686878" indent="0">
              <a:buNone/>
              <a:defRPr sz="1600" b="1"/>
            </a:lvl7pPr>
            <a:lvl8pPr marL="3134692" indent="0">
              <a:buNone/>
              <a:defRPr sz="1600" b="1"/>
            </a:lvl8pPr>
            <a:lvl9pPr marL="3582504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7994" y="2131579"/>
            <a:ext cx="3958837" cy="2185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53052" y="1392915"/>
            <a:ext cx="3960392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810" indent="0">
              <a:buNone/>
              <a:defRPr sz="2000" b="1"/>
            </a:lvl2pPr>
            <a:lvl3pPr marL="895629" indent="0">
              <a:buNone/>
              <a:defRPr sz="1800" b="1"/>
            </a:lvl3pPr>
            <a:lvl4pPr marL="1343439" indent="0">
              <a:buNone/>
              <a:defRPr sz="1600" b="1"/>
            </a:lvl4pPr>
            <a:lvl5pPr marL="1791253" indent="0">
              <a:buNone/>
              <a:defRPr sz="1600" b="1"/>
            </a:lvl5pPr>
            <a:lvl6pPr marL="2239066" indent="0">
              <a:buNone/>
              <a:defRPr sz="1600" b="1"/>
            </a:lvl6pPr>
            <a:lvl7pPr marL="2686878" indent="0">
              <a:buNone/>
              <a:defRPr sz="1600" b="1"/>
            </a:lvl7pPr>
            <a:lvl8pPr marL="3134692" indent="0">
              <a:buNone/>
              <a:defRPr sz="1600" b="1"/>
            </a:lvl8pPr>
            <a:lvl9pPr marL="3582504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53052" y="2131579"/>
            <a:ext cx="3960392" cy="2185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CA9DF-B3B9-4A65-B2C9-FF5A146654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14" y="269174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03935-D6C0-468E-A07A-C87794065F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9304F-91F9-418A-A1FF-46CC555950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7999" y="483201"/>
            <a:ext cx="2947739" cy="9233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3069" y="267615"/>
            <a:ext cx="5010379" cy="283154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7999" y="1406535"/>
            <a:ext cx="2947739" cy="430887"/>
          </a:xfrm>
        </p:spPr>
        <p:txBody>
          <a:bodyPr/>
          <a:lstStyle>
            <a:lvl1pPr marL="0" indent="0">
              <a:buNone/>
              <a:defRPr sz="1400"/>
            </a:lvl1pPr>
            <a:lvl2pPr marL="447810" indent="0">
              <a:buNone/>
              <a:defRPr sz="1200"/>
            </a:lvl2pPr>
            <a:lvl3pPr marL="895629" indent="0">
              <a:buNone/>
              <a:defRPr sz="1000"/>
            </a:lvl3pPr>
            <a:lvl4pPr marL="1343439" indent="0">
              <a:buNone/>
              <a:defRPr sz="900"/>
            </a:lvl4pPr>
            <a:lvl5pPr marL="1791253" indent="0">
              <a:buNone/>
              <a:defRPr sz="900"/>
            </a:lvl5pPr>
            <a:lvl6pPr marL="2239066" indent="0">
              <a:buNone/>
              <a:defRPr sz="900"/>
            </a:lvl6pPr>
            <a:lvl7pPr marL="2686878" indent="0">
              <a:buNone/>
              <a:defRPr sz="900"/>
            </a:lvl7pPr>
            <a:lvl8pPr marL="3134692" indent="0">
              <a:buNone/>
              <a:defRPr sz="900"/>
            </a:lvl8pPr>
            <a:lvl9pPr marL="3582504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76331-33C7-4091-9ADA-1D168BEBF4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6200" y="4644935"/>
            <a:ext cx="5377484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56200" y="600580"/>
            <a:ext cx="5377484" cy="482640"/>
          </a:xfrm>
        </p:spPr>
        <p:txBody>
          <a:bodyPr/>
          <a:lstStyle>
            <a:lvl1pPr marL="0" indent="0">
              <a:buNone/>
              <a:defRPr sz="3100"/>
            </a:lvl1pPr>
            <a:lvl2pPr marL="447810" indent="0">
              <a:buNone/>
              <a:defRPr sz="2700"/>
            </a:lvl2pPr>
            <a:lvl3pPr marL="895629" indent="0">
              <a:buNone/>
              <a:defRPr sz="2400"/>
            </a:lvl3pPr>
            <a:lvl4pPr marL="1343439" indent="0">
              <a:buNone/>
              <a:defRPr sz="2000"/>
            </a:lvl4pPr>
            <a:lvl5pPr marL="1791253" indent="0">
              <a:buNone/>
              <a:defRPr sz="2000"/>
            </a:lvl5pPr>
            <a:lvl6pPr marL="2239066" indent="0">
              <a:buNone/>
              <a:defRPr sz="2000"/>
            </a:lvl6pPr>
            <a:lvl7pPr marL="2686878" indent="0">
              <a:buNone/>
              <a:defRPr sz="2000"/>
            </a:lvl7pPr>
            <a:lvl8pPr marL="3134692" indent="0">
              <a:buNone/>
              <a:defRPr sz="2000"/>
            </a:lvl8pPr>
            <a:lvl9pPr marL="3582504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56200" y="5260488"/>
            <a:ext cx="5377484" cy="215444"/>
          </a:xfrm>
        </p:spPr>
        <p:txBody>
          <a:bodyPr/>
          <a:lstStyle>
            <a:lvl1pPr marL="0" indent="0">
              <a:buNone/>
              <a:defRPr sz="1400"/>
            </a:lvl1pPr>
            <a:lvl2pPr marL="447810" indent="0">
              <a:buNone/>
              <a:defRPr sz="1200"/>
            </a:lvl2pPr>
            <a:lvl3pPr marL="895629" indent="0">
              <a:buNone/>
              <a:defRPr sz="1000"/>
            </a:lvl3pPr>
            <a:lvl4pPr marL="1343439" indent="0">
              <a:buNone/>
              <a:defRPr sz="900"/>
            </a:lvl4pPr>
            <a:lvl5pPr marL="1791253" indent="0">
              <a:buNone/>
              <a:defRPr sz="900"/>
            </a:lvl5pPr>
            <a:lvl6pPr marL="2239066" indent="0">
              <a:buNone/>
              <a:defRPr sz="900"/>
            </a:lvl6pPr>
            <a:lvl7pPr marL="2686878" indent="0">
              <a:buNone/>
              <a:defRPr sz="900"/>
            </a:lvl7pPr>
            <a:lvl8pPr marL="3134692" indent="0">
              <a:buNone/>
              <a:defRPr sz="900"/>
            </a:lvl8pPr>
            <a:lvl9pPr marL="3582504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BEA2-C056-4E72-9921-AEC943904A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14" y="269174"/>
            <a:ext cx="7343681" cy="9049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694134" y="1314734"/>
            <a:ext cx="3693319" cy="123110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0C201-96B8-46E6-A47C-2E1BF24991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709789" y="269175"/>
            <a:ext cx="2677656" cy="22436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458152" y="269175"/>
            <a:ext cx="1723549" cy="224360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DF41F-14B9-40FF-812D-40A43814D5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5787" y="4645423"/>
            <a:ext cx="537686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55787" y="600087"/>
            <a:ext cx="5376863" cy="497721"/>
          </a:xfrm>
        </p:spPr>
        <p:txBody>
          <a:bodyPr/>
          <a:lstStyle>
            <a:lvl1pPr marL="0" indent="0">
              <a:buNone/>
              <a:defRPr sz="3200"/>
            </a:lvl1pPr>
            <a:lvl2pPr marL="456600" indent="0">
              <a:buNone/>
              <a:defRPr sz="2800"/>
            </a:lvl2pPr>
            <a:lvl3pPr marL="913195" indent="0">
              <a:buNone/>
              <a:defRPr sz="2400"/>
            </a:lvl3pPr>
            <a:lvl4pPr marL="1369789" indent="0">
              <a:buNone/>
              <a:defRPr sz="2000"/>
            </a:lvl4pPr>
            <a:lvl5pPr marL="1826386" indent="0">
              <a:buNone/>
              <a:defRPr sz="2000"/>
            </a:lvl5pPr>
            <a:lvl6pPr marL="2282982" indent="0">
              <a:buNone/>
              <a:defRPr sz="2000"/>
            </a:lvl6pPr>
            <a:lvl7pPr marL="2739580" indent="0">
              <a:buNone/>
              <a:defRPr sz="2000"/>
            </a:lvl7pPr>
            <a:lvl8pPr marL="3196177" indent="0">
              <a:buNone/>
              <a:defRPr sz="2000"/>
            </a:lvl8pPr>
            <a:lvl9pPr marL="3652773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55787" y="5260975"/>
            <a:ext cx="5376863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6600" indent="0">
              <a:buNone/>
              <a:defRPr sz="1200"/>
            </a:lvl2pPr>
            <a:lvl3pPr marL="913195" indent="0">
              <a:buNone/>
              <a:defRPr sz="1000"/>
            </a:lvl3pPr>
            <a:lvl4pPr marL="1369789" indent="0">
              <a:buNone/>
              <a:defRPr sz="900"/>
            </a:lvl4pPr>
            <a:lvl5pPr marL="1826386" indent="0">
              <a:buNone/>
              <a:defRPr sz="900"/>
            </a:lvl5pPr>
            <a:lvl6pPr marL="2282982" indent="0">
              <a:buNone/>
              <a:defRPr sz="900"/>
            </a:lvl6pPr>
            <a:lvl7pPr marL="2739580" indent="0">
              <a:buNone/>
              <a:defRPr sz="900"/>
            </a:lvl7pPr>
            <a:lvl8pPr marL="3196177" indent="0">
              <a:buNone/>
              <a:defRPr sz="900"/>
            </a:lvl8pPr>
            <a:lvl9pPr marL="365277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338" y="223850"/>
            <a:ext cx="8891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37" y="1273175"/>
            <a:ext cx="444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94168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4168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defTabSz="894168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defTabSz="894168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defTabSz="894168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6600" algn="l" defTabSz="894168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3195" algn="l" defTabSz="894168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69789" algn="l" defTabSz="894168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6386" algn="l" defTabSz="894168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defTabSz="894168" rtl="0" fontAlgn="base">
        <a:spcBef>
          <a:spcPct val="0"/>
        </a:spcBef>
        <a:spcAft>
          <a:spcPct val="0"/>
        </a:spcAft>
        <a:buClr>
          <a:schemeClr val="tx2"/>
        </a:buClr>
        <a:defRPr sz="1400">
          <a:solidFill>
            <a:schemeClr val="tx1"/>
          </a:solidFill>
          <a:latin typeface="Telefonica Text" pitchFamily="2" charset="0"/>
          <a:ea typeface="+mn-ea"/>
          <a:cs typeface="+mn-cs"/>
        </a:defRPr>
      </a:lvl1pPr>
      <a:lvl2pPr marL="144271" indent="-142687" algn="l" defTabSz="894168" rtl="0" fontAlgn="base">
        <a:spcBef>
          <a:spcPct val="0"/>
        </a:spcBef>
        <a:spcAft>
          <a:spcPct val="0"/>
        </a:spcAft>
        <a:buClr>
          <a:schemeClr val="tx2"/>
        </a:buClr>
        <a:buSzPct val="120000"/>
        <a:buChar char="•"/>
        <a:defRPr sz="1400">
          <a:solidFill>
            <a:schemeClr val="tx1"/>
          </a:solidFill>
          <a:latin typeface="Telefonica Text" pitchFamily="2" charset="0"/>
        </a:defRPr>
      </a:lvl2pPr>
      <a:lvl3pPr marL="294887" indent="-149029" algn="l" defTabSz="894168" rtl="0" fontAlgn="base">
        <a:spcBef>
          <a:spcPct val="0"/>
        </a:spcBef>
        <a:spcAft>
          <a:spcPct val="0"/>
        </a:spcAft>
        <a:buClr>
          <a:schemeClr val="tx2"/>
        </a:buClr>
        <a:buChar char="–"/>
        <a:defRPr sz="1400">
          <a:solidFill>
            <a:schemeClr val="tx1"/>
          </a:solidFill>
          <a:latin typeface="Telefonica Text" pitchFamily="2" charset="0"/>
        </a:defRPr>
      </a:lvl3pPr>
      <a:lvl4pPr marL="431232" indent="-134760" algn="l" defTabSz="894168" rtl="0" fontAlgn="base">
        <a:spcBef>
          <a:spcPct val="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Telefonica Text" pitchFamily="2" charset="0"/>
        </a:defRPr>
      </a:lvl4pPr>
      <a:lvl5pPr marL="581844" indent="-149029" algn="l" defTabSz="894168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400">
          <a:solidFill>
            <a:schemeClr val="tx1"/>
          </a:solidFill>
          <a:latin typeface="Telefonica Text" pitchFamily="2" charset="0"/>
        </a:defRPr>
      </a:lvl5pPr>
      <a:lvl6pPr marL="1038442" indent="-149029" algn="l" defTabSz="894168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400">
          <a:solidFill>
            <a:schemeClr val="tx1"/>
          </a:solidFill>
          <a:latin typeface="+mn-lt"/>
        </a:defRPr>
      </a:lvl6pPr>
      <a:lvl7pPr marL="1495037" indent="-149029" algn="l" defTabSz="894168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400">
          <a:solidFill>
            <a:schemeClr val="tx1"/>
          </a:solidFill>
          <a:latin typeface="+mn-lt"/>
        </a:defRPr>
      </a:lvl7pPr>
      <a:lvl8pPr marL="1951634" indent="-149029" algn="l" defTabSz="894168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400">
          <a:solidFill>
            <a:schemeClr val="tx1"/>
          </a:solidFill>
          <a:latin typeface="+mn-lt"/>
        </a:defRPr>
      </a:lvl8pPr>
      <a:lvl9pPr marL="2408231" indent="-149029" algn="l" defTabSz="894168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3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00" algn="l" defTabSz="913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5" algn="l" defTabSz="913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789" algn="l" defTabSz="913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386" algn="l" defTabSz="913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982" algn="l" defTabSz="913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580" algn="l" defTabSz="913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177" algn="l" defTabSz="913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773" algn="l" defTabSz="913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402897" y="269184"/>
            <a:ext cx="7785453" cy="5196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5225" tIns="35225" rIns="35225" bIns="3522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231" y="1314747"/>
            <a:ext cx="8230337" cy="4521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9473" tIns="44737" rIns="89473" bIns="447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96401" y="6368300"/>
            <a:ext cx="42621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defRPr sz="1100" b="0">
                <a:solidFill>
                  <a:srgbClr val="003F5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F60C7D-54BC-49BC-9128-A99D2785252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44815" name="Rectángulo 9"/>
          <p:cNvSpPr>
            <a:spLocks noChangeArrowheads="1"/>
          </p:cNvSpPr>
          <p:nvPr/>
        </p:nvSpPr>
        <p:spPr bwMode="auto">
          <a:xfrm>
            <a:off x="289331" y="6294226"/>
            <a:ext cx="4481497" cy="41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452" tIns="70452" rIns="70452" bIns="70452" anchor="b">
            <a:spAutoFit/>
          </a:bodyPr>
          <a:lstStyle/>
          <a:p>
            <a:pPr defTabSz="447365">
              <a:lnSpc>
                <a:spcPct val="90000"/>
              </a:lnSpc>
              <a:defRPr/>
            </a:pPr>
            <a:r>
              <a:rPr lang="es-ES_tradnl" sz="1000" dirty="0">
                <a:solidFill>
                  <a:srgbClr val="003F52"/>
                </a:solidFill>
              </a:rPr>
              <a:t>Área </a:t>
            </a:r>
          </a:p>
          <a:p>
            <a:pPr defTabSz="447365">
              <a:lnSpc>
                <a:spcPct val="90000"/>
              </a:lnSpc>
              <a:defRPr/>
            </a:pPr>
            <a:r>
              <a:rPr lang="es-ES_tradnl" sz="1000" dirty="0">
                <a:solidFill>
                  <a:srgbClr val="003F52"/>
                </a:solidFill>
              </a:rPr>
              <a:t>Razón Social</a:t>
            </a:r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0" y="6254706"/>
            <a:ext cx="89614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endParaRPr lang="es-ES" sz="1200" b="1" dirty="0">
              <a:solidFill>
                <a:srgbClr val="043F52"/>
              </a:solidFill>
              <a:latin typeface="TheSansCorrespondence" pitchFamily="34" charset="0"/>
            </a:endParaRPr>
          </a:p>
        </p:txBody>
      </p:sp>
      <p:pic>
        <p:nvPicPr>
          <p:cNvPr id="1031" name="Imagen 6" descr="TFN_Logo Port_Azu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41912" y="6380748"/>
            <a:ext cx="830656" cy="2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defTabSz="447365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+mj-lt"/>
          <a:ea typeface="+mj-ea"/>
          <a:cs typeface="Arial Unicode MS" pitchFamily="34" charset="-128"/>
        </a:defRPr>
      </a:lvl1pPr>
      <a:lvl2pPr algn="l" defTabSz="447365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2pPr>
      <a:lvl3pPr algn="l" defTabSz="447365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3pPr>
      <a:lvl4pPr algn="l" defTabSz="447365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4pPr>
      <a:lvl5pPr algn="l" defTabSz="447365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5pPr>
      <a:lvl6pPr marL="447365" algn="l" defTabSz="447365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</a:defRPr>
      </a:lvl6pPr>
      <a:lvl7pPr marL="894747" algn="l" defTabSz="447365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</a:defRPr>
      </a:lvl7pPr>
      <a:lvl8pPr marL="1342107" algn="l" defTabSz="447365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</a:defRPr>
      </a:lvl8pPr>
      <a:lvl9pPr marL="1789480" algn="l" defTabSz="447365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</a:defRPr>
      </a:lvl9pPr>
    </p:titleStyle>
    <p:bodyStyle>
      <a:lvl1pPr marL="167765" indent="-167765" algn="just" defTabSz="447365" rtl="0" fontAlgn="base">
        <a:spcBef>
          <a:spcPct val="0"/>
        </a:spcBef>
        <a:spcAft>
          <a:spcPts val="588"/>
        </a:spcAft>
        <a:buClr>
          <a:srgbClr val="65C3D4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25039" indent="-181744" algn="just" defTabSz="447365" rtl="0" fontAlgn="base">
        <a:spcBef>
          <a:spcPct val="0"/>
        </a:spcBef>
        <a:spcAft>
          <a:spcPts val="588"/>
        </a:spcAft>
        <a:buSzPct val="15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80760" indent="-180191" algn="just" defTabSz="447365" rtl="0" fontAlgn="base">
        <a:spcBef>
          <a:spcPct val="0"/>
        </a:spcBef>
        <a:spcAft>
          <a:spcPts val="588"/>
        </a:spcAft>
        <a:buSzPct val="150000"/>
        <a:buFont typeface="Lucida Grande"/>
        <a:buChar char="›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30268" indent="-173977" algn="just" defTabSz="447365" rtl="0" fontAlgn="base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1579776" indent="-173977" algn="just" defTabSz="447365" rtl="0" fontAlgn="base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27145" indent="-173977" algn="just" defTabSz="447365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474514" indent="-173977" algn="just" defTabSz="447365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21885" indent="-173977" algn="just" defTabSz="447365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369254" indent="-173977" algn="just" defTabSz="447365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947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365" algn="l" defTabSz="8947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747" algn="l" defTabSz="8947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107" algn="l" defTabSz="8947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9480" algn="l" defTabSz="8947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6852" algn="l" defTabSz="8947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4216" algn="l" defTabSz="8947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1593" algn="l" defTabSz="8947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8958" algn="l" defTabSz="8947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402896" y="269183"/>
            <a:ext cx="7785453" cy="5196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5229" tIns="35229" rIns="35229" bIns="3522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230" y="1314746"/>
            <a:ext cx="8230337" cy="4521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9483" tIns="44742" rIns="89483" bIns="447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96400" y="6368299"/>
            <a:ext cx="42621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100" b="0">
                <a:solidFill>
                  <a:srgbClr val="003F5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 eaLnBrk="0" hangingPunct="0">
              <a:defRPr/>
            </a:pPr>
            <a:fld id="{EBC6D55E-E034-4926-9EB6-864262B4DCB4}" type="slidenum">
              <a:rPr lang="es-ES"/>
              <a:pPr algn="ctr" eaLnBrk="0" hangingPunct="0">
                <a:defRPr/>
              </a:pPr>
              <a:t>‹Nº›</a:t>
            </a:fld>
            <a:endParaRPr lang="es-ES"/>
          </a:p>
        </p:txBody>
      </p:sp>
      <p:sp>
        <p:nvSpPr>
          <p:cNvPr id="844815" name="Rectángulo 9"/>
          <p:cNvSpPr>
            <a:spLocks noChangeArrowheads="1"/>
          </p:cNvSpPr>
          <p:nvPr/>
        </p:nvSpPr>
        <p:spPr bwMode="auto">
          <a:xfrm>
            <a:off x="289331" y="6294225"/>
            <a:ext cx="4481497" cy="41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460" tIns="70460" rIns="70460" bIns="70460" anchor="b">
            <a:spAutoFit/>
          </a:bodyPr>
          <a:lstStyle/>
          <a:p>
            <a:pPr defTabSz="447414">
              <a:lnSpc>
                <a:spcPct val="90000"/>
              </a:lnSpc>
              <a:defRPr/>
            </a:pPr>
            <a:r>
              <a:rPr lang="es-ES_tradnl" sz="1000" dirty="0">
                <a:solidFill>
                  <a:srgbClr val="003F52"/>
                </a:solidFill>
                <a:latin typeface="Arial" pitchFamily="34" charset="0"/>
              </a:rPr>
              <a:t>Área </a:t>
            </a:r>
          </a:p>
          <a:p>
            <a:pPr defTabSz="447414">
              <a:lnSpc>
                <a:spcPct val="90000"/>
              </a:lnSpc>
              <a:defRPr/>
            </a:pPr>
            <a:r>
              <a:rPr lang="es-ES_tradnl" sz="1000" dirty="0">
                <a:solidFill>
                  <a:srgbClr val="003F52"/>
                </a:solidFill>
                <a:latin typeface="Arial" pitchFamily="34" charset="0"/>
              </a:rPr>
              <a:t>Razón Social</a:t>
            </a:r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0" y="6254706"/>
            <a:ext cx="89614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endParaRPr lang="es-AR" sz="1200" b="1" dirty="0">
              <a:solidFill>
                <a:srgbClr val="043F52"/>
              </a:solidFill>
              <a:latin typeface="TheSansCorrespondence" pitchFamily="34" charset="0"/>
            </a:endParaRPr>
          </a:p>
        </p:txBody>
      </p:sp>
      <p:pic>
        <p:nvPicPr>
          <p:cNvPr id="1031" name="Imagen 6" descr="TFN_Logo Port_Azu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41911" y="6380747"/>
            <a:ext cx="830656" cy="2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defTabSz="44741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+mj-lt"/>
          <a:ea typeface="+mj-ea"/>
          <a:cs typeface="+mj-cs"/>
        </a:defRPr>
      </a:lvl1pPr>
      <a:lvl2pPr algn="l" defTabSz="44741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2pPr>
      <a:lvl3pPr algn="l" defTabSz="44741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3pPr>
      <a:lvl4pPr algn="l" defTabSz="44741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4pPr>
      <a:lvl5pPr algn="l" defTabSz="44741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5pPr>
      <a:lvl6pPr marL="447414" algn="l" defTabSz="447414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6pPr>
      <a:lvl7pPr marL="894845" algn="l" defTabSz="447414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7pPr>
      <a:lvl8pPr marL="1342255" algn="l" defTabSz="447414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8pPr>
      <a:lvl9pPr marL="1789677" algn="l" defTabSz="447414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9pPr>
    </p:titleStyle>
    <p:bodyStyle>
      <a:lvl1pPr marL="167783" indent="-167783" algn="just" defTabSz="447414" rtl="0" eaLnBrk="0" fontAlgn="base" hangingPunct="0">
        <a:spcBef>
          <a:spcPct val="0"/>
        </a:spcBef>
        <a:spcAft>
          <a:spcPts val="588"/>
        </a:spcAft>
        <a:buClr>
          <a:srgbClr val="65C3D4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25097" indent="-181764" algn="just" defTabSz="447414" rtl="0" eaLnBrk="0" fontAlgn="base" hangingPunct="0">
        <a:spcBef>
          <a:spcPct val="0"/>
        </a:spcBef>
        <a:spcAft>
          <a:spcPts val="588"/>
        </a:spcAft>
        <a:buSzPct val="15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80857" indent="-180211" algn="just" defTabSz="447414" rtl="0" eaLnBrk="0" fontAlgn="base" hangingPunct="0">
        <a:spcBef>
          <a:spcPct val="0"/>
        </a:spcBef>
        <a:spcAft>
          <a:spcPts val="588"/>
        </a:spcAft>
        <a:buSzPct val="150000"/>
        <a:buFont typeface="Lucida Grande"/>
        <a:buChar char="›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30404" indent="-173996" algn="just" defTabSz="447414" rtl="0" eaLnBrk="0" fontAlgn="base" hangingPunct="0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1579950" indent="-173996" algn="just" defTabSz="447414" rtl="0" eaLnBrk="0" fontAlgn="base" hangingPunct="0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27368" indent="-173996" algn="just" defTabSz="447414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474786" indent="-173996" algn="just" defTabSz="447414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22207" indent="-173996" algn="just" defTabSz="447414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369625" indent="-173996" algn="just" defTabSz="447414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8948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414" algn="l" defTabSz="8948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845" algn="l" defTabSz="8948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255" algn="l" defTabSz="8948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9677" algn="l" defTabSz="8948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7098" algn="l" defTabSz="8948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4511" algn="l" defTabSz="8948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1937" algn="l" defTabSz="8948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9352" algn="l" defTabSz="8948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402895" y="269182"/>
            <a:ext cx="7785453" cy="5196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5233" tIns="35233" rIns="35233" bIns="3523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229" y="1314745"/>
            <a:ext cx="8230337" cy="4521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9492" tIns="44747" rIns="89492" bIns="44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96399" y="6368298"/>
            <a:ext cx="42621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100" b="0">
                <a:solidFill>
                  <a:srgbClr val="003F5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 eaLnBrk="0" hangingPunct="0">
              <a:defRPr/>
            </a:pPr>
            <a:fld id="{EBC6D55E-E034-4926-9EB6-864262B4DCB4}" type="slidenum">
              <a:rPr lang="es-ES"/>
              <a:pPr algn="ctr" eaLnBrk="0" hangingPunct="0">
                <a:defRPr/>
              </a:pPr>
              <a:t>‹Nº›</a:t>
            </a:fld>
            <a:endParaRPr lang="es-ES"/>
          </a:p>
        </p:txBody>
      </p:sp>
      <p:sp>
        <p:nvSpPr>
          <p:cNvPr id="844815" name="Rectángulo 9"/>
          <p:cNvSpPr>
            <a:spLocks noChangeArrowheads="1"/>
          </p:cNvSpPr>
          <p:nvPr/>
        </p:nvSpPr>
        <p:spPr bwMode="auto">
          <a:xfrm>
            <a:off x="289331" y="6294224"/>
            <a:ext cx="4481497" cy="41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467" tIns="70467" rIns="70467" bIns="70467" anchor="b">
            <a:spAutoFit/>
          </a:bodyPr>
          <a:lstStyle/>
          <a:p>
            <a:pPr defTabSz="447463">
              <a:lnSpc>
                <a:spcPct val="90000"/>
              </a:lnSpc>
              <a:defRPr/>
            </a:pPr>
            <a:r>
              <a:rPr lang="es-ES_tradnl" sz="1000" dirty="0">
                <a:solidFill>
                  <a:srgbClr val="003F52"/>
                </a:solidFill>
                <a:latin typeface="Arial" pitchFamily="34" charset="0"/>
              </a:rPr>
              <a:t>Área </a:t>
            </a:r>
          </a:p>
          <a:p>
            <a:pPr defTabSz="447463">
              <a:lnSpc>
                <a:spcPct val="90000"/>
              </a:lnSpc>
              <a:defRPr/>
            </a:pPr>
            <a:r>
              <a:rPr lang="es-ES_tradnl" sz="1000" dirty="0">
                <a:solidFill>
                  <a:srgbClr val="003F52"/>
                </a:solidFill>
                <a:latin typeface="Arial" pitchFamily="34" charset="0"/>
              </a:rPr>
              <a:t>Razón Social</a:t>
            </a:r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0" y="6254706"/>
            <a:ext cx="89614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endParaRPr lang="es-AR" sz="1200" b="1" dirty="0">
              <a:solidFill>
                <a:srgbClr val="043F52"/>
              </a:solidFill>
              <a:latin typeface="TheSansCorrespondence" pitchFamily="34" charset="0"/>
            </a:endParaRPr>
          </a:p>
        </p:txBody>
      </p:sp>
      <p:pic>
        <p:nvPicPr>
          <p:cNvPr id="1031" name="Imagen 6" descr="TFN_Logo Port_Azu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41910" y="6380746"/>
            <a:ext cx="830656" cy="2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hf hdr="0" ftr="0" dt="0"/>
  <p:txStyles>
    <p:titleStyle>
      <a:lvl1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+mj-lt"/>
          <a:ea typeface="+mj-ea"/>
          <a:cs typeface="+mj-cs"/>
        </a:defRPr>
      </a:lvl1pPr>
      <a:lvl2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2pPr>
      <a:lvl3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3pPr>
      <a:lvl4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4pPr>
      <a:lvl5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5pPr>
      <a:lvl6pPr marL="447463" algn="l" defTabSz="447463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6pPr>
      <a:lvl7pPr marL="894943" algn="l" defTabSz="447463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7pPr>
      <a:lvl8pPr marL="1342403" algn="l" defTabSz="447463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8pPr>
      <a:lvl9pPr marL="1789874" algn="l" defTabSz="447463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9pPr>
    </p:titleStyle>
    <p:bodyStyle>
      <a:lvl1pPr marL="167802" indent="-167802" algn="just" defTabSz="447463" rtl="0" eaLnBrk="0" fontAlgn="base" hangingPunct="0">
        <a:spcBef>
          <a:spcPct val="0"/>
        </a:spcBef>
        <a:spcAft>
          <a:spcPts val="588"/>
        </a:spcAft>
        <a:buClr>
          <a:srgbClr val="65C3D4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25155" indent="-181784" algn="just" defTabSz="447463" rtl="0" eaLnBrk="0" fontAlgn="base" hangingPunct="0">
        <a:spcBef>
          <a:spcPct val="0"/>
        </a:spcBef>
        <a:spcAft>
          <a:spcPts val="588"/>
        </a:spcAft>
        <a:buSzPct val="15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80954" indent="-180231" algn="just" defTabSz="447463" rtl="0" eaLnBrk="0" fontAlgn="base" hangingPunct="0">
        <a:spcBef>
          <a:spcPct val="0"/>
        </a:spcBef>
        <a:spcAft>
          <a:spcPts val="588"/>
        </a:spcAft>
        <a:buSzPct val="150000"/>
        <a:buFont typeface="Lucida Grande"/>
        <a:buChar char="›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30539" indent="-174015" algn="just" defTabSz="447463" rtl="0" eaLnBrk="0" fontAlgn="base" hangingPunct="0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1580123" indent="-174015" algn="just" defTabSz="447463" rtl="0" eaLnBrk="0" fontAlgn="base" hangingPunct="0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27591" indent="-174015" algn="just" defTabSz="447463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475059" indent="-174015" algn="just" defTabSz="447463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22528" indent="-174015" algn="just" defTabSz="447463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369996" indent="-174015" algn="just" defTabSz="447463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463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943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403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9874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7344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4806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2281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9746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402895" y="269182"/>
            <a:ext cx="7785453" cy="5196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5233" tIns="35233" rIns="35233" bIns="3523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229" y="1314745"/>
            <a:ext cx="8230337" cy="4521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9492" tIns="44747" rIns="89492" bIns="44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96399" y="6368298"/>
            <a:ext cx="42621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defRPr sz="1100" b="0">
                <a:solidFill>
                  <a:srgbClr val="003F5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ADA38F-814D-49E4-BEC7-A6F718EA9A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44815" name="Rectángulo 9"/>
          <p:cNvSpPr>
            <a:spLocks noChangeArrowheads="1"/>
          </p:cNvSpPr>
          <p:nvPr/>
        </p:nvSpPr>
        <p:spPr bwMode="auto">
          <a:xfrm>
            <a:off x="289331" y="6294224"/>
            <a:ext cx="4481497" cy="41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467" tIns="70467" rIns="70467" bIns="70467" anchor="b">
            <a:spAutoFit/>
          </a:bodyPr>
          <a:lstStyle/>
          <a:p>
            <a:pPr defTabSz="447463">
              <a:lnSpc>
                <a:spcPct val="90000"/>
              </a:lnSpc>
              <a:defRPr/>
            </a:pPr>
            <a:r>
              <a:rPr lang="es-ES_tradnl" sz="1000" dirty="0">
                <a:solidFill>
                  <a:srgbClr val="003F52"/>
                </a:solidFill>
                <a:latin typeface="Arial" pitchFamily="34" charset="0"/>
              </a:rPr>
              <a:t>Área </a:t>
            </a:r>
          </a:p>
          <a:p>
            <a:pPr defTabSz="447463">
              <a:lnSpc>
                <a:spcPct val="90000"/>
              </a:lnSpc>
              <a:defRPr/>
            </a:pPr>
            <a:r>
              <a:rPr lang="es-ES_tradnl" sz="1000" dirty="0">
                <a:solidFill>
                  <a:srgbClr val="003F52"/>
                </a:solidFill>
                <a:latin typeface="Arial" pitchFamily="34" charset="0"/>
              </a:rPr>
              <a:t>Razón Social</a:t>
            </a:r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0" y="6254706"/>
            <a:ext cx="89614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endParaRPr lang="es-AR" sz="1200" b="1" dirty="0">
              <a:solidFill>
                <a:srgbClr val="043F52"/>
              </a:solidFill>
              <a:latin typeface="TheSansCorrespondence" pitchFamily="34" charset="0"/>
            </a:endParaRPr>
          </a:p>
        </p:txBody>
      </p:sp>
      <p:pic>
        <p:nvPicPr>
          <p:cNvPr id="1031" name="Imagen 6" descr="TFN_Logo Port_Azu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41910" y="6380746"/>
            <a:ext cx="830656" cy="2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/>
  <p:hf hdr="0" ftr="0" dt="0"/>
  <p:txStyles>
    <p:titleStyle>
      <a:lvl1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+mj-lt"/>
          <a:ea typeface="+mj-ea"/>
          <a:cs typeface="+mj-cs"/>
        </a:defRPr>
      </a:lvl1pPr>
      <a:lvl2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2pPr>
      <a:lvl3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3pPr>
      <a:lvl4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4pPr>
      <a:lvl5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5pPr>
      <a:lvl6pPr marL="447463" algn="l" defTabSz="447463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6pPr>
      <a:lvl7pPr marL="894943" algn="l" defTabSz="447463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7pPr>
      <a:lvl8pPr marL="1342403" algn="l" defTabSz="447463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8pPr>
      <a:lvl9pPr marL="1789874" algn="l" defTabSz="447463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Telefonica Headline Light" pitchFamily="2" charset="0"/>
          <a:ea typeface="Arial Unicode MS" pitchFamily="34" charset="-128"/>
          <a:cs typeface="Arial Unicode MS" pitchFamily="34" charset="-128"/>
        </a:defRPr>
      </a:lvl9pPr>
    </p:titleStyle>
    <p:bodyStyle>
      <a:lvl1pPr marL="167802" indent="-167802" algn="just" defTabSz="447463" rtl="0" eaLnBrk="0" fontAlgn="base" hangingPunct="0">
        <a:spcBef>
          <a:spcPct val="0"/>
        </a:spcBef>
        <a:spcAft>
          <a:spcPts val="588"/>
        </a:spcAft>
        <a:buClr>
          <a:srgbClr val="65C3D4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25155" indent="-181784" algn="just" defTabSz="447463" rtl="0" eaLnBrk="0" fontAlgn="base" hangingPunct="0">
        <a:spcBef>
          <a:spcPct val="0"/>
        </a:spcBef>
        <a:spcAft>
          <a:spcPts val="588"/>
        </a:spcAft>
        <a:buSzPct val="15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80954" indent="-180231" algn="just" defTabSz="447463" rtl="0" eaLnBrk="0" fontAlgn="base" hangingPunct="0">
        <a:spcBef>
          <a:spcPct val="0"/>
        </a:spcBef>
        <a:spcAft>
          <a:spcPts val="588"/>
        </a:spcAft>
        <a:buSzPct val="150000"/>
        <a:buFont typeface="Lucida Grande"/>
        <a:buChar char="›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30539" indent="-174015" algn="just" defTabSz="447463" rtl="0" eaLnBrk="0" fontAlgn="base" hangingPunct="0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1580123" indent="-174015" algn="just" defTabSz="447463" rtl="0" eaLnBrk="0" fontAlgn="base" hangingPunct="0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27591" indent="-174015" algn="just" defTabSz="447463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475059" indent="-174015" algn="just" defTabSz="447463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22528" indent="-174015" algn="just" defTabSz="447463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369996" indent="-174015" algn="just" defTabSz="447463" rtl="0" eaLnBrk="1" fontAlgn="base" hangingPunct="1">
        <a:spcBef>
          <a:spcPct val="0"/>
        </a:spcBef>
        <a:spcAft>
          <a:spcPts val="588"/>
        </a:spcAft>
        <a:buSzPct val="150000"/>
        <a:buFont typeface="Lucida Grande"/>
        <a:buChar char="›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463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943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403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9874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7344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4806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2281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9746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157121" y="269171"/>
            <a:ext cx="7343681" cy="4480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cambiar el estilo de título</a:t>
            </a:r>
          </a:p>
        </p:txBody>
      </p:sp>
      <p:sp>
        <p:nvSpPr>
          <p:cNvPr id="3075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09" y="1314734"/>
            <a:ext cx="8230336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96399" y="6337180"/>
            <a:ext cx="42621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buClrTx/>
              <a:buSzTx/>
              <a:buFontTx/>
              <a:buNone/>
              <a:defRPr sz="1100">
                <a:solidFill>
                  <a:srgbClr val="003F5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9D3E013-1864-4F2C-AE8A-3DE474C2FA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44815" name="Rectángulo 9"/>
          <p:cNvSpPr>
            <a:spLocks noChangeArrowheads="1"/>
          </p:cNvSpPr>
          <p:nvPr/>
        </p:nvSpPr>
        <p:spPr bwMode="auto">
          <a:xfrm>
            <a:off x="150899" y="6231989"/>
            <a:ext cx="4481496" cy="41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70467" rIns="70467" bIns="70467" anchor="b">
            <a:spAutoFit/>
          </a:bodyPr>
          <a:lstStyle/>
          <a:p>
            <a:pPr defTabSz="447463">
              <a:lnSpc>
                <a:spcPct val="90000"/>
              </a:lnSpc>
              <a:defRPr/>
            </a:pPr>
            <a:r>
              <a:rPr lang="en-US" sz="1000" dirty="0" err="1">
                <a:solidFill>
                  <a:srgbClr val="003F52"/>
                </a:solidFill>
                <a:latin typeface="Arial" pitchFamily="34" charset="0"/>
              </a:rPr>
              <a:t>Telefónica</a:t>
            </a:r>
            <a:r>
              <a:rPr lang="en-US" sz="1000" dirty="0">
                <a:solidFill>
                  <a:srgbClr val="003F52"/>
                </a:solidFill>
                <a:latin typeface="Arial" pitchFamily="34" charset="0"/>
              </a:rPr>
              <a:t>, S.A.</a:t>
            </a:r>
          </a:p>
          <a:p>
            <a:pPr defTabSz="447463">
              <a:lnSpc>
                <a:spcPct val="90000"/>
              </a:lnSpc>
              <a:defRPr/>
            </a:pPr>
            <a:r>
              <a:rPr lang="en-US" sz="1000" dirty="0">
                <a:solidFill>
                  <a:srgbClr val="003F52"/>
                </a:solidFill>
                <a:latin typeface="Arial" pitchFamily="34" charset="0"/>
              </a:rPr>
              <a:t>Video, DH &amp; CDN Vertical</a:t>
            </a:r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157110" y="6254706"/>
            <a:ext cx="8662774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buClr>
                <a:srgbClr val="65C3D4"/>
              </a:buClr>
              <a:buSzPct val="150000"/>
              <a:buFont typeface="Wingdings" pitchFamily="2" charset="2"/>
              <a:buNone/>
              <a:defRPr/>
            </a:pPr>
            <a:endParaRPr lang="es-ES" sz="1600" dirty="0">
              <a:solidFill>
                <a:srgbClr val="043F52"/>
              </a:solidFill>
              <a:latin typeface="Arial" pitchFamily="34" charset="0"/>
            </a:endParaRPr>
          </a:p>
        </p:txBody>
      </p:sp>
      <p:pic>
        <p:nvPicPr>
          <p:cNvPr id="3079" name="Imagen 6" descr="TFN_Logo Port_Azu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9228" y="6337180"/>
            <a:ext cx="830656" cy="2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/>
  <p:hf hdr="0" ftr="0" dt="0"/>
  <p:txStyles>
    <p:titleStyle>
      <a:lvl1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+mj-lt"/>
          <a:ea typeface="+mj-ea"/>
          <a:cs typeface="+mj-cs"/>
        </a:defRPr>
      </a:lvl1pPr>
      <a:lvl2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47463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47463" algn="l" defTabSz="447463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894943" algn="l" defTabSz="447463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42403" algn="l" defTabSz="447463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789874" algn="l" defTabSz="447463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5602" indent="-335602" algn="just" defTabSz="447463" rtl="0" eaLnBrk="0" fontAlgn="base" hangingPunct="0">
        <a:spcBef>
          <a:spcPct val="0"/>
        </a:spcBef>
        <a:spcAft>
          <a:spcPct val="0"/>
        </a:spcAft>
        <a:buClr>
          <a:srgbClr val="65C3D4"/>
        </a:buClr>
        <a:buSzPct val="150000"/>
        <a:buFont typeface="Wingdings" pitchFamily="2" charset="2"/>
        <a:buChar char="•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186445" indent="-184892" algn="just" defTabSz="447463" rtl="0" eaLnBrk="0" fontAlgn="base" hangingPunct="0">
        <a:spcBef>
          <a:spcPct val="0"/>
        </a:spcBef>
        <a:spcAft>
          <a:spcPct val="0"/>
        </a:spcAft>
        <a:buClr>
          <a:srgbClr val="65C3D4"/>
        </a:buClr>
        <a:buSzPct val="13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348031" indent="-160032" algn="just" defTabSz="447463" rtl="0" eaLnBrk="0" fontAlgn="base" hangingPunct="0">
        <a:spcBef>
          <a:spcPct val="0"/>
        </a:spcBef>
        <a:spcAft>
          <a:spcPct val="0"/>
        </a:spcAft>
        <a:buSzPct val="120000"/>
        <a:buFont typeface="Wingdings" pitchFamily="2" charset="2"/>
        <a:buChar char="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490972" indent="-141389" algn="just" defTabSz="447463" rtl="0" eaLnBrk="0" fontAlgn="base" hangingPunct="0">
        <a:spcBef>
          <a:spcPct val="0"/>
        </a:spcBef>
        <a:spcAft>
          <a:spcPct val="0"/>
        </a:spcAft>
        <a:buSzPct val="120000"/>
        <a:buFont typeface="Lucida Grande"/>
        <a:buChar char="›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633914" indent="-141389" algn="just" defTabSz="447463" rtl="0" eaLnBrk="0" fontAlgn="base" hangingPunct="0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081381" indent="-141389" algn="just" defTabSz="447463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528850" indent="-141389" algn="just" defTabSz="447463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1976318" indent="-141389" algn="just" defTabSz="447463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423787" indent="-141389" algn="just" defTabSz="447463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463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943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403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9874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7344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4806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2281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9746" algn="l" defTabSz="8949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157120" y="269171"/>
            <a:ext cx="7343681" cy="4480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cambiar el estilo de título</a:t>
            </a:r>
          </a:p>
        </p:txBody>
      </p:sp>
      <p:sp>
        <p:nvSpPr>
          <p:cNvPr id="3075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09" y="1314734"/>
            <a:ext cx="8230336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96398" y="6337179"/>
            <a:ext cx="42621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buClrTx/>
              <a:buSzTx/>
              <a:buFontTx/>
              <a:buNone/>
              <a:defRPr sz="1100">
                <a:solidFill>
                  <a:srgbClr val="003F5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9D3E013-1864-4F2C-AE8A-3DE474C2FA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44815" name="Rectángulo 9"/>
          <p:cNvSpPr>
            <a:spLocks noChangeArrowheads="1"/>
          </p:cNvSpPr>
          <p:nvPr/>
        </p:nvSpPr>
        <p:spPr bwMode="auto">
          <a:xfrm>
            <a:off x="150898" y="6231988"/>
            <a:ext cx="4481496" cy="41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70474" rIns="70474" bIns="70474" anchor="b">
            <a:spAutoFit/>
          </a:bodyPr>
          <a:lstStyle/>
          <a:p>
            <a:pPr defTabSz="447512">
              <a:lnSpc>
                <a:spcPct val="90000"/>
              </a:lnSpc>
              <a:defRPr/>
            </a:pPr>
            <a:r>
              <a:rPr lang="en-US" sz="1000" dirty="0" err="1">
                <a:solidFill>
                  <a:srgbClr val="003F52"/>
                </a:solidFill>
                <a:latin typeface="Arial" pitchFamily="34" charset="0"/>
              </a:rPr>
              <a:t>Telefónica</a:t>
            </a:r>
            <a:r>
              <a:rPr lang="en-US" sz="1000" dirty="0">
                <a:solidFill>
                  <a:srgbClr val="003F52"/>
                </a:solidFill>
                <a:latin typeface="Arial" pitchFamily="34" charset="0"/>
              </a:rPr>
              <a:t>, S.A.</a:t>
            </a:r>
          </a:p>
          <a:p>
            <a:pPr defTabSz="447512">
              <a:lnSpc>
                <a:spcPct val="90000"/>
              </a:lnSpc>
              <a:defRPr/>
            </a:pPr>
            <a:r>
              <a:rPr lang="en-US" sz="1000" dirty="0">
                <a:solidFill>
                  <a:srgbClr val="003F52"/>
                </a:solidFill>
                <a:latin typeface="Arial" pitchFamily="34" charset="0"/>
              </a:rPr>
              <a:t>Video, DH &amp; CDN Vertical</a:t>
            </a:r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157110" y="6254706"/>
            <a:ext cx="8662774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buClr>
                <a:srgbClr val="65C3D4"/>
              </a:buClr>
              <a:buSzPct val="150000"/>
              <a:buFont typeface="Wingdings" pitchFamily="2" charset="2"/>
              <a:buNone/>
              <a:defRPr/>
            </a:pPr>
            <a:endParaRPr lang="es-ES" sz="1600" dirty="0">
              <a:solidFill>
                <a:srgbClr val="043F52"/>
              </a:solidFill>
              <a:latin typeface="Arial" pitchFamily="34" charset="0"/>
            </a:endParaRPr>
          </a:p>
        </p:txBody>
      </p:sp>
      <p:pic>
        <p:nvPicPr>
          <p:cNvPr id="3079" name="Imagen 6" descr="TFN_Logo Port_Azu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9228" y="6337179"/>
            <a:ext cx="830656" cy="2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/>
  <p:hf hdr="0" ftr="0" dt="0"/>
  <p:txStyles>
    <p:titleStyle>
      <a:lvl1pPr algn="l" defTabSz="447512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+mj-lt"/>
          <a:ea typeface="+mj-ea"/>
          <a:cs typeface="+mj-cs"/>
        </a:defRPr>
      </a:lvl1pPr>
      <a:lvl2pPr algn="l" defTabSz="447512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47512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47512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47512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47512" algn="l" defTabSz="447512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895041" algn="l" defTabSz="447512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42551" algn="l" defTabSz="447512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790071" algn="l" defTabSz="447512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5639" indent="-335639" algn="just" defTabSz="447512" rtl="0" eaLnBrk="0" fontAlgn="base" hangingPunct="0">
        <a:spcBef>
          <a:spcPct val="0"/>
        </a:spcBef>
        <a:spcAft>
          <a:spcPct val="0"/>
        </a:spcAft>
        <a:buClr>
          <a:srgbClr val="65C3D4"/>
        </a:buClr>
        <a:buSzPct val="150000"/>
        <a:buFont typeface="Wingdings" pitchFamily="2" charset="2"/>
        <a:buChar char="•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186465" indent="-184913" algn="just" defTabSz="447512" rtl="0" eaLnBrk="0" fontAlgn="base" hangingPunct="0">
        <a:spcBef>
          <a:spcPct val="0"/>
        </a:spcBef>
        <a:spcAft>
          <a:spcPct val="0"/>
        </a:spcAft>
        <a:buClr>
          <a:srgbClr val="65C3D4"/>
        </a:buClr>
        <a:buSzPct val="13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348069" indent="-160050" algn="just" defTabSz="447512" rtl="0" eaLnBrk="0" fontAlgn="base" hangingPunct="0">
        <a:spcBef>
          <a:spcPct val="0"/>
        </a:spcBef>
        <a:spcAft>
          <a:spcPct val="0"/>
        </a:spcAft>
        <a:buSzPct val="120000"/>
        <a:buFont typeface="Wingdings" pitchFamily="2" charset="2"/>
        <a:buChar char="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491026" indent="-141404" algn="just" defTabSz="447512" rtl="0" eaLnBrk="0" fontAlgn="base" hangingPunct="0">
        <a:spcBef>
          <a:spcPct val="0"/>
        </a:spcBef>
        <a:spcAft>
          <a:spcPct val="0"/>
        </a:spcAft>
        <a:buSzPct val="120000"/>
        <a:buFont typeface="Lucida Grande"/>
        <a:buChar char="›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633984" indent="-141404" algn="just" defTabSz="447512" rtl="0" eaLnBrk="0" fontAlgn="base" hangingPunct="0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081500" indent="-141404" algn="just" defTabSz="447512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529018" indent="-141404" algn="just" defTabSz="447512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1976536" indent="-141404" algn="just" defTabSz="447512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424053" indent="-141404" algn="just" defTabSz="447512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895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512" algn="l" defTabSz="895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5041" algn="l" defTabSz="895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551" algn="l" defTabSz="895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071" algn="l" defTabSz="895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7590" algn="l" defTabSz="895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5102" algn="l" defTabSz="895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2625" algn="l" defTabSz="895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0140" algn="l" defTabSz="895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157114" y="269171"/>
            <a:ext cx="7343681" cy="4480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cambiar el estilo de título</a:t>
            </a:r>
          </a:p>
        </p:txBody>
      </p:sp>
      <p:sp>
        <p:nvSpPr>
          <p:cNvPr id="3075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09" y="1314734"/>
            <a:ext cx="8230336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96392" y="6337173"/>
            <a:ext cx="42621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buClrTx/>
              <a:buSzTx/>
              <a:buFontTx/>
              <a:buNone/>
              <a:defRPr sz="1100">
                <a:solidFill>
                  <a:srgbClr val="003F5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9D3E013-1864-4F2C-AE8A-3DE474C2FA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44815" name="Rectángulo 9"/>
          <p:cNvSpPr>
            <a:spLocks noChangeArrowheads="1"/>
          </p:cNvSpPr>
          <p:nvPr/>
        </p:nvSpPr>
        <p:spPr bwMode="auto">
          <a:xfrm>
            <a:off x="150892" y="6231982"/>
            <a:ext cx="4481496" cy="41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70521" rIns="70521" bIns="70521" anchor="b">
            <a:spAutoFit/>
          </a:bodyPr>
          <a:lstStyle/>
          <a:p>
            <a:pPr defTabSz="447810">
              <a:lnSpc>
                <a:spcPct val="90000"/>
              </a:lnSpc>
              <a:defRPr/>
            </a:pPr>
            <a:r>
              <a:rPr lang="en-US" sz="1000" dirty="0" err="1">
                <a:solidFill>
                  <a:srgbClr val="003F52"/>
                </a:solidFill>
                <a:latin typeface="Arial" pitchFamily="34" charset="0"/>
              </a:rPr>
              <a:t>Telefónica</a:t>
            </a:r>
            <a:r>
              <a:rPr lang="en-US" sz="1000" dirty="0">
                <a:solidFill>
                  <a:srgbClr val="003F52"/>
                </a:solidFill>
                <a:latin typeface="Arial" pitchFamily="34" charset="0"/>
              </a:rPr>
              <a:t>, S.A.</a:t>
            </a:r>
          </a:p>
          <a:p>
            <a:pPr defTabSz="447810">
              <a:lnSpc>
                <a:spcPct val="90000"/>
              </a:lnSpc>
              <a:defRPr/>
            </a:pPr>
            <a:r>
              <a:rPr lang="en-US" sz="1000" dirty="0">
                <a:solidFill>
                  <a:srgbClr val="003F52"/>
                </a:solidFill>
                <a:latin typeface="Arial" pitchFamily="34" charset="0"/>
              </a:rPr>
              <a:t>Video, DH &amp; CDN Vertical</a:t>
            </a:r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157110" y="6254706"/>
            <a:ext cx="8662774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buClr>
                <a:srgbClr val="65C3D4"/>
              </a:buClr>
              <a:buSzPct val="150000"/>
              <a:buFont typeface="Wingdings" pitchFamily="2" charset="2"/>
              <a:buNone/>
              <a:defRPr/>
            </a:pPr>
            <a:endParaRPr lang="es-ES" sz="1600" dirty="0">
              <a:solidFill>
                <a:srgbClr val="043F52"/>
              </a:solidFill>
              <a:latin typeface="Arial" pitchFamily="34" charset="0"/>
            </a:endParaRPr>
          </a:p>
        </p:txBody>
      </p:sp>
      <p:pic>
        <p:nvPicPr>
          <p:cNvPr id="3079" name="Imagen 6" descr="TFN_Logo Port_Azu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9228" y="6337173"/>
            <a:ext cx="830656" cy="2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hf hdr="0" ftr="0" dt="0"/>
  <p:txStyles>
    <p:titleStyle>
      <a:lvl1pPr algn="l" defTabSz="447810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+mj-lt"/>
          <a:ea typeface="+mj-ea"/>
          <a:cs typeface="+mj-cs"/>
        </a:defRPr>
      </a:lvl1pPr>
      <a:lvl2pPr algn="l" defTabSz="447810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defTabSz="447810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defTabSz="447810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defTabSz="447810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47810" algn="l" defTabSz="447810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895629" algn="l" defTabSz="447810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43439" algn="l" defTabSz="447810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791253" algn="l" defTabSz="447810" rtl="0" fontAlgn="base">
        <a:spcBef>
          <a:spcPct val="0"/>
        </a:spcBef>
        <a:spcAft>
          <a:spcPct val="0"/>
        </a:spcAft>
        <a:defRPr sz="2900" b="1">
          <a:solidFill>
            <a:srgbClr val="61B8CD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5860" indent="-335860" algn="just" defTabSz="447810" rtl="0" eaLnBrk="0" fontAlgn="base" hangingPunct="0">
        <a:spcBef>
          <a:spcPct val="0"/>
        </a:spcBef>
        <a:spcAft>
          <a:spcPct val="0"/>
        </a:spcAft>
        <a:buClr>
          <a:srgbClr val="65C3D4"/>
        </a:buClr>
        <a:buSzPct val="150000"/>
        <a:buFont typeface="Wingdings" pitchFamily="2" charset="2"/>
        <a:buChar char="•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186589" indent="-185035" algn="just" defTabSz="447810" rtl="0" eaLnBrk="0" fontAlgn="base" hangingPunct="0">
        <a:spcBef>
          <a:spcPct val="0"/>
        </a:spcBef>
        <a:spcAft>
          <a:spcPct val="0"/>
        </a:spcAft>
        <a:buClr>
          <a:srgbClr val="65C3D4"/>
        </a:buClr>
        <a:buSzPct val="13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348299" indent="-160156" algn="just" defTabSz="447810" rtl="0" eaLnBrk="0" fontAlgn="base" hangingPunct="0">
        <a:spcBef>
          <a:spcPct val="0"/>
        </a:spcBef>
        <a:spcAft>
          <a:spcPct val="0"/>
        </a:spcAft>
        <a:buSzPct val="120000"/>
        <a:buFont typeface="Wingdings" pitchFamily="2" charset="2"/>
        <a:buChar char="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491351" indent="-141497" algn="just" defTabSz="447810" rtl="0" eaLnBrk="0" fontAlgn="base" hangingPunct="0">
        <a:spcBef>
          <a:spcPct val="0"/>
        </a:spcBef>
        <a:spcAft>
          <a:spcPct val="0"/>
        </a:spcAft>
        <a:buSzPct val="120000"/>
        <a:buFont typeface="Lucida Grande"/>
        <a:buChar char="›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634402" indent="-141497" algn="just" defTabSz="447810" rtl="0" eaLnBrk="0" fontAlgn="base" hangingPunct="0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082215" indent="-141497" algn="just" defTabSz="447810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530028" indent="-141497" algn="just" defTabSz="447810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1977841" indent="-141497" algn="just" defTabSz="447810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425654" indent="-141497" algn="just" defTabSz="447810" rtl="0" fontAlgn="base">
        <a:spcBef>
          <a:spcPct val="0"/>
        </a:spcBef>
        <a:spcAft>
          <a:spcPct val="0"/>
        </a:spcAft>
        <a:buSzPct val="120000"/>
        <a:buFont typeface="Lucida Grande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895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810" algn="l" defTabSz="895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5629" algn="l" defTabSz="895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3439" algn="l" defTabSz="895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1253" algn="l" defTabSz="895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9066" algn="l" defTabSz="895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6878" algn="l" defTabSz="895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4692" algn="l" defTabSz="895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2504" algn="l" defTabSz="895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212.xml"/><Relationship Id="rId21" Type="http://schemas.openxmlformats.org/officeDocument/2006/relationships/tags" Target="../tags/tag207.xml"/><Relationship Id="rId42" Type="http://schemas.openxmlformats.org/officeDocument/2006/relationships/tags" Target="../tags/tag228.xml"/><Relationship Id="rId47" Type="http://schemas.openxmlformats.org/officeDocument/2006/relationships/tags" Target="../tags/tag233.xml"/><Relationship Id="rId63" Type="http://schemas.openxmlformats.org/officeDocument/2006/relationships/tags" Target="../tags/tag249.xml"/><Relationship Id="rId68" Type="http://schemas.openxmlformats.org/officeDocument/2006/relationships/tags" Target="../tags/tag254.xml"/><Relationship Id="rId84" Type="http://schemas.openxmlformats.org/officeDocument/2006/relationships/tags" Target="../tags/tag270.xml"/><Relationship Id="rId89" Type="http://schemas.openxmlformats.org/officeDocument/2006/relationships/tags" Target="../tags/tag275.xml"/><Relationship Id="rId16" Type="http://schemas.openxmlformats.org/officeDocument/2006/relationships/tags" Target="../tags/tag202.xml"/><Relationship Id="rId11" Type="http://schemas.openxmlformats.org/officeDocument/2006/relationships/tags" Target="../tags/tag197.xml"/><Relationship Id="rId32" Type="http://schemas.openxmlformats.org/officeDocument/2006/relationships/tags" Target="../tags/tag218.xml"/><Relationship Id="rId37" Type="http://schemas.openxmlformats.org/officeDocument/2006/relationships/tags" Target="../tags/tag223.xml"/><Relationship Id="rId53" Type="http://schemas.openxmlformats.org/officeDocument/2006/relationships/tags" Target="../tags/tag239.xml"/><Relationship Id="rId58" Type="http://schemas.openxmlformats.org/officeDocument/2006/relationships/tags" Target="../tags/tag244.xml"/><Relationship Id="rId74" Type="http://schemas.openxmlformats.org/officeDocument/2006/relationships/tags" Target="../tags/tag260.xml"/><Relationship Id="rId79" Type="http://schemas.openxmlformats.org/officeDocument/2006/relationships/tags" Target="../tags/tag265.xml"/><Relationship Id="rId102" Type="http://schemas.openxmlformats.org/officeDocument/2006/relationships/tags" Target="../tags/tag288.xml"/><Relationship Id="rId5" Type="http://schemas.openxmlformats.org/officeDocument/2006/relationships/tags" Target="../tags/tag191.xml"/><Relationship Id="rId90" Type="http://schemas.openxmlformats.org/officeDocument/2006/relationships/tags" Target="../tags/tag276.xml"/><Relationship Id="rId95" Type="http://schemas.openxmlformats.org/officeDocument/2006/relationships/tags" Target="../tags/tag281.xml"/><Relationship Id="rId22" Type="http://schemas.openxmlformats.org/officeDocument/2006/relationships/tags" Target="../tags/tag208.xml"/><Relationship Id="rId27" Type="http://schemas.openxmlformats.org/officeDocument/2006/relationships/tags" Target="../tags/tag213.xml"/><Relationship Id="rId43" Type="http://schemas.openxmlformats.org/officeDocument/2006/relationships/tags" Target="../tags/tag229.xml"/><Relationship Id="rId48" Type="http://schemas.openxmlformats.org/officeDocument/2006/relationships/tags" Target="../tags/tag234.xml"/><Relationship Id="rId64" Type="http://schemas.openxmlformats.org/officeDocument/2006/relationships/tags" Target="../tags/tag250.xml"/><Relationship Id="rId69" Type="http://schemas.openxmlformats.org/officeDocument/2006/relationships/tags" Target="../tags/tag255.xml"/><Relationship Id="rId80" Type="http://schemas.openxmlformats.org/officeDocument/2006/relationships/tags" Target="../tags/tag266.xml"/><Relationship Id="rId85" Type="http://schemas.openxmlformats.org/officeDocument/2006/relationships/tags" Target="../tags/tag271.xml"/><Relationship Id="rId12" Type="http://schemas.openxmlformats.org/officeDocument/2006/relationships/tags" Target="../tags/tag198.xml"/><Relationship Id="rId17" Type="http://schemas.openxmlformats.org/officeDocument/2006/relationships/tags" Target="../tags/tag203.xml"/><Relationship Id="rId25" Type="http://schemas.openxmlformats.org/officeDocument/2006/relationships/tags" Target="../tags/tag211.xml"/><Relationship Id="rId33" Type="http://schemas.openxmlformats.org/officeDocument/2006/relationships/tags" Target="../tags/tag219.xml"/><Relationship Id="rId38" Type="http://schemas.openxmlformats.org/officeDocument/2006/relationships/tags" Target="../tags/tag224.xml"/><Relationship Id="rId46" Type="http://schemas.openxmlformats.org/officeDocument/2006/relationships/tags" Target="../tags/tag232.xml"/><Relationship Id="rId59" Type="http://schemas.openxmlformats.org/officeDocument/2006/relationships/tags" Target="../tags/tag245.xml"/><Relationship Id="rId67" Type="http://schemas.openxmlformats.org/officeDocument/2006/relationships/tags" Target="../tags/tag253.xml"/><Relationship Id="rId103" Type="http://schemas.openxmlformats.org/officeDocument/2006/relationships/slideLayout" Target="../slideLayouts/slideLayout6.xml"/><Relationship Id="rId20" Type="http://schemas.openxmlformats.org/officeDocument/2006/relationships/tags" Target="../tags/tag206.xml"/><Relationship Id="rId41" Type="http://schemas.openxmlformats.org/officeDocument/2006/relationships/tags" Target="../tags/tag227.xml"/><Relationship Id="rId54" Type="http://schemas.openxmlformats.org/officeDocument/2006/relationships/tags" Target="../tags/tag240.xml"/><Relationship Id="rId62" Type="http://schemas.openxmlformats.org/officeDocument/2006/relationships/tags" Target="../tags/tag248.xml"/><Relationship Id="rId70" Type="http://schemas.openxmlformats.org/officeDocument/2006/relationships/tags" Target="../tags/tag256.xml"/><Relationship Id="rId75" Type="http://schemas.openxmlformats.org/officeDocument/2006/relationships/tags" Target="../tags/tag261.xml"/><Relationship Id="rId83" Type="http://schemas.openxmlformats.org/officeDocument/2006/relationships/tags" Target="../tags/tag269.xml"/><Relationship Id="rId88" Type="http://schemas.openxmlformats.org/officeDocument/2006/relationships/tags" Target="../tags/tag274.xml"/><Relationship Id="rId91" Type="http://schemas.openxmlformats.org/officeDocument/2006/relationships/tags" Target="../tags/tag277.xml"/><Relationship Id="rId96" Type="http://schemas.openxmlformats.org/officeDocument/2006/relationships/tags" Target="../tags/tag282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5" Type="http://schemas.openxmlformats.org/officeDocument/2006/relationships/tags" Target="../tags/tag201.xml"/><Relationship Id="rId23" Type="http://schemas.openxmlformats.org/officeDocument/2006/relationships/tags" Target="../tags/tag209.xml"/><Relationship Id="rId28" Type="http://schemas.openxmlformats.org/officeDocument/2006/relationships/tags" Target="../tags/tag214.xml"/><Relationship Id="rId36" Type="http://schemas.openxmlformats.org/officeDocument/2006/relationships/tags" Target="../tags/tag222.xml"/><Relationship Id="rId49" Type="http://schemas.openxmlformats.org/officeDocument/2006/relationships/tags" Target="../tags/tag235.xml"/><Relationship Id="rId57" Type="http://schemas.openxmlformats.org/officeDocument/2006/relationships/tags" Target="../tags/tag243.xml"/><Relationship Id="rId10" Type="http://schemas.openxmlformats.org/officeDocument/2006/relationships/tags" Target="../tags/tag196.xml"/><Relationship Id="rId31" Type="http://schemas.openxmlformats.org/officeDocument/2006/relationships/tags" Target="../tags/tag217.xml"/><Relationship Id="rId44" Type="http://schemas.openxmlformats.org/officeDocument/2006/relationships/tags" Target="../tags/tag230.xml"/><Relationship Id="rId52" Type="http://schemas.openxmlformats.org/officeDocument/2006/relationships/tags" Target="../tags/tag238.xml"/><Relationship Id="rId60" Type="http://schemas.openxmlformats.org/officeDocument/2006/relationships/tags" Target="../tags/tag246.xml"/><Relationship Id="rId65" Type="http://schemas.openxmlformats.org/officeDocument/2006/relationships/tags" Target="../tags/tag251.xml"/><Relationship Id="rId73" Type="http://schemas.openxmlformats.org/officeDocument/2006/relationships/tags" Target="../tags/tag259.xml"/><Relationship Id="rId78" Type="http://schemas.openxmlformats.org/officeDocument/2006/relationships/tags" Target="../tags/tag264.xml"/><Relationship Id="rId81" Type="http://schemas.openxmlformats.org/officeDocument/2006/relationships/tags" Target="../tags/tag267.xml"/><Relationship Id="rId86" Type="http://schemas.openxmlformats.org/officeDocument/2006/relationships/tags" Target="../tags/tag272.xml"/><Relationship Id="rId94" Type="http://schemas.openxmlformats.org/officeDocument/2006/relationships/tags" Target="../tags/tag280.xml"/><Relationship Id="rId99" Type="http://schemas.openxmlformats.org/officeDocument/2006/relationships/tags" Target="../tags/tag285.xml"/><Relationship Id="rId101" Type="http://schemas.openxmlformats.org/officeDocument/2006/relationships/tags" Target="../tags/tag287.xml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3" Type="http://schemas.openxmlformats.org/officeDocument/2006/relationships/tags" Target="../tags/tag199.xml"/><Relationship Id="rId18" Type="http://schemas.openxmlformats.org/officeDocument/2006/relationships/tags" Target="../tags/tag204.xml"/><Relationship Id="rId39" Type="http://schemas.openxmlformats.org/officeDocument/2006/relationships/tags" Target="../tags/tag225.xml"/><Relationship Id="rId34" Type="http://schemas.openxmlformats.org/officeDocument/2006/relationships/tags" Target="../tags/tag220.xml"/><Relationship Id="rId50" Type="http://schemas.openxmlformats.org/officeDocument/2006/relationships/tags" Target="../tags/tag236.xml"/><Relationship Id="rId55" Type="http://schemas.openxmlformats.org/officeDocument/2006/relationships/tags" Target="../tags/tag241.xml"/><Relationship Id="rId76" Type="http://schemas.openxmlformats.org/officeDocument/2006/relationships/tags" Target="../tags/tag262.xml"/><Relationship Id="rId97" Type="http://schemas.openxmlformats.org/officeDocument/2006/relationships/tags" Target="../tags/tag283.xml"/><Relationship Id="rId104" Type="http://schemas.openxmlformats.org/officeDocument/2006/relationships/oleObject" Target="../embeddings/oleObject14.bin"/><Relationship Id="rId7" Type="http://schemas.openxmlformats.org/officeDocument/2006/relationships/tags" Target="../tags/tag193.xml"/><Relationship Id="rId71" Type="http://schemas.openxmlformats.org/officeDocument/2006/relationships/tags" Target="../tags/tag257.xml"/><Relationship Id="rId92" Type="http://schemas.openxmlformats.org/officeDocument/2006/relationships/tags" Target="../tags/tag278.xml"/><Relationship Id="rId2" Type="http://schemas.openxmlformats.org/officeDocument/2006/relationships/tags" Target="../tags/tag188.xml"/><Relationship Id="rId29" Type="http://schemas.openxmlformats.org/officeDocument/2006/relationships/tags" Target="../tags/tag215.xml"/><Relationship Id="rId24" Type="http://schemas.openxmlformats.org/officeDocument/2006/relationships/tags" Target="../tags/tag210.xml"/><Relationship Id="rId40" Type="http://schemas.openxmlformats.org/officeDocument/2006/relationships/tags" Target="../tags/tag226.xml"/><Relationship Id="rId45" Type="http://schemas.openxmlformats.org/officeDocument/2006/relationships/tags" Target="../tags/tag231.xml"/><Relationship Id="rId66" Type="http://schemas.openxmlformats.org/officeDocument/2006/relationships/tags" Target="../tags/tag252.xml"/><Relationship Id="rId87" Type="http://schemas.openxmlformats.org/officeDocument/2006/relationships/tags" Target="../tags/tag273.xml"/><Relationship Id="rId61" Type="http://schemas.openxmlformats.org/officeDocument/2006/relationships/tags" Target="../tags/tag247.xml"/><Relationship Id="rId82" Type="http://schemas.openxmlformats.org/officeDocument/2006/relationships/tags" Target="../tags/tag268.xml"/><Relationship Id="rId19" Type="http://schemas.openxmlformats.org/officeDocument/2006/relationships/tags" Target="../tags/tag205.xml"/><Relationship Id="rId14" Type="http://schemas.openxmlformats.org/officeDocument/2006/relationships/tags" Target="../tags/tag200.xml"/><Relationship Id="rId30" Type="http://schemas.openxmlformats.org/officeDocument/2006/relationships/tags" Target="../tags/tag216.xml"/><Relationship Id="rId35" Type="http://schemas.openxmlformats.org/officeDocument/2006/relationships/tags" Target="../tags/tag221.xml"/><Relationship Id="rId56" Type="http://schemas.openxmlformats.org/officeDocument/2006/relationships/tags" Target="../tags/tag242.xml"/><Relationship Id="rId77" Type="http://schemas.openxmlformats.org/officeDocument/2006/relationships/tags" Target="../tags/tag263.xml"/><Relationship Id="rId100" Type="http://schemas.openxmlformats.org/officeDocument/2006/relationships/tags" Target="../tags/tag286.xml"/><Relationship Id="rId8" Type="http://schemas.openxmlformats.org/officeDocument/2006/relationships/tags" Target="../tags/tag194.xml"/><Relationship Id="rId51" Type="http://schemas.openxmlformats.org/officeDocument/2006/relationships/tags" Target="../tags/tag237.xml"/><Relationship Id="rId72" Type="http://schemas.openxmlformats.org/officeDocument/2006/relationships/tags" Target="../tags/tag258.xml"/><Relationship Id="rId93" Type="http://schemas.openxmlformats.org/officeDocument/2006/relationships/tags" Target="../tags/tag279.xml"/><Relationship Id="rId98" Type="http://schemas.openxmlformats.org/officeDocument/2006/relationships/tags" Target="../tags/tag284.xml"/><Relationship Id="rId3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tags" Target="../tags/tag44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50" Type="http://schemas.openxmlformats.org/officeDocument/2006/relationships/slideLayout" Target="../slideLayouts/slideLayout7.xml"/><Relationship Id="rId55" Type="http://schemas.openxmlformats.org/officeDocument/2006/relationships/oleObject" Target="../embeddings/oleObject7.bin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9" Type="http://schemas.openxmlformats.org/officeDocument/2006/relationships/tags" Target="../tags/tag34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53" Type="http://schemas.openxmlformats.org/officeDocument/2006/relationships/oleObject" Target="../embeddings/oleObject6.bin"/><Relationship Id="rId58" Type="http://schemas.openxmlformats.org/officeDocument/2006/relationships/image" Target="../media/image9.emf"/><Relationship Id="rId5" Type="http://schemas.openxmlformats.org/officeDocument/2006/relationships/tags" Target="../tags/tag10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56" Type="http://schemas.openxmlformats.org/officeDocument/2006/relationships/image" Target="../media/image8.emf"/><Relationship Id="rId8" Type="http://schemas.openxmlformats.org/officeDocument/2006/relationships/tags" Target="../tags/tag13.xml"/><Relationship Id="rId51" Type="http://schemas.openxmlformats.org/officeDocument/2006/relationships/notesSlide" Target="../notesSlides/notesSlide2.xml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54" Type="http://schemas.openxmlformats.org/officeDocument/2006/relationships/image" Target="../media/image7.emf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oleObject" Target="../embeddings/oleObject8.bin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" Target="slide8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oleObject" Target="../embeddings/oleObject9.bin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oleObject" Target="../embeddings/oleObject10.bin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tags" Target="../tags/tag76.xml"/><Relationship Id="rId21" Type="http://schemas.openxmlformats.org/officeDocument/2006/relationships/image" Target="../media/image18.png"/><Relationship Id="rId34" Type="http://schemas.openxmlformats.org/officeDocument/2006/relationships/image" Target="../media/image30.wmf"/><Relationship Id="rId7" Type="http://schemas.openxmlformats.org/officeDocument/2006/relationships/tags" Target="../tags/tag80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33" Type="http://schemas.openxmlformats.org/officeDocument/2006/relationships/image" Target="../media/image29.jpeg"/><Relationship Id="rId2" Type="http://schemas.openxmlformats.org/officeDocument/2006/relationships/tags" Target="../tags/tag75.xml"/><Relationship Id="rId16" Type="http://schemas.openxmlformats.org/officeDocument/2006/relationships/image" Target="../media/image14.png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26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21.png"/><Relationship Id="rId32" Type="http://schemas.openxmlformats.org/officeDocument/2006/relationships/hyperlink" Target="http://www.google.com.ar/url?source=imgres&amp;ct=tbn&amp;q=http://desarrollowebsfa.zobyhost.com/es/images/user.svg.png&amp;sa=X&amp;ei=_IerTP-SKoO88gbJ9bieBw&amp;ved=0CAUQ8wc4CA&amp;usg=AFQjCNFATUVLTCWM_c30SAxwcPyD1iV--g" TargetMode="External"/><Relationship Id="rId5" Type="http://schemas.openxmlformats.org/officeDocument/2006/relationships/tags" Target="../tags/tag78.xml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slide" Target="slide4.xml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tags" Target="../tags/tag7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1.png"/><Relationship Id="rId8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107.xml"/><Relationship Id="rId21" Type="http://schemas.openxmlformats.org/officeDocument/2006/relationships/tags" Target="../tags/tag102.xml"/><Relationship Id="rId42" Type="http://schemas.openxmlformats.org/officeDocument/2006/relationships/tags" Target="../tags/tag123.xml"/><Relationship Id="rId47" Type="http://schemas.openxmlformats.org/officeDocument/2006/relationships/tags" Target="../tags/tag128.xml"/><Relationship Id="rId63" Type="http://schemas.openxmlformats.org/officeDocument/2006/relationships/tags" Target="../tags/tag144.xml"/><Relationship Id="rId68" Type="http://schemas.openxmlformats.org/officeDocument/2006/relationships/tags" Target="../tags/tag149.xml"/><Relationship Id="rId84" Type="http://schemas.openxmlformats.org/officeDocument/2006/relationships/tags" Target="../tags/tag165.xml"/><Relationship Id="rId89" Type="http://schemas.openxmlformats.org/officeDocument/2006/relationships/tags" Target="../tags/tag170.xml"/><Relationship Id="rId16" Type="http://schemas.openxmlformats.org/officeDocument/2006/relationships/tags" Target="../tags/tag97.xml"/><Relationship Id="rId107" Type="http://schemas.openxmlformats.org/officeDocument/2006/relationships/notesSlide" Target="../notesSlides/notesSlide8.xml"/><Relationship Id="rId11" Type="http://schemas.openxmlformats.org/officeDocument/2006/relationships/tags" Target="../tags/tag92.xml"/><Relationship Id="rId32" Type="http://schemas.openxmlformats.org/officeDocument/2006/relationships/tags" Target="../tags/tag113.xml"/><Relationship Id="rId37" Type="http://schemas.openxmlformats.org/officeDocument/2006/relationships/tags" Target="../tags/tag118.xml"/><Relationship Id="rId53" Type="http://schemas.openxmlformats.org/officeDocument/2006/relationships/tags" Target="../tags/tag134.xml"/><Relationship Id="rId58" Type="http://schemas.openxmlformats.org/officeDocument/2006/relationships/tags" Target="../tags/tag139.xml"/><Relationship Id="rId74" Type="http://schemas.openxmlformats.org/officeDocument/2006/relationships/tags" Target="../tags/tag155.xml"/><Relationship Id="rId79" Type="http://schemas.openxmlformats.org/officeDocument/2006/relationships/tags" Target="../tags/tag160.xml"/><Relationship Id="rId102" Type="http://schemas.openxmlformats.org/officeDocument/2006/relationships/tags" Target="../tags/tag183.xml"/><Relationship Id="rId5" Type="http://schemas.openxmlformats.org/officeDocument/2006/relationships/tags" Target="../tags/tag86.xml"/><Relationship Id="rId90" Type="http://schemas.openxmlformats.org/officeDocument/2006/relationships/tags" Target="../tags/tag171.xml"/><Relationship Id="rId95" Type="http://schemas.openxmlformats.org/officeDocument/2006/relationships/tags" Target="../tags/tag176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43" Type="http://schemas.openxmlformats.org/officeDocument/2006/relationships/tags" Target="../tags/tag124.xml"/><Relationship Id="rId48" Type="http://schemas.openxmlformats.org/officeDocument/2006/relationships/tags" Target="../tags/tag129.xml"/><Relationship Id="rId64" Type="http://schemas.openxmlformats.org/officeDocument/2006/relationships/tags" Target="../tags/tag145.xml"/><Relationship Id="rId69" Type="http://schemas.openxmlformats.org/officeDocument/2006/relationships/tags" Target="../tags/tag150.xml"/><Relationship Id="rId80" Type="http://schemas.openxmlformats.org/officeDocument/2006/relationships/tags" Target="../tags/tag161.xml"/><Relationship Id="rId85" Type="http://schemas.openxmlformats.org/officeDocument/2006/relationships/tags" Target="../tags/tag166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33" Type="http://schemas.openxmlformats.org/officeDocument/2006/relationships/tags" Target="../tags/tag114.xml"/><Relationship Id="rId38" Type="http://schemas.openxmlformats.org/officeDocument/2006/relationships/tags" Target="../tags/tag119.xml"/><Relationship Id="rId59" Type="http://schemas.openxmlformats.org/officeDocument/2006/relationships/tags" Target="../tags/tag140.xml"/><Relationship Id="rId103" Type="http://schemas.openxmlformats.org/officeDocument/2006/relationships/tags" Target="../tags/tag184.xml"/><Relationship Id="rId108" Type="http://schemas.openxmlformats.org/officeDocument/2006/relationships/oleObject" Target="../embeddings/oleObject13.bin"/><Relationship Id="rId54" Type="http://schemas.openxmlformats.org/officeDocument/2006/relationships/tags" Target="../tags/tag135.xml"/><Relationship Id="rId70" Type="http://schemas.openxmlformats.org/officeDocument/2006/relationships/tags" Target="../tags/tag151.xml"/><Relationship Id="rId75" Type="http://schemas.openxmlformats.org/officeDocument/2006/relationships/tags" Target="../tags/tag156.xml"/><Relationship Id="rId91" Type="http://schemas.openxmlformats.org/officeDocument/2006/relationships/tags" Target="../tags/tag172.xml"/><Relationship Id="rId96" Type="http://schemas.openxmlformats.org/officeDocument/2006/relationships/tags" Target="../tags/tag17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36" Type="http://schemas.openxmlformats.org/officeDocument/2006/relationships/tags" Target="../tags/tag117.xml"/><Relationship Id="rId49" Type="http://schemas.openxmlformats.org/officeDocument/2006/relationships/tags" Target="../tags/tag130.xml"/><Relationship Id="rId57" Type="http://schemas.openxmlformats.org/officeDocument/2006/relationships/tags" Target="../tags/tag138.xml"/><Relationship Id="rId106" Type="http://schemas.openxmlformats.org/officeDocument/2006/relationships/slideLayout" Target="../slideLayouts/slideLayout7.xml"/><Relationship Id="rId10" Type="http://schemas.openxmlformats.org/officeDocument/2006/relationships/tags" Target="../tags/tag91.xml"/><Relationship Id="rId31" Type="http://schemas.openxmlformats.org/officeDocument/2006/relationships/tags" Target="../tags/tag112.xml"/><Relationship Id="rId44" Type="http://schemas.openxmlformats.org/officeDocument/2006/relationships/tags" Target="../tags/tag125.xml"/><Relationship Id="rId52" Type="http://schemas.openxmlformats.org/officeDocument/2006/relationships/tags" Target="../tags/tag133.xml"/><Relationship Id="rId60" Type="http://schemas.openxmlformats.org/officeDocument/2006/relationships/tags" Target="../tags/tag141.xml"/><Relationship Id="rId65" Type="http://schemas.openxmlformats.org/officeDocument/2006/relationships/tags" Target="../tags/tag146.xml"/><Relationship Id="rId73" Type="http://schemas.openxmlformats.org/officeDocument/2006/relationships/tags" Target="../tags/tag154.xml"/><Relationship Id="rId78" Type="http://schemas.openxmlformats.org/officeDocument/2006/relationships/tags" Target="../tags/tag159.xml"/><Relationship Id="rId81" Type="http://schemas.openxmlformats.org/officeDocument/2006/relationships/tags" Target="../tags/tag162.xml"/><Relationship Id="rId86" Type="http://schemas.openxmlformats.org/officeDocument/2006/relationships/tags" Target="../tags/tag167.xml"/><Relationship Id="rId94" Type="http://schemas.openxmlformats.org/officeDocument/2006/relationships/tags" Target="../tags/tag175.xml"/><Relationship Id="rId99" Type="http://schemas.openxmlformats.org/officeDocument/2006/relationships/tags" Target="../tags/tag180.xml"/><Relationship Id="rId101" Type="http://schemas.openxmlformats.org/officeDocument/2006/relationships/tags" Target="../tags/tag182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9" Type="http://schemas.openxmlformats.org/officeDocument/2006/relationships/tags" Target="../tags/tag120.xml"/><Relationship Id="rId109" Type="http://schemas.openxmlformats.org/officeDocument/2006/relationships/slide" Target="slide4.xml"/><Relationship Id="rId34" Type="http://schemas.openxmlformats.org/officeDocument/2006/relationships/tags" Target="../tags/tag115.xml"/><Relationship Id="rId50" Type="http://schemas.openxmlformats.org/officeDocument/2006/relationships/tags" Target="../tags/tag131.xml"/><Relationship Id="rId55" Type="http://schemas.openxmlformats.org/officeDocument/2006/relationships/tags" Target="../tags/tag136.xml"/><Relationship Id="rId76" Type="http://schemas.openxmlformats.org/officeDocument/2006/relationships/tags" Target="../tags/tag157.xml"/><Relationship Id="rId97" Type="http://schemas.openxmlformats.org/officeDocument/2006/relationships/tags" Target="../tags/tag178.xml"/><Relationship Id="rId104" Type="http://schemas.openxmlformats.org/officeDocument/2006/relationships/tags" Target="../tags/tag185.xml"/><Relationship Id="rId7" Type="http://schemas.openxmlformats.org/officeDocument/2006/relationships/tags" Target="../tags/tag88.xml"/><Relationship Id="rId71" Type="http://schemas.openxmlformats.org/officeDocument/2006/relationships/tags" Target="../tags/tag152.xml"/><Relationship Id="rId92" Type="http://schemas.openxmlformats.org/officeDocument/2006/relationships/tags" Target="../tags/tag173.xml"/><Relationship Id="rId2" Type="http://schemas.openxmlformats.org/officeDocument/2006/relationships/tags" Target="../tags/tag83.xml"/><Relationship Id="rId29" Type="http://schemas.openxmlformats.org/officeDocument/2006/relationships/tags" Target="../tags/tag110.xml"/><Relationship Id="rId24" Type="http://schemas.openxmlformats.org/officeDocument/2006/relationships/tags" Target="../tags/tag105.xml"/><Relationship Id="rId40" Type="http://schemas.openxmlformats.org/officeDocument/2006/relationships/tags" Target="../tags/tag121.xml"/><Relationship Id="rId45" Type="http://schemas.openxmlformats.org/officeDocument/2006/relationships/tags" Target="../tags/tag126.xml"/><Relationship Id="rId66" Type="http://schemas.openxmlformats.org/officeDocument/2006/relationships/tags" Target="../tags/tag147.xml"/><Relationship Id="rId87" Type="http://schemas.openxmlformats.org/officeDocument/2006/relationships/tags" Target="../tags/tag168.xml"/><Relationship Id="rId61" Type="http://schemas.openxmlformats.org/officeDocument/2006/relationships/tags" Target="../tags/tag142.xml"/><Relationship Id="rId82" Type="http://schemas.openxmlformats.org/officeDocument/2006/relationships/tags" Target="../tags/tag163.xml"/><Relationship Id="rId19" Type="http://schemas.openxmlformats.org/officeDocument/2006/relationships/tags" Target="../tags/tag100.xml"/><Relationship Id="rId14" Type="http://schemas.openxmlformats.org/officeDocument/2006/relationships/tags" Target="../tags/tag95.xml"/><Relationship Id="rId30" Type="http://schemas.openxmlformats.org/officeDocument/2006/relationships/tags" Target="../tags/tag111.xml"/><Relationship Id="rId35" Type="http://schemas.openxmlformats.org/officeDocument/2006/relationships/tags" Target="../tags/tag116.xml"/><Relationship Id="rId56" Type="http://schemas.openxmlformats.org/officeDocument/2006/relationships/tags" Target="../tags/tag137.xml"/><Relationship Id="rId77" Type="http://schemas.openxmlformats.org/officeDocument/2006/relationships/tags" Target="../tags/tag158.xml"/><Relationship Id="rId100" Type="http://schemas.openxmlformats.org/officeDocument/2006/relationships/tags" Target="../tags/tag181.xml"/><Relationship Id="rId105" Type="http://schemas.openxmlformats.org/officeDocument/2006/relationships/tags" Target="../tags/tag186.xml"/><Relationship Id="rId8" Type="http://schemas.openxmlformats.org/officeDocument/2006/relationships/tags" Target="../tags/tag89.xml"/><Relationship Id="rId51" Type="http://schemas.openxmlformats.org/officeDocument/2006/relationships/tags" Target="../tags/tag132.xml"/><Relationship Id="rId72" Type="http://schemas.openxmlformats.org/officeDocument/2006/relationships/tags" Target="../tags/tag153.xml"/><Relationship Id="rId93" Type="http://schemas.openxmlformats.org/officeDocument/2006/relationships/tags" Target="../tags/tag174.xml"/><Relationship Id="rId98" Type="http://schemas.openxmlformats.org/officeDocument/2006/relationships/tags" Target="../tags/tag179.xml"/><Relationship Id="rId3" Type="http://schemas.openxmlformats.org/officeDocument/2006/relationships/tags" Target="../tags/tag84.xml"/><Relationship Id="rId25" Type="http://schemas.openxmlformats.org/officeDocument/2006/relationships/tags" Target="../tags/tag106.xml"/><Relationship Id="rId46" Type="http://schemas.openxmlformats.org/officeDocument/2006/relationships/tags" Target="../tags/tag127.xml"/><Relationship Id="rId67" Type="http://schemas.openxmlformats.org/officeDocument/2006/relationships/tags" Target="../tags/tag148.xml"/><Relationship Id="rId20" Type="http://schemas.openxmlformats.org/officeDocument/2006/relationships/tags" Target="../tags/tag101.xml"/><Relationship Id="rId41" Type="http://schemas.openxmlformats.org/officeDocument/2006/relationships/tags" Target="../tags/tag122.xml"/><Relationship Id="rId62" Type="http://schemas.openxmlformats.org/officeDocument/2006/relationships/tags" Target="../tags/tag143.xml"/><Relationship Id="rId83" Type="http://schemas.openxmlformats.org/officeDocument/2006/relationships/tags" Target="../tags/tag164.xml"/><Relationship Id="rId88" Type="http://schemas.openxmlformats.org/officeDocument/2006/relationships/tags" Target="../tags/tag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33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Rectangle 3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10" descr="Pulguitas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994" y="1618133"/>
            <a:ext cx="8063894" cy="43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 descr="Telefónica azu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1914" y="6124020"/>
            <a:ext cx="1356427" cy="3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73329" y="224061"/>
            <a:ext cx="8438778" cy="118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483" tIns="44742" rIns="89483" bIns="44742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s-AR" sz="3900" dirty="0">
                <a:solidFill>
                  <a:srgbClr val="004250"/>
                </a:solidFill>
                <a:latin typeface="Telefonica Headline Light" pitchFamily="2" charset="0"/>
              </a:rPr>
              <a:t>Negocio Mayorista</a:t>
            </a:r>
          </a:p>
          <a:p>
            <a:pPr eaLnBrk="0" hangingPunct="0">
              <a:lnSpc>
                <a:spcPct val="90000"/>
              </a:lnSpc>
            </a:pPr>
            <a:r>
              <a:rPr lang="es-AR" sz="3900" dirty="0">
                <a:solidFill>
                  <a:srgbClr val="004250"/>
                </a:solidFill>
                <a:latin typeface="Telefonica Headline Light" pitchFamily="2" charset="0"/>
              </a:rPr>
              <a:t>Plan Comercial 2°T 2011</a:t>
            </a:r>
            <a:endParaRPr lang="es-ES_tradnl" sz="3900" dirty="0">
              <a:solidFill>
                <a:srgbClr val="004250"/>
              </a:solidFill>
              <a:latin typeface="Telefonica Headline Light" pitchFamily="2" charset="0"/>
            </a:endParaRPr>
          </a:p>
        </p:txBody>
      </p:sp>
      <p:sp>
        <p:nvSpPr>
          <p:cNvPr id="33" name="Rectángulo 7"/>
          <p:cNvSpPr>
            <a:spLocks noChangeArrowheads="1"/>
          </p:cNvSpPr>
          <p:nvPr/>
        </p:nvSpPr>
        <p:spPr bwMode="auto">
          <a:xfrm>
            <a:off x="388884" y="5619912"/>
            <a:ext cx="3535416" cy="30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9483" tIns="44742" rIns="89483" bIns="44742">
            <a:spAutoFit/>
          </a:bodyPr>
          <a:lstStyle/>
          <a:p>
            <a:pPr defTabSz="447414"/>
            <a:r>
              <a:rPr lang="es-ES_tradnl" dirty="0">
                <a:solidFill>
                  <a:srgbClr val="11414F"/>
                </a:solidFill>
                <a:latin typeface="Arial" pitchFamily="34" charset="0"/>
              </a:rPr>
              <a:t>Buenos Aires, 5 de Abril de 2011</a:t>
            </a:r>
          </a:p>
        </p:txBody>
      </p:sp>
      <p:sp>
        <p:nvSpPr>
          <p:cNvPr id="34" name="Rectángulo 7"/>
          <p:cNvSpPr>
            <a:spLocks noChangeArrowheads="1"/>
          </p:cNvSpPr>
          <p:nvPr/>
        </p:nvSpPr>
        <p:spPr bwMode="auto">
          <a:xfrm>
            <a:off x="351563" y="6050885"/>
            <a:ext cx="2789075" cy="36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483" tIns="44742" rIns="89483" bIns="44742">
            <a:spAutoFit/>
          </a:bodyPr>
          <a:lstStyle/>
          <a:p>
            <a:pPr defTabSz="447414"/>
            <a:r>
              <a:rPr lang="es-ES_tradnl" sz="900" dirty="0">
                <a:solidFill>
                  <a:srgbClr val="11414F"/>
                </a:solidFill>
                <a:latin typeface="Arial" pitchFamily="34" charset="0"/>
              </a:rPr>
              <a:t>Telefónica de Argentina S.A. </a:t>
            </a:r>
          </a:p>
          <a:p>
            <a:pPr defTabSz="447414"/>
            <a:r>
              <a:rPr lang="es-ES_tradnl" sz="900" dirty="0">
                <a:solidFill>
                  <a:srgbClr val="11414F"/>
                </a:solidFill>
                <a:latin typeface="Arial" pitchFamily="34" charset="0"/>
              </a:rPr>
              <a:t>Negocio Mayorista, Regulación y Contenidos</a:t>
            </a:r>
          </a:p>
        </p:txBody>
      </p:sp>
      <p:grpSp>
        <p:nvGrpSpPr>
          <p:cNvPr id="35" name="Group 120"/>
          <p:cNvGrpSpPr>
            <a:grpSpLocks/>
          </p:cNvGrpSpPr>
          <p:nvPr/>
        </p:nvGrpSpPr>
        <p:grpSpPr bwMode="auto">
          <a:xfrm>
            <a:off x="7899588" y="581025"/>
            <a:ext cx="990600" cy="166688"/>
            <a:chOff x="1189" y="550"/>
            <a:chExt cx="624" cy="105"/>
          </a:xfrm>
        </p:grpSpPr>
        <p:sp>
          <p:nvSpPr>
            <p:cNvPr id="36" name="McK Confidential"/>
            <p:cNvSpPr txBox="1">
              <a:spLocks noChangeArrowheads="1"/>
            </p:cNvSpPr>
            <p:nvPr/>
          </p:nvSpPr>
          <p:spPr bwMode="auto">
            <a:xfrm>
              <a:off x="1199" y="559"/>
              <a:ext cx="60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algn="ctr"/>
              <a:r>
                <a:rPr lang="es-ES_tradnl" sz="1000" i="1" dirty="0">
                  <a:solidFill>
                    <a:srgbClr val="002026"/>
                  </a:solidFill>
                  <a:latin typeface="Telefonica Text" pitchFamily="2" charset="0"/>
                </a:rPr>
                <a:t>CONFIDENCIAL</a:t>
              </a:r>
            </a:p>
          </p:txBody>
        </p:sp>
        <p:sp>
          <p:nvSpPr>
            <p:cNvPr id="37" name="Line 122"/>
            <p:cNvSpPr>
              <a:spLocks noChangeShapeType="1"/>
            </p:cNvSpPr>
            <p:nvPr/>
          </p:nvSpPr>
          <p:spPr bwMode="auto">
            <a:xfrm>
              <a:off x="1189" y="550"/>
              <a:ext cx="6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s-AR">
                <a:latin typeface="Telefonica Text" pitchFamily="2" charset="0"/>
              </a:endParaRPr>
            </a:p>
          </p:txBody>
        </p:sp>
        <p:sp>
          <p:nvSpPr>
            <p:cNvPr id="38" name="Line 123"/>
            <p:cNvSpPr>
              <a:spLocks noChangeShapeType="1"/>
            </p:cNvSpPr>
            <p:nvPr/>
          </p:nvSpPr>
          <p:spPr bwMode="auto">
            <a:xfrm>
              <a:off x="1189" y="652"/>
              <a:ext cx="6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s-AR">
                <a:latin typeface="Telefonica Text" pitchFamily="2" charset="0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58 Objeto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4" imgW="0" imgH="0" progId="">
                  <p:embed/>
                </p:oleObj>
              </mc:Choice>
              <mc:Fallback>
                <p:oleObj name="think-cell Slide" r:id="rId104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Rectángulo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elefonica Text"/>
                <a:sym typeface="Telefonica Text"/>
              </a:rPr>
              <a:t>5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s-AR" dirty="0"/>
              <a:t>Renegociación de acuerdos de interconexión</a:t>
            </a:r>
          </a:p>
        </p:txBody>
      </p:sp>
      <p:sp>
        <p:nvSpPr>
          <p:cNvPr id="285" name="284 Rectángulo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181600" y="1136650"/>
            <a:ext cx="407987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40D4370A-199F-4210-B263-60BDB3B302B2}" type="datetime'''''''''''Q''''''''''''''''''''4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Q4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82" name="281 Rectángulo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73512" y="1136650"/>
            <a:ext cx="398462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D24C88B4-1B5D-46D7-B60D-51869D0D7DC7}" type="datetime'''''Q''''''''''''''''''''''''''''''''''''''''1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Q1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89" name="288 Rectángulo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799262" y="1136650"/>
            <a:ext cx="407987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B377E34E-FEE6-46DC-9375-326FF1CEAC3C}" type="datetime'''''''''''''''''Q''''''''''''''''''''''''4''''''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Q4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88" name="287 Rectángulo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391275" y="1136650"/>
            <a:ext cx="407987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6A3607E9-C64F-49B8-A73C-A88A64ECF74C}" type="datetime'''''''''''''''''''''''''Q''''''''''''''''''3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Q3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87" name="286 Rectángulo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988050" y="1136650"/>
            <a:ext cx="403225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BEADF85B-83FC-44E6-87AE-7B80DAC7F510}" type="datetime'''''''''''''''''Q''''2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Q2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116" name="115 Rectángulo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589587" y="936626"/>
            <a:ext cx="1617662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586CEEB3-9694-4C4D-B284-0F4729617C04}" type="datetime'''''''''2''''''0''1''''''1''''''''''''''''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2011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86" name="285 Rectángulo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589587" y="1136650"/>
            <a:ext cx="398462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E6491F77-E025-46D5-87D0-B1BD9563616D}" type="datetime'''''Q''''''1''''''''''''''''''''''''''''''''''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Q1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84" name="283 Rectángulo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775200" y="1136650"/>
            <a:ext cx="406400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C511D471-BB2F-4675-A9E1-1DFDCC1E3542}" type="datetime'''''''Q''3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Q3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83" name="282 Rectángulo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371975" y="1136650"/>
            <a:ext cx="403225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5EE1EC4E-E3E4-414C-90C2-1D14FD03FA11}" type="datetime'''''''''''''''''''''''''''Q''''''''''2''''''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Q2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78" name="277 Rectángulo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355850" y="1136650"/>
            <a:ext cx="398462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0DE6DE2B-00D5-4530-918B-681F2779357F}" type="datetime'''Q''''''''''''''''''''''''''''''''1''''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Q1</a:t>
            </a:fld>
            <a:endParaRPr kumimoji="0" lang="es-AR" sz="1000" b="1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79" name="278 Rectángulo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754312" y="1136650"/>
            <a:ext cx="403225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BD80F57D-2C80-458C-AB0B-B4C792B0FAA2}" type="datetime'''''Q''2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Q2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80" name="279 Rectángulo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157537" y="1136650"/>
            <a:ext cx="407987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439C6193-86B0-46BB-AC31-0B836704E260}" type="datetime'''''''''''''''''''Q''''''''3''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Q3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81" name="280 Rectángulo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565525" y="1136650"/>
            <a:ext cx="407987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4112F853-32F9-49A7-8BBA-BDAEE5F61E01}" type="datetime'''''''''''''''''''''''''''''''''''''''Q4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Q4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134" name="133 Rectángulo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973512" y="936626"/>
            <a:ext cx="1616075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98C42C6C-02AD-4890-86AE-9431EA563B7D}" type="datetime'2''0''''''''''''''''''''''''''''''''''1''''0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2010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65" name="264 Rectángulo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355850" y="936626"/>
            <a:ext cx="1617662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F52F1709-CAD7-4851-9282-AE8822CBBA27}" type="datetime'''20''''''''0''9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2009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32" name="231 Rectángulo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207250" y="936626"/>
            <a:ext cx="1620837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7558AFE0-3C68-46E6-9878-C61C2D4F6C74}" type="datetime'''20''''''''''''''''''''''''1''''2''''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2012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93" name="292 Rectángulo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8420100" y="1136650"/>
            <a:ext cx="407987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F1F10289-BF83-4CC2-9F86-BAD7D6474BF3}" type="datetime'Q''''''''4''''''''''''''''''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Q4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92" name="291 Rectángulo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8013700" y="1136650"/>
            <a:ext cx="406400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86EFAD09-3620-4B5E-95BE-0D1FAB5C087A}" type="datetime'''''''''''Q''''''''''''''''''''''''''3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Q3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91" name="290 Rectángulo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7610475" y="1136650"/>
            <a:ext cx="403225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0CE93058-60D7-483D-8307-4F7F529231F8}" type="datetime'''''''Q''''''''''''''''''''''''''''''''''''''''''''2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Q2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290" name="289 Rectángulo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7207250" y="1136650"/>
            <a:ext cx="403225" cy="200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2" rIns="0" bIns="238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251011D7-0009-4AAA-9BAB-BE6B43CC671C}" type="datetime'''''''''''''''''''''''''''''''''Q''1''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 algn="ctr"/>
              <a:t>Q1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cxnSp>
        <p:nvCxnSpPr>
          <p:cNvPr id="115" name="114 Conector recto"/>
          <p:cNvCxnSpPr/>
          <p:nvPr>
            <p:custDataLst>
              <p:tags r:id="rId24"/>
            </p:custDataLst>
          </p:nvPr>
        </p:nvCxnSpPr>
        <p:spPr bwMode="auto">
          <a:xfrm>
            <a:off x="8828087" y="1336674"/>
            <a:ext cx="0" cy="4640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298 Conector recto"/>
          <p:cNvCxnSpPr/>
          <p:nvPr>
            <p:custDataLst>
              <p:tags r:id="rId25"/>
            </p:custDataLst>
          </p:nvPr>
        </p:nvCxnSpPr>
        <p:spPr bwMode="auto">
          <a:xfrm>
            <a:off x="5181600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296 Conector recto"/>
          <p:cNvCxnSpPr/>
          <p:nvPr>
            <p:custDataLst>
              <p:tags r:id="rId26"/>
            </p:custDataLst>
          </p:nvPr>
        </p:nvCxnSpPr>
        <p:spPr bwMode="auto">
          <a:xfrm>
            <a:off x="4371975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8" name="297 Conector recto"/>
          <p:cNvCxnSpPr/>
          <p:nvPr>
            <p:custDataLst>
              <p:tags r:id="rId27"/>
            </p:custDataLst>
          </p:nvPr>
        </p:nvCxnSpPr>
        <p:spPr bwMode="auto">
          <a:xfrm>
            <a:off x="4775200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295 Conector recto"/>
          <p:cNvCxnSpPr/>
          <p:nvPr>
            <p:custDataLst>
              <p:tags r:id="rId28"/>
            </p:custDataLst>
          </p:nvPr>
        </p:nvCxnSpPr>
        <p:spPr bwMode="auto">
          <a:xfrm>
            <a:off x="3565525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113 Conector recto"/>
          <p:cNvCxnSpPr/>
          <p:nvPr>
            <p:custDataLst>
              <p:tags r:id="rId29"/>
            </p:custDataLst>
          </p:nvPr>
        </p:nvCxnSpPr>
        <p:spPr bwMode="auto">
          <a:xfrm>
            <a:off x="127000" y="1336674"/>
            <a:ext cx="0" cy="4640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299 Conector recto"/>
          <p:cNvCxnSpPr/>
          <p:nvPr>
            <p:custDataLst>
              <p:tags r:id="rId30"/>
            </p:custDataLst>
          </p:nvPr>
        </p:nvCxnSpPr>
        <p:spPr bwMode="auto">
          <a:xfrm>
            <a:off x="5988050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301 Conector recto"/>
          <p:cNvCxnSpPr/>
          <p:nvPr>
            <p:custDataLst>
              <p:tags r:id="rId31"/>
            </p:custDataLst>
          </p:nvPr>
        </p:nvCxnSpPr>
        <p:spPr bwMode="auto">
          <a:xfrm>
            <a:off x="6799262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1" name="300 Conector recto"/>
          <p:cNvCxnSpPr/>
          <p:nvPr>
            <p:custDataLst>
              <p:tags r:id="rId32"/>
            </p:custDataLst>
          </p:nvPr>
        </p:nvCxnSpPr>
        <p:spPr bwMode="auto">
          <a:xfrm>
            <a:off x="6391275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3" name="302 Conector recto"/>
          <p:cNvCxnSpPr/>
          <p:nvPr>
            <p:custDataLst>
              <p:tags r:id="rId33"/>
            </p:custDataLst>
          </p:nvPr>
        </p:nvCxnSpPr>
        <p:spPr bwMode="auto">
          <a:xfrm>
            <a:off x="7610475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303 Conector recto"/>
          <p:cNvCxnSpPr/>
          <p:nvPr>
            <p:custDataLst>
              <p:tags r:id="rId34"/>
            </p:custDataLst>
          </p:nvPr>
        </p:nvCxnSpPr>
        <p:spPr bwMode="auto">
          <a:xfrm>
            <a:off x="8013700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304 Conector recto"/>
          <p:cNvCxnSpPr/>
          <p:nvPr>
            <p:custDataLst>
              <p:tags r:id="rId35"/>
            </p:custDataLst>
          </p:nvPr>
        </p:nvCxnSpPr>
        <p:spPr bwMode="auto">
          <a:xfrm>
            <a:off x="8420100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110 Conector recto"/>
          <p:cNvCxnSpPr/>
          <p:nvPr>
            <p:custDataLst>
              <p:tags r:id="rId36"/>
            </p:custDataLst>
          </p:nvPr>
        </p:nvCxnSpPr>
        <p:spPr bwMode="auto">
          <a:xfrm>
            <a:off x="2355850" y="1336674"/>
            <a:ext cx="0" cy="4640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1" name="310 Conector recto"/>
          <p:cNvCxnSpPr/>
          <p:nvPr>
            <p:custDataLst>
              <p:tags r:id="rId37"/>
            </p:custDataLst>
          </p:nvPr>
        </p:nvCxnSpPr>
        <p:spPr bwMode="auto">
          <a:xfrm>
            <a:off x="7207250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308 Conector recto"/>
          <p:cNvCxnSpPr/>
          <p:nvPr>
            <p:custDataLst>
              <p:tags r:id="rId38"/>
            </p:custDataLst>
          </p:nvPr>
        </p:nvCxnSpPr>
        <p:spPr bwMode="auto">
          <a:xfrm>
            <a:off x="3973512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4" name="293 Conector recto"/>
          <p:cNvCxnSpPr/>
          <p:nvPr>
            <p:custDataLst>
              <p:tags r:id="rId39"/>
            </p:custDataLst>
          </p:nvPr>
        </p:nvCxnSpPr>
        <p:spPr bwMode="auto">
          <a:xfrm>
            <a:off x="2754312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309 Conector recto"/>
          <p:cNvCxnSpPr/>
          <p:nvPr>
            <p:custDataLst>
              <p:tags r:id="rId40"/>
            </p:custDataLst>
          </p:nvPr>
        </p:nvCxnSpPr>
        <p:spPr bwMode="auto">
          <a:xfrm>
            <a:off x="5589587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294 Conector recto"/>
          <p:cNvCxnSpPr/>
          <p:nvPr>
            <p:custDataLst>
              <p:tags r:id="rId41"/>
            </p:custDataLst>
          </p:nvPr>
        </p:nvCxnSpPr>
        <p:spPr bwMode="auto">
          <a:xfrm>
            <a:off x="3157537" y="1336674"/>
            <a:ext cx="0" cy="46402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112 Conector recto"/>
          <p:cNvCxnSpPr/>
          <p:nvPr>
            <p:custDataLst>
              <p:tags r:id="rId42"/>
            </p:custDataLst>
          </p:nvPr>
        </p:nvCxnSpPr>
        <p:spPr bwMode="auto">
          <a:xfrm>
            <a:off x="127000" y="5976937"/>
            <a:ext cx="87010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1" name="370 Conector recto"/>
          <p:cNvCxnSpPr/>
          <p:nvPr>
            <p:custDataLst>
              <p:tags r:id="rId43"/>
            </p:custDataLst>
          </p:nvPr>
        </p:nvCxnSpPr>
        <p:spPr bwMode="auto">
          <a:xfrm>
            <a:off x="127000" y="4994275"/>
            <a:ext cx="870108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8" name="347 Conector recto"/>
          <p:cNvCxnSpPr/>
          <p:nvPr>
            <p:custDataLst>
              <p:tags r:id="rId44"/>
            </p:custDataLst>
          </p:nvPr>
        </p:nvCxnSpPr>
        <p:spPr bwMode="auto">
          <a:xfrm>
            <a:off x="127000" y="2663825"/>
            <a:ext cx="870108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/>
          <p:nvPr>
            <p:custDataLst>
              <p:tags r:id="rId45"/>
            </p:custDataLst>
          </p:nvPr>
        </p:nvCxnSpPr>
        <p:spPr bwMode="auto">
          <a:xfrm>
            <a:off x="6002337" y="1336674"/>
            <a:ext cx="0" cy="48053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111 Conector recto"/>
          <p:cNvCxnSpPr/>
          <p:nvPr>
            <p:custDataLst>
              <p:tags r:id="rId46"/>
            </p:custDataLst>
          </p:nvPr>
        </p:nvCxnSpPr>
        <p:spPr bwMode="auto">
          <a:xfrm>
            <a:off x="127000" y="1336675"/>
            <a:ext cx="87010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8" name="357 Rectángulo"/>
          <p:cNvSpPr/>
          <p:nvPr>
            <p:custDataLst>
              <p:tags r:id="rId47"/>
            </p:custDataLst>
          </p:nvPr>
        </p:nvSpPr>
        <p:spPr bwMode="auto">
          <a:xfrm>
            <a:off x="2374900" y="4457700"/>
            <a:ext cx="3354387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0" name="359 Rectángulo"/>
          <p:cNvSpPr/>
          <p:nvPr>
            <p:custDataLst>
              <p:tags r:id="rId48"/>
            </p:custDataLst>
          </p:nvPr>
        </p:nvSpPr>
        <p:spPr bwMode="auto">
          <a:xfrm>
            <a:off x="2366962" y="4841875"/>
            <a:ext cx="4614862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2" name="371 Rectángulo"/>
          <p:cNvSpPr/>
          <p:nvPr>
            <p:custDataLst>
              <p:tags r:id="rId49"/>
            </p:custDataLst>
          </p:nvPr>
        </p:nvSpPr>
        <p:spPr bwMode="auto">
          <a:xfrm>
            <a:off x="2528887" y="5054600"/>
            <a:ext cx="161607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9" name="358 Rectángulo"/>
          <p:cNvSpPr/>
          <p:nvPr>
            <p:custDataLst>
              <p:tags r:id="rId50"/>
            </p:custDataLst>
          </p:nvPr>
        </p:nvSpPr>
        <p:spPr bwMode="auto">
          <a:xfrm>
            <a:off x="2365375" y="4649787"/>
            <a:ext cx="4305300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8" name="337 Rectángulo"/>
          <p:cNvSpPr/>
          <p:nvPr>
            <p:custDataLst>
              <p:tags r:id="rId51"/>
            </p:custDataLst>
          </p:nvPr>
        </p:nvSpPr>
        <p:spPr bwMode="auto">
          <a:xfrm>
            <a:off x="2365375" y="1589087"/>
            <a:ext cx="4841875" cy="79375"/>
          </a:xfrm>
          <a:prstGeom prst="rect">
            <a:avLst/>
          </a:prstGeom>
          <a:solidFill>
            <a:srgbClr val="004459"/>
          </a:solidFill>
          <a:ln w="19050" cap="flat" cmpd="sng" algn="ctr">
            <a:solidFill>
              <a:srgbClr val="0044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0" name="339 Rectángulo"/>
          <p:cNvSpPr/>
          <p:nvPr>
            <p:custDataLst>
              <p:tags r:id="rId52"/>
            </p:custDataLst>
          </p:nvPr>
        </p:nvSpPr>
        <p:spPr bwMode="auto">
          <a:xfrm>
            <a:off x="2366962" y="1781175"/>
            <a:ext cx="6192837" cy="79375"/>
          </a:xfrm>
          <a:prstGeom prst="rect">
            <a:avLst/>
          </a:prstGeom>
          <a:solidFill>
            <a:srgbClr val="004459"/>
          </a:solidFill>
          <a:ln w="19050" cap="flat" cmpd="sng" algn="ctr">
            <a:solidFill>
              <a:srgbClr val="0044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0" name="349 Rectángulo"/>
          <p:cNvSpPr/>
          <p:nvPr>
            <p:custDataLst>
              <p:tags r:id="rId53"/>
            </p:custDataLst>
          </p:nvPr>
        </p:nvSpPr>
        <p:spPr bwMode="auto">
          <a:xfrm>
            <a:off x="2365375" y="3302000"/>
            <a:ext cx="1336675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9" name="348 Rectángulo"/>
          <p:cNvSpPr/>
          <p:nvPr>
            <p:custDataLst>
              <p:tags r:id="rId54"/>
            </p:custDataLst>
          </p:nvPr>
        </p:nvSpPr>
        <p:spPr bwMode="auto">
          <a:xfrm>
            <a:off x="2366962" y="3109912"/>
            <a:ext cx="792162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1" name="350 Rectángulo"/>
          <p:cNvSpPr/>
          <p:nvPr>
            <p:custDataLst>
              <p:tags r:id="rId55"/>
            </p:custDataLst>
          </p:nvPr>
        </p:nvSpPr>
        <p:spPr bwMode="auto">
          <a:xfrm>
            <a:off x="2365375" y="3494087"/>
            <a:ext cx="2409825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3" name="342 Rectángulo"/>
          <p:cNvSpPr/>
          <p:nvPr>
            <p:custDataLst>
              <p:tags r:id="rId56"/>
            </p:custDataLst>
          </p:nvPr>
        </p:nvSpPr>
        <p:spPr bwMode="auto">
          <a:xfrm>
            <a:off x="2365375" y="2127250"/>
            <a:ext cx="2276475" cy="79375"/>
          </a:xfrm>
          <a:prstGeom prst="rect">
            <a:avLst/>
          </a:prstGeom>
          <a:solidFill>
            <a:srgbClr val="004459"/>
          </a:solidFill>
          <a:ln w="19050" cap="flat" cmpd="sng" algn="ctr">
            <a:solidFill>
              <a:srgbClr val="0044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4" name="343 Rectángulo"/>
          <p:cNvSpPr/>
          <p:nvPr>
            <p:custDataLst>
              <p:tags r:id="rId57"/>
            </p:custDataLst>
          </p:nvPr>
        </p:nvSpPr>
        <p:spPr bwMode="auto">
          <a:xfrm>
            <a:off x="2365375" y="2319337"/>
            <a:ext cx="2984500" cy="79375"/>
          </a:xfrm>
          <a:prstGeom prst="rect">
            <a:avLst/>
          </a:prstGeom>
          <a:solidFill>
            <a:srgbClr val="004459"/>
          </a:solidFill>
          <a:ln w="19050" cap="flat" cmpd="sng" algn="ctr">
            <a:solidFill>
              <a:srgbClr val="0044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5" name="344 Rectángulo"/>
          <p:cNvSpPr/>
          <p:nvPr>
            <p:custDataLst>
              <p:tags r:id="rId58"/>
            </p:custDataLst>
          </p:nvPr>
        </p:nvSpPr>
        <p:spPr bwMode="auto">
          <a:xfrm>
            <a:off x="2366962" y="2511425"/>
            <a:ext cx="3087687" cy="79375"/>
          </a:xfrm>
          <a:prstGeom prst="rect">
            <a:avLst/>
          </a:prstGeom>
          <a:solidFill>
            <a:srgbClr val="004459"/>
          </a:solidFill>
          <a:ln w="19050" cap="flat" cmpd="sng" algn="ctr">
            <a:solidFill>
              <a:srgbClr val="0044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2" name="351 Rectángulo"/>
          <p:cNvSpPr/>
          <p:nvPr>
            <p:custDataLst>
              <p:tags r:id="rId59"/>
            </p:custDataLst>
          </p:nvPr>
        </p:nvSpPr>
        <p:spPr bwMode="auto">
          <a:xfrm>
            <a:off x="2365375" y="3687762"/>
            <a:ext cx="2479675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3" name="352 Rectángulo"/>
          <p:cNvSpPr/>
          <p:nvPr>
            <p:custDataLst>
              <p:tags r:id="rId60"/>
            </p:custDataLst>
          </p:nvPr>
        </p:nvSpPr>
        <p:spPr bwMode="auto">
          <a:xfrm>
            <a:off x="2366961" y="3879850"/>
            <a:ext cx="2709862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4" name="353 Rectángulo"/>
          <p:cNvSpPr/>
          <p:nvPr>
            <p:custDataLst>
              <p:tags r:id="rId61"/>
            </p:custDataLst>
          </p:nvPr>
        </p:nvSpPr>
        <p:spPr bwMode="auto">
          <a:xfrm>
            <a:off x="2366962" y="4071937"/>
            <a:ext cx="2954337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5" name="354 Rectángulo"/>
          <p:cNvSpPr/>
          <p:nvPr>
            <p:custDataLst>
              <p:tags r:id="rId62"/>
            </p:custDataLst>
          </p:nvPr>
        </p:nvSpPr>
        <p:spPr bwMode="auto">
          <a:xfrm>
            <a:off x="2366962" y="4264025"/>
            <a:ext cx="3224212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6" name="375 Rectángulo"/>
          <p:cNvSpPr/>
          <p:nvPr>
            <p:custDataLst>
              <p:tags r:id="rId63"/>
            </p:custDataLst>
          </p:nvPr>
        </p:nvSpPr>
        <p:spPr bwMode="auto">
          <a:xfrm>
            <a:off x="2365375" y="5824537"/>
            <a:ext cx="205422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5" name="374 Rectángulo"/>
          <p:cNvSpPr/>
          <p:nvPr>
            <p:custDataLst>
              <p:tags r:id="rId64"/>
            </p:custDataLst>
          </p:nvPr>
        </p:nvSpPr>
        <p:spPr bwMode="auto">
          <a:xfrm>
            <a:off x="2365375" y="5632450"/>
            <a:ext cx="14351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4" name="373 Rectángulo"/>
          <p:cNvSpPr/>
          <p:nvPr>
            <p:custDataLst>
              <p:tags r:id="rId65"/>
            </p:custDataLst>
          </p:nvPr>
        </p:nvSpPr>
        <p:spPr bwMode="auto">
          <a:xfrm>
            <a:off x="2366962" y="5440362"/>
            <a:ext cx="1249362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3" name="372 Rectángulo"/>
          <p:cNvSpPr/>
          <p:nvPr>
            <p:custDataLst>
              <p:tags r:id="rId66"/>
            </p:custDataLst>
          </p:nvPr>
        </p:nvSpPr>
        <p:spPr bwMode="auto">
          <a:xfrm>
            <a:off x="2560637" y="5246687"/>
            <a:ext cx="598487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90 Triángulo isósceles"/>
          <p:cNvSpPr/>
          <p:nvPr>
            <p:custDataLst>
              <p:tags r:id="rId67"/>
            </p:custDataLst>
          </p:nvPr>
        </p:nvSpPr>
        <p:spPr bwMode="auto">
          <a:xfrm>
            <a:off x="5943600" y="6089650"/>
            <a:ext cx="119062" cy="10318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0" name="329 Rectángulo"/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306387" y="5410200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Invertel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29" name="328 Rectángulo"/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306387" y="5216525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Telmex y resto ya vencidos **</a:t>
            </a:r>
          </a:p>
        </p:txBody>
      </p:sp>
      <p:sp>
        <p:nvSpPr>
          <p:cNvPr id="328" name="327 Rectángulo"/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306387" y="4811712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Universal Video </a:t>
            </a:r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Clable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21" name="320 Rectángulo"/>
          <p:cNvSpPr>
            <a:spLocks/>
          </p:cNvSpPr>
          <p:nvPr>
            <p:custDataLst>
              <p:tags r:id="rId71"/>
            </p:custDataLst>
          </p:nvPr>
        </p:nvSpPr>
        <p:spPr bwMode="auto">
          <a:xfrm>
            <a:off x="306387" y="3463925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DSR</a:t>
            </a:r>
          </a:p>
        </p:txBody>
      </p:sp>
      <p:sp>
        <p:nvSpPr>
          <p:cNvPr id="320" name="319 Rectángulo"/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306387" y="3271837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Hutchinson-</a:t>
            </a:r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IFFix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70" name="69 Rectángulo"/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306387" y="3079750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Infracom-C.Dorrego-T.Lauquen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69" name="68 Rectángulo"/>
          <p:cNvSpPr>
            <a:spLocks/>
          </p:cNvSpPr>
          <p:nvPr>
            <p:custDataLst>
              <p:tags r:id="rId74"/>
            </p:custDataLst>
          </p:nvPr>
        </p:nvSpPr>
        <p:spPr bwMode="auto">
          <a:xfrm>
            <a:off x="306387" y="2886075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T2</a:t>
            </a:r>
          </a:p>
        </p:txBody>
      </p:sp>
      <p:sp>
        <p:nvSpPr>
          <p:cNvPr id="68" name="67 Rectángulo"/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306387" y="2481262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Claro-TP</a:t>
            </a:r>
          </a:p>
        </p:txBody>
      </p:sp>
      <p:sp>
        <p:nvSpPr>
          <p:cNvPr id="67" name="66 Rectángulo"/>
          <p:cNvSpPr>
            <a:spLocks/>
          </p:cNvSpPr>
          <p:nvPr>
            <p:custDataLst>
              <p:tags r:id="rId76"/>
            </p:custDataLst>
          </p:nvPr>
        </p:nvSpPr>
        <p:spPr bwMode="auto">
          <a:xfrm>
            <a:off x="306387" y="2289175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TECO</a:t>
            </a:r>
          </a:p>
        </p:txBody>
      </p:sp>
      <p:sp>
        <p:nvSpPr>
          <p:cNvPr id="66" name="65 Rectángulo"/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306387" y="2097087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NExtel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27" name="326 Rectángulo"/>
          <p:cNvSpPr>
            <a:spLocks/>
          </p:cNvSpPr>
          <p:nvPr>
            <p:custDataLst>
              <p:tags r:id="rId78"/>
            </p:custDataLst>
          </p:nvPr>
        </p:nvSpPr>
        <p:spPr bwMode="auto">
          <a:xfrm>
            <a:off x="306387" y="4619625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SS Gastronomía</a:t>
            </a:r>
          </a:p>
        </p:txBody>
      </p:sp>
      <p:sp>
        <p:nvSpPr>
          <p:cNvPr id="64" name="63 Rectángulo"/>
          <p:cNvSpPr>
            <a:spLocks/>
          </p:cNvSpPr>
          <p:nvPr>
            <p:custDataLst>
              <p:tags r:id="rId79"/>
            </p:custDataLst>
          </p:nvPr>
        </p:nvSpPr>
        <p:spPr bwMode="auto">
          <a:xfrm>
            <a:off x="306387" y="1751012"/>
            <a:ext cx="1870075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Comsat-Castex-G.Pico-Iplan-Telete</a:t>
            </a:r>
            <a:b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</a:br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Tecoar</a:t>
            </a:r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-</a:t>
            </a:r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Impsat</a:t>
            </a:r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-Telecentro</a:t>
            </a:r>
          </a:p>
        </p:txBody>
      </p:sp>
      <p:sp>
        <p:nvSpPr>
          <p:cNvPr id="63" name="62 Rectángulo"/>
          <p:cNvSpPr>
            <a:spLocks/>
          </p:cNvSpPr>
          <p:nvPr>
            <p:custDataLst>
              <p:tags r:id="rId80"/>
            </p:custDataLst>
          </p:nvPr>
        </p:nvSpPr>
        <p:spPr bwMode="auto">
          <a:xfrm>
            <a:off x="306387" y="1558925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Diveo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62" name="61 Rectángulo"/>
          <p:cNvSpPr/>
          <p:nvPr>
            <p:custDataLst>
              <p:tags r:id="rId81"/>
            </p:custDataLst>
          </p:nvPr>
        </p:nvSpPr>
        <p:spPr bwMode="auto">
          <a:xfrm>
            <a:off x="306387" y="1366837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AR" sz="1000" dirty="0">
                <a:latin typeface="Telefonica Text"/>
                <a:sym typeface="Telefonica Text"/>
              </a:rPr>
              <a:t>Tope en 3,5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90" name="89 Rectángulo"/>
          <p:cNvSpPr/>
          <p:nvPr>
            <p:custDataLst>
              <p:tags r:id="rId82"/>
            </p:custDataLst>
          </p:nvPr>
        </p:nvSpPr>
        <p:spPr bwMode="auto">
          <a:xfrm>
            <a:off x="5903912" y="6219825"/>
            <a:ext cx="19685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46FFB7E9-3B8F-40D6-8235-CE0E46740A5A}" type="datetime'''''''''''''''''''''''4''/''''''''''''''''4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4/4</a:t>
            </a:fld>
            <a:endParaRPr kumimoji="0" lang="es-AR" sz="1000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25" name="324 Rectángulo"/>
          <p:cNvSpPr>
            <a:spLocks/>
          </p:cNvSpPr>
          <p:nvPr>
            <p:custDataLst>
              <p:tags r:id="rId83"/>
            </p:custDataLst>
          </p:nvPr>
        </p:nvSpPr>
        <p:spPr bwMode="auto">
          <a:xfrm>
            <a:off x="306387" y="4233862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Convergia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26" name="325 Rectángulo"/>
          <p:cNvSpPr>
            <a:spLocks/>
          </p:cNvSpPr>
          <p:nvPr>
            <p:custDataLst>
              <p:tags r:id="rId84"/>
            </p:custDataLst>
          </p:nvPr>
        </p:nvSpPr>
        <p:spPr bwMode="auto">
          <a:xfrm>
            <a:off x="306387" y="4427537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San Luis Tel.</a:t>
            </a:r>
          </a:p>
        </p:txBody>
      </p:sp>
      <p:sp>
        <p:nvSpPr>
          <p:cNvPr id="324" name="323 Rectángulo"/>
          <p:cNvSpPr>
            <a:spLocks/>
          </p:cNvSpPr>
          <p:nvPr>
            <p:custDataLst>
              <p:tags r:id="rId85"/>
            </p:custDataLst>
          </p:nvPr>
        </p:nvSpPr>
        <p:spPr bwMode="auto">
          <a:xfrm>
            <a:off x="306387" y="4041775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SES-TMA</a:t>
            </a:r>
          </a:p>
        </p:txBody>
      </p:sp>
      <p:sp>
        <p:nvSpPr>
          <p:cNvPr id="61" name="60 Rectángulo"/>
          <p:cNvSpPr/>
          <p:nvPr>
            <p:custDataLst>
              <p:tags r:id="rId86"/>
            </p:custDataLst>
          </p:nvPr>
        </p:nvSpPr>
        <p:spPr bwMode="auto">
          <a:xfrm>
            <a:off x="306387" y="1160462"/>
            <a:ext cx="53975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fld id="{F223BDE0-3FF2-4B0D-8F52-442728187163}" type="datetime'''A''''''''''''''c''t''''''''iv''i''''''''''''d''ad'''''''''">
              <a:rPr kumimoji="0" lang="es-AR" sz="1000" b="1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Actividad</a:t>
            </a:fld>
            <a:endParaRPr kumimoji="0" lang="es-AR" sz="1000" b="1" strike="noStrike" cap="none" normalizeH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22" name="321 Rectángulo"/>
          <p:cNvSpPr>
            <a:spLocks/>
          </p:cNvSpPr>
          <p:nvPr>
            <p:custDataLst>
              <p:tags r:id="rId87"/>
            </p:custDataLst>
          </p:nvPr>
        </p:nvSpPr>
        <p:spPr bwMode="auto">
          <a:xfrm>
            <a:off x="306387" y="3657600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C.Puan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31" name="330 Rectángulo"/>
          <p:cNvSpPr>
            <a:spLocks/>
          </p:cNvSpPr>
          <p:nvPr>
            <p:custDataLst>
              <p:tags r:id="rId88"/>
            </p:custDataLst>
          </p:nvPr>
        </p:nvSpPr>
        <p:spPr bwMode="auto">
          <a:xfrm>
            <a:off x="306387" y="5602287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Grupo Junín</a:t>
            </a:r>
          </a:p>
        </p:txBody>
      </p:sp>
      <p:sp>
        <p:nvSpPr>
          <p:cNvPr id="323" name="322 Rectángulo"/>
          <p:cNvSpPr>
            <a:spLocks/>
          </p:cNvSpPr>
          <p:nvPr>
            <p:custDataLst>
              <p:tags r:id="rId89"/>
            </p:custDataLst>
          </p:nvPr>
        </p:nvSpPr>
        <p:spPr bwMode="auto">
          <a:xfrm>
            <a:off x="306387" y="3849687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 err="1">
                <a:ln>
                  <a:noFill/>
                </a:ln>
                <a:effectLst/>
                <a:latin typeface="Telefonica Text"/>
                <a:sym typeface="Telefonica Text"/>
              </a:rPr>
              <a:t>C.Cdro.Rivadavia</a:t>
            </a:r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46" name="345 Rectángulo"/>
          <p:cNvSpPr>
            <a:spLocks/>
          </p:cNvSpPr>
          <p:nvPr>
            <p:custDataLst>
              <p:tags r:id="rId90"/>
            </p:custDataLst>
          </p:nvPr>
        </p:nvSpPr>
        <p:spPr bwMode="auto">
          <a:xfrm>
            <a:off x="306387" y="2693987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A14638C5-FA50-49D8-A473-E5202E98496B}" type="datetime'L''''''''''a''b''''''''''''''''''''''''''''''''''''''el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Label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32" name="331 Rectángulo"/>
          <p:cNvSpPr>
            <a:spLocks/>
          </p:cNvSpPr>
          <p:nvPr>
            <p:custDataLst>
              <p:tags r:id="rId91"/>
            </p:custDataLst>
          </p:nvPr>
        </p:nvSpPr>
        <p:spPr bwMode="auto">
          <a:xfrm>
            <a:off x="306387" y="5794375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z="1000" strike="noStrike" cap="none" normalizeH="0" dirty="0">
                <a:ln>
                  <a:noFill/>
                </a:ln>
                <a:effectLst/>
                <a:latin typeface="Telefonica Text"/>
                <a:sym typeface="Telefonica Text"/>
              </a:rPr>
              <a:t>TV Fuego</a:t>
            </a:r>
          </a:p>
        </p:txBody>
      </p:sp>
      <p:sp useBgFill="1">
        <p:nvSpPr>
          <p:cNvPr id="356" name="355 Rectángulo"/>
          <p:cNvSpPr/>
          <p:nvPr>
            <p:custDataLst>
              <p:tags r:id="rId92"/>
            </p:custDataLst>
          </p:nvPr>
        </p:nvSpPr>
        <p:spPr bwMode="auto">
          <a:xfrm>
            <a:off x="4891087" y="3651250"/>
            <a:ext cx="26670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22E47FD4-81BE-4B95-8B6F-9E8EFAB27E84}" type="datetime'1''''''''''''''''''6''''''''''''''/''''''''''''7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16/7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357" name="356 Rectángulo"/>
          <p:cNvSpPr/>
          <p:nvPr>
            <p:custDataLst>
              <p:tags r:id="rId93"/>
            </p:custDataLst>
          </p:nvPr>
        </p:nvSpPr>
        <p:spPr bwMode="auto">
          <a:xfrm>
            <a:off x="4821237" y="3457575"/>
            <a:ext cx="26670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C389FE08-7215-436A-8E32-A8C1609E3D52}" type="datetime'''''3''''''''''''''''''0''''/''''''6''''''''''''''''''''''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30/6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361" name="360 Rectángulo"/>
          <p:cNvSpPr/>
          <p:nvPr>
            <p:custDataLst>
              <p:tags r:id="rId94"/>
            </p:custDataLst>
          </p:nvPr>
        </p:nvSpPr>
        <p:spPr bwMode="auto">
          <a:xfrm>
            <a:off x="7029450" y="4805362"/>
            <a:ext cx="33655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97B98F02-7D36-4CE9-B8F4-BB29734D8C6B}" type="datetime'''''1''''''''''0''''''''''''''''''''''''''/11''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10/11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362" name="361 Rectángulo"/>
          <p:cNvSpPr/>
          <p:nvPr>
            <p:custDataLst>
              <p:tags r:id="rId95"/>
            </p:custDataLst>
          </p:nvPr>
        </p:nvSpPr>
        <p:spPr bwMode="auto">
          <a:xfrm>
            <a:off x="6716712" y="4613275"/>
            <a:ext cx="19685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597AEA5C-AD15-421A-89D1-7CA16F651FC4}" type="datetime'''''''''''1/''9''''''''''''''''''''''''''''''''''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1/9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363" name="362 Rectángulo"/>
          <p:cNvSpPr/>
          <p:nvPr>
            <p:custDataLst>
              <p:tags r:id="rId96"/>
            </p:custDataLst>
          </p:nvPr>
        </p:nvSpPr>
        <p:spPr bwMode="auto">
          <a:xfrm>
            <a:off x="5776912" y="4421187"/>
            <a:ext cx="26670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5D406943-F4B9-48A3-9276-86B85E4EC8C4}" type="datetime'''''''''''''''''''''''3''''''''''1''''''/1''''''''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31/1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364" name="363 Rectángulo"/>
          <p:cNvSpPr/>
          <p:nvPr>
            <p:custDataLst>
              <p:tags r:id="rId97"/>
            </p:custDataLst>
          </p:nvPr>
        </p:nvSpPr>
        <p:spPr bwMode="auto">
          <a:xfrm>
            <a:off x="5638800" y="4227512"/>
            <a:ext cx="33655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A21F8C79-0411-4A31-9504-9CDFECB2D21F}" type="datetime'3''''1''/''1''''''''''2''''''''''''''''''''''''''''''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31/12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365" name="364 Rectángulo"/>
          <p:cNvSpPr/>
          <p:nvPr>
            <p:custDataLst>
              <p:tags r:id="rId98"/>
            </p:custDataLst>
          </p:nvPr>
        </p:nvSpPr>
        <p:spPr bwMode="auto">
          <a:xfrm>
            <a:off x="5368925" y="4035425"/>
            <a:ext cx="33655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E2F5A78D-4D2D-44B9-8DFA-79436F78ADC5}" type="datetime'''''''''''''''''3''''''''''''''''''1''''''''''/''''''''1''''0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31/10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366" name="365 Rectángulo"/>
          <p:cNvSpPr/>
          <p:nvPr>
            <p:custDataLst>
              <p:tags r:id="rId99"/>
            </p:custDataLst>
          </p:nvPr>
        </p:nvSpPr>
        <p:spPr bwMode="auto">
          <a:xfrm>
            <a:off x="5124450" y="3843337"/>
            <a:ext cx="19685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9917B90E-DC0B-4833-8BB0-4A249843F966}" type="datetime'''6''''''''''''''''''/''''''''9''''''''''''''''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6/9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367" name="366 Rectángulo"/>
          <p:cNvSpPr/>
          <p:nvPr>
            <p:custDataLst>
              <p:tags r:id="rId100"/>
            </p:custDataLst>
          </p:nvPr>
        </p:nvSpPr>
        <p:spPr bwMode="auto">
          <a:xfrm>
            <a:off x="3748087" y="3265487"/>
            <a:ext cx="33655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CE7E4249-13EA-421F-82A4-DC2BAD7FB8BD}" type="datetime'''''''''''''''3''''''''''''1''''''''/''''''1''''''''''''''0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31/10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 useBgFill="1">
        <p:nvSpPr>
          <p:cNvPr id="368" name="367 Rectángulo"/>
          <p:cNvSpPr/>
          <p:nvPr>
            <p:custDataLst>
              <p:tags r:id="rId101"/>
            </p:custDataLst>
          </p:nvPr>
        </p:nvSpPr>
        <p:spPr bwMode="auto">
          <a:xfrm>
            <a:off x="3206750" y="3073400"/>
            <a:ext cx="266700" cy="1524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D3F1CFB2-2414-4EDF-8367-322782717193}" type="datetime'3''''''''''''0''''''''''''''''''''/''''''''6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30/6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  <p:sp>
        <p:nvSpPr>
          <p:cNvPr id="370" name="369 Rectángulo"/>
          <p:cNvSpPr>
            <a:spLocks/>
          </p:cNvSpPr>
          <p:nvPr>
            <p:custDataLst>
              <p:tags r:id="rId102"/>
            </p:custDataLst>
          </p:nvPr>
        </p:nvSpPr>
        <p:spPr bwMode="auto">
          <a:xfrm>
            <a:off x="306387" y="5024437"/>
            <a:ext cx="1870075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4B0FE798-CC1B-4373-A171-B3F174B42D00}" type="datetime'''''''L''''''''''''''''''''ab''''''''''''''''''''e''''''l'''">
              <a:rPr kumimoji="0" lang="es-AR" sz="1000" strike="noStrike" cap="none" normalizeH="0" smtClean="0">
                <a:ln>
                  <a:noFill/>
                </a:ln>
                <a:effectLst/>
                <a:latin typeface="Telefonica Text"/>
                <a:sym typeface="Telefonica Text"/>
              </a:rPr>
              <a:pPr/>
              <a:t>Label</a:t>
            </a:fld>
            <a:endParaRPr kumimoji="0" lang="es-AR" sz="1000" strike="noStrike" cap="none" normalizeH="0" dirty="0">
              <a:ln>
                <a:noFill/>
              </a:ln>
              <a:effectLst/>
              <a:latin typeface="Telefonica Text"/>
              <a:sym typeface="Telefonica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4931C-1E52-406C-B2CD-5D587405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1211B8-70DD-4435-AE72-D10AD4C2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Dado que la información del desarrollo de un área corporativa es confidencial, se muestran aquí los resultados obtenidos y proyectados al cabo de un año de la adecuación del área.</a:t>
            </a:r>
          </a:p>
          <a:p>
            <a:endParaRPr lang="es-MX" dirty="0"/>
          </a:p>
          <a:p>
            <a:r>
              <a:rPr lang="es-MX" dirty="0"/>
              <a:t>En función de este contexto esto es solo una muestra del proyecto y sus resultados.</a:t>
            </a:r>
          </a:p>
          <a:p>
            <a:endParaRPr lang="es-MX" dirty="0"/>
          </a:p>
          <a:p>
            <a:r>
              <a:rPr lang="es-MX" dirty="0"/>
              <a:t>La confidencialidad de estos datos se hace posible por su antigüedad y su grado </a:t>
            </a:r>
            <a:r>
              <a:rPr lang="es-MX"/>
              <a:t>de resumen.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FD55A3-8FFC-4DA1-B235-DCAB16E73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643CF-4304-42E8-8978-9DEBFDBA4B58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1031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105 Objeto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0" imgH="0" progId="">
                  <p:embed/>
                </p:oleObj>
              </mc:Choice>
              <mc:Fallback>
                <p:oleObj name="think-cell Slide" r:id="rId52" imgW="0" imgH="0" progId="">
                  <p:embed/>
                  <p:pic>
                    <p:nvPicPr>
                      <p:cNvPr id="0" name="Rectangle 5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104 Rectángulo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  <a:sym typeface="Arial"/>
              </a:rPr>
              <a:t>0</a:t>
            </a: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33338" y="223838"/>
            <a:ext cx="8891587" cy="3693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ES_tradnl" sz="2400" dirty="0">
                <a:solidFill>
                  <a:srgbClr val="64C3D6"/>
                </a:solidFill>
                <a:latin typeface="Telefonica Headline Light" pitchFamily="2" charset="0"/>
              </a:rPr>
              <a:t>Resultados  del 1° Trimestre 2011</a:t>
            </a:r>
          </a:p>
        </p:txBody>
      </p:sp>
      <p:sp>
        <p:nvSpPr>
          <p:cNvPr id="4103" name="McK Footnote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750" y="6424325"/>
            <a:ext cx="892968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573915" indent="-573915" defTabSz="894168">
              <a:lnSpc>
                <a:spcPct val="95000"/>
              </a:lnSpc>
              <a:tabLst>
                <a:tab pos="481963" algn="r"/>
              </a:tabLst>
            </a:pPr>
            <a:r>
              <a:rPr lang="es-ES_tradnl" sz="1000" dirty="0"/>
              <a:t>	 *	No incluye Personal ni incobrables</a:t>
            </a:r>
          </a:p>
          <a:p>
            <a:pPr marL="573915" indent="-573915" defTabSz="894168">
              <a:lnSpc>
                <a:spcPct val="95000"/>
              </a:lnSpc>
              <a:tabLst>
                <a:tab pos="481963" algn="r"/>
              </a:tabLst>
            </a:pPr>
            <a:r>
              <a:rPr lang="es-ES_tradnl" sz="1000" dirty="0"/>
              <a:t>	Fuente:	Control de Gestión;  Análisis </a:t>
            </a:r>
            <a:r>
              <a:rPr lang="es-ES" sz="1000" dirty="0"/>
              <a:t>Negocio Mayorista, Regulación y Contenidos</a:t>
            </a:r>
          </a:p>
        </p:txBody>
      </p:sp>
      <p:cxnSp>
        <p:nvCxnSpPr>
          <p:cNvPr id="4104" name="AutoShape 4"/>
          <p:cNvCxnSpPr>
            <a:cxnSpLocks noChangeShapeType="1"/>
            <a:stCxn id="4105" idx="3"/>
            <a:endCxn id="4106" idx="1"/>
          </p:cNvCxnSpPr>
          <p:nvPr>
            <p:custDataLst>
              <p:tags r:id="rId5"/>
            </p:custDataLst>
          </p:nvPr>
        </p:nvCxnSpPr>
        <p:spPr bwMode="blackWhite">
          <a:xfrm flipV="1">
            <a:off x="4516438" y="2233621"/>
            <a:ext cx="247650" cy="1422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4250"/>
            </a:solidFill>
            <a:miter lim="800000"/>
            <a:headEnd/>
            <a:tailEnd/>
          </a:ln>
        </p:spPr>
      </p:cxnSp>
      <p:sp>
        <p:nvSpPr>
          <p:cNvPr id="410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blackWhite">
          <a:xfrm>
            <a:off x="1293825" y="2628900"/>
            <a:ext cx="3222625" cy="2052638"/>
          </a:xfrm>
          <a:prstGeom prst="rect">
            <a:avLst/>
          </a:prstGeom>
          <a:solidFill>
            <a:schemeClr val="bg1"/>
          </a:solidFill>
          <a:ln w="12700">
            <a:solidFill>
              <a:srgbClr val="004250"/>
            </a:solidFill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endParaRPr lang="es-AR" dirty="0"/>
          </a:p>
        </p:txBody>
      </p:sp>
      <p:sp>
        <p:nvSpPr>
          <p:cNvPr id="4106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blackWhite">
          <a:xfrm>
            <a:off x="4764100" y="1206501"/>
            <a:ext cx="3222625" cy="2052638"/>
          </a:xfrm>
          <a:prstGeom prst="rect">
            <a:avLst/>
          </a:prstGeom>
          <a:solidFill>
            <a:schemeClr val="bg1"/>
          </a:solidFill>
          <a:ln w="12700">
            <a:solidFill>
              <a:srgbClr val="004250"/>
            </a:solidFill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endParaRPr lang="es-AR" dirty="0"/>
          </a:p>
        </p:txBody>
      </p:sp>
      <p:sp>
        <p:nvSpPr>
          <p:cNvPr id="4107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blackWhite">
          <a:xfrm>
            <a:off x="4764100" y="4205288"/>
            <a:ext cx="3222625" cy="2054225"/>
          </a:xfrm>
          <a:prstGeom prst="rect">
            <a:avLst/>
          </a:prstGeom>
          <a:solidFill>
            <a:schemeClr val="bg1"/>
          </a:solidFill>
          <a:ln w="12700">
            <a:solidFill>
              <a:srgbClr val="004250"/>
            </a:solidFill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endParaRPr lang="es-AR" dirty="0"/>
          </a:p>
        </p:txBody>
      </p:sp>
      <p:cxnSp>
        <p:nvCxnSpPr>
          <p:cNvPr id="4108" name="AutoShape 8"/>
          <p:cNvCxnSpPr>
            <a:cxnSpLocks noChangeShapeType="1"/>
            <a:stCxn id="4105" idx="3"/>
            <a:endCxn id="4107" idx="1"/>
          </p:cNvCxnSpPr>
          <p:nvPr>
            <p:custDataLst>
              <p:tags r:id="rId9"/>
            </p:custDataLst>
          </p:nvPr>
        </p:nvCxnSpPr>
        <p:spPr bwMode="blackWhite">
          <a:xfrm>
            <a:off x="4516438" y="3656025"/>
            <a:ext cx="247650" cy="15763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4250"/>
            </a:solidFill>
            <a:miter lim="800000"/>
            <a:headEnd/>
            <a:tailEnd/>
          </a:ln>
        </p:spPr>
      </p:cxnSp>
      <p:sp>
        <p:nvSpPr>
          <p:cNvPr id="4109" name="Oval 9"/>
          <p:cNvSpPr>
            <a:spLocks noChangeArrowheads="1"/>
          </p:cNvSpPr>
          <p:nvPr>
            <p:custDataLst>
              <p:tags r:id="rId10"/>
            </p:custDataLst>
          </p:nvPr>
        </p:nvSpPr>
        <p:spPr bwMode="blackWhite">
          <a:xfrm>
            <a:off x="4733925" y="3541725"/>
            <a:ext cx="254000" cy="254000"/>
          </a:xfrm>
          <a:prstGeom prst="ellipse">
            <a:avLst/>
          </a:prstGeom>
          <a:solidFill>
            <a:srgbClr val="004250"/>
          </a:solidFill>
          <a:ln w="12700">
            <a:solidFill>
              <a:srgbClr val="64C3D6"/>
            </a:solidFill>
            <a:round/>
            <a:headEnd/>
            <a:tailEnd/>
          </a:ln>
        </p:spPr>
        <p:txBody>
          <a:bodyPr wrap="none" lIns="91300" tIns="45649" rIns="91300" bIns="45649" anchor="ctr"/>
          <a:lstStyle/>
          <a:p>
            <a:pPr algn="ctr" eaLnBrk="0" hangingPunct="0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</a:rPr>
              <a:t>-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110" name="Rectangle 1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30750" y="915841"/>
            <a:ext cx="26209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sz="1600" b="1" dirty="0">
                <a:solidFill>
                  <a:srgbClr val="004250"/>
                </a:solidFill>
                <a:latin typeface="Telefonica Text" pitchFamily="2" charset="0"/>
              </a:rPr>
              <a:t>Ingresos mayoristas</a:t>
            </a:r>
            <a:endParaRPr lang="es-ES_tradnl" sz="1600" dirty="0">
              <a:solidFill>
                <a:srgbClr val="004250"/>
              </a:solidFill>
              <a:latin typeface="Telefonica Text" pitchFamily="2" charset="0"/>
            </a:endParaRPr>
          </a:p>
        </p:txBody>
      </p:sp>
      <p:sp>
        <p:nvSpPr>
          <p:cNvPr id="4111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50950" y="2338229"/>
            <a:ext cx="28336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sz="1600" b="1" dirty="0">
                <a:solidFill>
                  <a:srgbClr val="004250"/>
                </a:solidFill>
                <a:latin typeface="Telefonica Text" pitchFamily="2" charset="0"/>
              </a:rPr>
              <a:t>OIBDA mayorista</a:t>
            </a:r>
          </a:p>
        </p:txBody>
      </p:sp>
      <p:sp>
        <p:nvSpPr>
          <p:cNvPr id="4112" name="Rectangl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30756" y="3900329"/>
            <a:ext cx="32702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sz="1600" b="1" dirty="0">
                <a:solidFill>
                  <a:srgbClr val="004250"/>
                </a:solidFill>
                <a:latin typeface="Telefonica Text" pitchFamily="2" charset="0"/>
              </a:rPr>
              <a:t>Gastos mayorista y regulación*</a:t>
            </a:r>
            <a:endParaRPr lang="es-ES_tradnl" sz="1600" dirty="0">
              <a:solidFill>
                <a:srgbClr val="004250"/>
              </a:solidFill>
              <a:latin typeface="Telefonica Text" pitchFamily="2" charset="0"/>
            </a:endParaRPr>
          </a:p>
        </p:txBody>
      </p:sp>
      <p:sp>
        <p:nvSpPr>
          <p:cNvPr id="4113" name="Oval 1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36838" y="4941900"/>
            <a:ext cx="527050" cy="338137"/>
          </a:xfrm>
          <a:prstGeom prst="ellipse">
            <a:avLst/>
          </a:prstGeom>
          <a:solidFill>
            <a:srgbClr val="004250"/>
          </a:solidFill>
          <a:ln w="9525">
            <a:solidFill>
              <a:srgbClr val="64C3D6"/>
            </a:solidFill>
            <a:round/>
            <a:headEnd/>
            <a:tailEnd/>
          </a:ln>
        </p:spPr>
        <p:txBody>
          <a:bodyPr wrap="none" lIns="91300" tIns="45649" rIns="91300" bIns="45649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82%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14" name="Oval 1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622675" y="4941900"/>
            <a:ext cx="527050" cy="338137"/>
          </a:xfrm>
          <a:prstGeom prst="ellipse">
            <a:avLst/>
          </a:prstGeom>
          <a:solidFill>
            <a:srgbClr val="004250"/>
          </a:solidFill>
          <a:ln w="9525">
            <a:solidFill>
              <a:srgbClr val="64C3D6"/>
            </a:solidFill>
            <a:round/>
            <a:headEnd/>
            <a:tailEnd/>
          </a:ln>
        </p:spPr>
        <p:txBody>
          <a:bodyPr wrap="none" lIns="91300" tIns="45649" rIns="91300" bIns="45649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82%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17" name="Oval 2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35125" y="4941900"/>
            <a:ext cx="527050" cy="338137"/>
          </a:xfrm>
          <a:prstGeom prst="ellipse">
            <a:avLst/>
          </a:prstGeom>
          <a:solidFill>
            <a:srgbClr val="004250"/>
          </a:solidFill>
          <a:ln w="9525">
            <a:solidFill>
              <a:srgbClr val="64C3D6"/>
            </a:solidFill>
            <a:round/>
            <a:headEnd/>
            <a:tailEnd/>
          </a:ln>
        </p:spPr>
        <p:txBody>
          <a:bodyPr wrap="none" lIns="91300" tIns="45649" rIns="91300" bIns="45649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82%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4" name="Rectangle 2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3350" y="600537"/>
            <a:ext cx="89614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448" indent="-342448" defTabSz="894168" eaLnBrk="0" hangingPunct="0">
              <a:buClr>
                <a:schemeClr val="tx2"/>
              </a:buClr>
            </a:pPr>
            <a:r>
              <a:rPr lang="es-ES_tradnl" sz="1600" dirty="0">
                <a:solidFill>
                  <a:srgbClr val="004250"/>
                </a:solidFill>
                <a:latin typeface="Telefonica Text" pitchFamily="2" charset="0"/>
              </a:rPr>
              <a:t>$ millones (neto de IIBB)</a:t>
            </a:r>
          </a:p>
        </p:txBody>
      </p:sp>
      <p:graphicFrame>
        <p:nvGraphicFramePr>
          <p:cNvPr id="87" name="86 Objeto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4772025" y="1665287"/>
          <a:ext cx="32289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53" imgW="3228975" imgH="1362075" progId="MSGraph.Chart.8">
                  <p:embed followColorScheme="full"/>
                </p:oleObj>
              </mc:Choice>
              <mc:Fallback>
                <p:oleObj name="Gráfico" r:id="rId53" imgW="3228975" imgH="1362075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1665287"/>
                        <a:ext cx="3228975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3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15174" y="3014662"/>
            <a:ext cx="7223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fld id="{BA834676-7374-488F-93EC-70986347F2C9}" type="datetime'2''''''''''''0''11 ''P''''''''''t''''''''''''''''''o'">
              <a:rPr lang="es-ES" smtClean="0"/>
              <a:pPr algn="ctr"/>
              <a:t>2011 Pto</a:t>
            </a:fld>
            <a:endParaRPr lang="es-ES" dirty="0"/>
          </a:p>
        </p:txBody>
      </p:sp>
      <p:sp>
        <p:nvSpPr>
          <p:cNvPr id="60" name="59 Rectángulo"/>
          <p:cNvSpPr/>
          <p:nvPr>
            <p:custDataLst>
              <p:tags r:id="rId20"/>
            </p:custDataLst>
          </p:nvPr>
        </p:nvSpPr>
        <p:spPr bwMode="auto">
          <a:xfrm>
            <a:off x="7204075" y="1550987"/>
            <a:ext cx="346075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400" tIns="0" rIns="2540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/>
            <a:fld id="{9952175E-28FB-4248-B6B5-1BFB82BA9FC3}" type="datetime'''''''3''''''''''''''''''''''''''''2''''''''1''''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 algn="ctr"/>
              <a:t>321</a:t>
            </a:fld>
            <a:endParaRPr kumimoji="0" lang="es-AR" strike="noStrike" cap="none" normalizeH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93" name="Rectangle 3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95999" y="3014662"/>
            <a:ext cx="7508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fld id="{83F6F327-A329-4EB6-A36B-012CEF2CB774}" type="datetime'''''''''2''''''''''0''11'''''' ''''re''''''''''a''''''''l'''">
              <a:rPr lang="es-ES" smtClean="0"/>
              <a:pPr algn="ctr"/>
              <a:t>2011 real</a:t>
            </a:fld>
            <a:endParaRPr lang="es-ES" dirty="0"/>
          </a:p>
        </p:txBody>
      </p:sp>
      <p:sp>
        <p:nvSpPr>
          <p:cNvPr id="59" name="58 Rectángulo"/>
          <p:cNvSpPr/>
          <p:nvPr>
            <p:custDataLst>
              <p:tags r:id="rId22"/>
            </p:custDataLst>
          </p:nvPr>
        </p:nvSpPr>
        <p:spPr bwMode="auto">
          <a:xfrm>
            <a:off x="6199187" y="1522412"/>
            <a:ext cx="346075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400" tIns="0" rIns="2540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/>
            <a:fld id="{9676FFC3-BA4B-4FC0-A218-573E4DEB58A2}" type="datetime'''''''3''''''''''''''''''''''''''''''''2''''8''''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 algn="ctr"/>
              <a:t>328</a:t>
            </a:fld>
            <a:endParaRPr kumimoji="0" lang="es-AR" strike="noStrike" cap="none" normalizeH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96" name="Rectangle 3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64149" y="3014662"/>
            <a:ext cx="406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fld id="{CAA29C20-3C05-49EE-AAF9-8B61E557BB96}" type="datetime'2''''''''''''''''''''''''''''0''''''''''''''''1''''0'''''''">
              <a:rPr lang="es-ES" smtClean="0"/>
              <a:pPr algn="ctr"/>
              <a:t>2010</a:t>
            </a:fld>
            <a:endParaRPr lang="es-ES" dirty="0"/>
          </a:p>
        </p:txBody>
      </p:sp>
      <p:sp>
        <p:nvSpPr>
          <p:cNvPr id="58" name="57 Rectángulo"/>
          <p:cNvSpPr/>
          <p:nvPr>
            <p:custDataLst>
              <p:tags r:id="rId24"/>
            </p:custDataLst>
          </p:nvPr>
        </p:nvSpPr>
        <p:spPr bwMode="auto">
          <a:xfrm>
            <a:off x="5194300" y="1674812"/>
            <a:ext cx="346075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400" tIns="0" rIns="2540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/>
            <a:fld id="{1A1AA5B5-78EB-4E4A-8B16-FA0AE2D5BBEB}" type="datetime'''''28''''''''''''''''''''''''''''''''5''''''''''''''''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 algn="ctr"/>
              <a:t>285</a:t>
            </a:fld>
            <a:endParaRPr kumimoji="0" lang="es-AR" strike="noStrike" cap="none" normalizeH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79" name="78 Rectángulo"/>
          <p:cNvSpPr/>
          <p:nvPr>
            <p:custDataLst>
              <p:tags r:id="rId25"/>
            </p:custDataLst>
          </p:nvPr>
        </p:nvSpPr>
        <p:spPr bwMode="gray">
          <a:xfrm>
            <a:off x="5243512" y="1978025"/>
            <a:ext cx="2476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400" tIns="0" rIns="254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E08D25D4-8681-46C6-A66A-A1EB99360E70}" type="datetime'''97'''''''''''''''''''''''''''''">
              <a:rPr kumimoji="0" lang="es-AR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sym typeface="Arial"/>
              </a:rPr>
              <a:pPr algn="ctr"/>
              <a:t>97</a:t>
            </a:fld>
            <a:endParaRPr kumimoji="0" lang="es-AR" strike="noStrike" cap="none" normalizeH="0">
              <a:ln>
                <a:noFill/>
              </a:ln>
              <a:solidFill>
                <a:schemeClr val="bg1"/>
              </a:solidFill>
              <a:effectLst/>
              <a:latin typeface="Arial"/>
              <a:sym typeface="Arial"/>
            </a:endParaRPr>
          </a:p>
        </p:txBody>
      </p:sp>
      <p:sp>
        <p:nvSpPr>
          <p:cNvPr id="80" name="79 Rectángulo"/>
          <p:cNvSpPr/>
          <p:nvPr>
            <p:custDataLst>
              <p:tags r:id="rId26"/>
            </p:custDataLst>
          </p:nvPr>
        </p:nvSpPr>
        <p:spPr bwMode="gray">
          <a:xfrm>
            <a:off x="6199187" y="1868487"/>
            <a:ext cx="346075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400" tIns="0" rIns="254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B38CD076-D16C-406D-B6B3-886FA777CE5A}" type="datetime'''''1''''''''''''''''''''''''''''''''''''''2''''''''2'''''''">
              <a:rPr kumimoji="0" lang="es-AR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sym typeface="Arial"/>
              </a:rPr>
              <a:pPr algn="ctr"/>
              <a:t>122</a:t>
            </a:fld>
            <a:endParaRPr kumimoji="0" lang="es-AR" strike="noStrike" cap="none" normalizeH="0">
              <a:ln>
                <a:noFill/>
              </a:ln>
              <a:solidFill>
                <a:schemeClr val="bg1"/>
              </a:solidFill>
              <a:effectLst/>
              <a:latin typeface="Arial"/>
              <a:sym typeface="Arial"/>
            </a:endParaRPr>
          </a:p>
        </p:txBody>
      </p:sp>
      <p:sp>
        <p:nvSpPr>
          <p:cNvPr id="81" name="80 Rectángulo"/>
          <p:cNvSpPr/>
          <p:nvPr>
            <p:custDataLst>
              <p:tags r:id="rId27"/>
            </p:custDataLst>
          </p:nvPr>
        </p:nvSpPr>
        <p:spPr bwMode="gray">
          <a:xfrm>
            <a:off x="7204075" y="1887537"/>
            <a:ext cx="346075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400" tIns="0" rIns="254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09E7416B-6571-4581-8566-B289283CD8D3}" type="datetime'''1''''19'''''''''''''''''">
              <a:rPr kumimoji="0" lang="es-AR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sym typeface="Arial"/>
              </a:rPr>
              <a:pPr algn="ctr"/>
              <a:t>119</a:t>
            </a:fld>
            <a:endParaRPr kumimoji="0" lang="es-AR" strike="noStrike" cap="none" normalizeH="0">
              <a:ln>
                <a:noFill/>
              </a:ln>
              <a:solidFill>
                <a:schemeClr val="bg1"/>
              </a:solidFill>
              <a:effectLst/>
              <a:latin typeface="Arial"/>
              <a:sym typeface="Arial"/>
            </a:endParaRPr>
          </a:p>
        </p:txBody>
      </p:sp>
      <p:graphicFrame>
        <p:nvGraphicFramePr>
          <p:cNvPr id="97" name="96 Objeto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4860937" y="4230687"/>
          <a:ext cx="3229051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55" imgW="3228975" imgH="1790700" progId="MSGraph.Chart.8">
                  <p:embed followColorScheme="full"/>
                </p:oleObj>
              </mc:Choice>
              <mc:Fallback>
                <p:oleObj name="Gráfico" r:id="rId55" imgW="3228975" imgH="1790700" progId="MSGraph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37" y="4230687"/>
                        <a:ext cx="3229051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Rectangle 3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129462" y="6018217"/>
            <a:ext cx="6731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fld id="{AFF178C7-8EE5-4D87-B91F-52C66E921B7F}" type="datetime'2''''0''''''''''1''1''''''''''''''''''''''''''''''P''''''t''o'">
              <a:rPr lang="es-ES" smtClean="0"/>
              <a:pPr algn="ctr"/>
              <a:t>2011Pto</a:t>
            </a:fld>
            <a:endParaRPr lang="es-ES" dirty="0"/>
          </a:p>
        </p:txBody>
      </p:sp>
      <p:sp>
        <p:nvSpPr>
          <p:cNvPr id="99" name="Rectangle 38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084899" y="6018217"/>
            <a:ext cx="7508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fld id="{2F5EAF9B-8E18-4F47-9732-8717872F18B2}" type="datetime'''''''20''''1''''1'''' ''''rea''''''''''l'''''''''''''''">
              <a:rPr lang="es-ES" smtClean="0"/>
              <a:pPr algn="ctr"/>
              <a:t>2011 real</a:t>
            </a:fld>
            <a:endParaRPr lang="es-ES" dirty="0"/>
          </a:p>
        </p:txBody>
      </p:sp>
      <p:sp>
        <p:nvSpPr>
          <p:cNvPr id="100" name="Rectangle 3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253049" y="6018217"/>
            <a:ext cx="406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fld id="{0120C6F3-48CB-4E65-92C3-E717EE8F5EAA}" type="datetime'''2''''''''''''0''''''''''1''''''''''''''''''0'''''''">
              <a:rPr lang="es-ES" smtClean="0"/>
              <a:pPr algn="ctr"/>
              <a:t>2010</a:t>
            </a:fld>
            <a:endParaRPr lang="es-ES" dirty="0"/>
          </a:p>
        </p:txBody>
      </p:sp>
      <p:graphicFrame>
        <p:nvGraphicFramePr>
          <p:cNvPr id="101" name="100 Objeto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1304926" y="2789249"/>
          <a:ext cx="32289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57" imgW="3228975" imgH="1647825" progId="MSGraph.Chart.8">
                  <p:embed followColorScheme="full"/>
                </p:oleObj>
              </mc:Choice>
              <mc:Fallback>
                <p:oleObj name="Gráfico" r:id="rId57" imgW="3228975" imgH="1647825" progId="MSGraph.Chart.8">
                  <p:embed followColorScheme="full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6" y="2789249"/>
                        <a:ext cx="322897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4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548074" y="4433887"/>
            <a:ext cx="7223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fld id="{7CC2C78E-F0EA-4FCF-8CCC-005E8AE63169}" type="datetime'''2''''''''''''''''''''0''11 ''''''''''''P''t''''o'''''''">
              <a:rPr lang="es-ES" smtClean="0"/>
              <a:pPr algn="ctr"/>
              <a:t>2011 Pto</a:t>
            </a:fld>
            <a:endParaRPr lang="es-ES" dirty="0"/>
          </a:p>
        </p:txBody>
      </p:sp>
      <p:sp>
        <p:nvSpPr>
          <p:cNvPr id="103" name="Rectangle 42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528899" y="4433887"/>
            <a:ext cx="7508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fld id="{1B8D6B01-662F-4E76-B5EA-FEA4A4AB52A6}" type="datetime'2''''''''0''''''''''11 ''''r''e''''a''l'''''''''''''">
              <a:rPr lang="es-ES" smtClean="0"/>
              <a:pPr algn="ctr"/>
              <a:t>2011 real</a:t>
            </a:fld>
            <a:endParaRPr lang="es-ES" dirty="0"/>
          </a:p>
        </p:txBody>
      </p:sp>
      <p:sp>
        <p:nvSpPr>
          <p:cNvPr id="104" name="Rectangle 41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697048" y="4433887"/>
            <a:ext cx="406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fld id="{15A09DAA-DB04-4FE4-B0CC-46C0709782C6}" type="datetime'''''''2''''''''0''''''''''''''''''''''''''1''0'''''''">
              <a:rPr lang="es-AR" smtClean="0"/>
              <a:pPr algn="ctr"/>
              <a:t>2010</a:t>
            </a:fld>
            <a:endParaRPr lang="es-AR" dirty="0"/>
          </a:p>
        </p:txBody>
      </p:sp>
      <p:sp>
        <p:nvSpPr>
          <p:cNvPr id="61" name="Rectangle 74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629218" y="1289062"/>
            <a:ext cx="519112" cy="284163"/>
          </a:xfrm>
          <a:prstGeom prst="rect">
            <a:avLst/>
          </a:prstGeom>
          <a:solidFill>
            <a:srgbClr val="BB650E"/>
          </a:solidFill>
          <a:ln w="9525">
            <a:noFill/>
            <a:miter lim="800000"/>
            <a:headEnd/>
            <a:tailEnd/>
          </a:ln>
        </p:spPr>
        <p:txBody>
          <a:bodyPr wrap="none" lIns="91281" tIns="45640" rIns="91281" bIns="4564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102%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2" name="Rectangle 74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740665" y="5126356"/>
            <a:ext cx="519112" cy="284163"/>
          </a:xfrm>
          <a:prstGeom prst="rect">
            <a:avLst/>
          </a:prstGeom>
          <a:solidFill>
            <a:srgbClr val="BB650E"/>
          </a:solidFill>
          <a:ln w="9525">
            <a:noFill/>
            <a:miter lim="800000"/>
            <a:headEnd/>
            <a:tailEnd/>
          </a:ln>
        </p:spPr>
        <p:txBody>
          <a:bodyPr wrap="none" lIns="91281" tIns="45640" rIns="91281" bIns="4564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98%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3" name="Rectangle 74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137656" y="2751647"/>
            <a:ext cx="519112" cy="284163"/>
          </a:xfrm>
          <a:prstGeom prst="rect">
            <a:avLst/>
          </a:prstGeom>
          <a:solidFill>
            <a:srgbClr val="BB650E"/>
          </a:solidFill>
          <a:ln w="9525">
            <a:noFill/>
            <a:miter lim="800000"/>
            <a:headEnd/>
            <a:tailEnd/>
          </a:ln>
        </p:spPr>
        <p:txBody>
          <a:bodyPr wrap="none" lIns="91281" tIns="45640" rIns="91281" bIns="4564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103%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33" name="Line 48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rot="734274" flipV="1">
            <a:off x="5646750" y="5245562"/>
            <a:ext cx="646112" cy="260350"/>
          </a:xfrm>
          <a:prstGeom prst="line">
            <a:avLst/>
          </a:prstGeom>
          <a:noFill/>
          <a:ln w="9525">
            <a:solidFill>
              <a:srgbClr val="64C3D6"/>
            </a:solidFill>
            <a:round/>
            <a:headEnd/>
            <a:tailEnd type="triangle" w="med" len="med"/>
          </a:ln>
        </p:spPr>
        <p:txBody>
          <a:bodyPr wrap="none" lIns="91320" tIns="45659" rIns="91320" bIns="45659" anchor="ctr"/>
          <a:lstStyle/>
          <a:p>
            <a:endParaRPr lang="es-AR"/>
          </a:p>
        </p:txBody>
      </p:sp>
      <p:sp>
        <p:nvSpPr>
          <p:cNvPr id="4135" name="Oval 54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 rot="-410175">
            <a:off x="5703900" y="5224925"/>
            <a:ext cx="484187" cy="309562"/>
          </a:xfrm>
          <a:prstGeom prst="ellipse">
            <a:avLst/>
          </a:prstGeom>
          <a:solidFill>
            <a:srgbClr val="004459"/>
          </a:solidFill>
          <a:ln w="9525">
            <a:solidFill>
              <a:srgbClr val="2DC6D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s-AR" dirty="0"/>
          </a:p>
        </p:txBody>
      </p:sp>
      <p:sp>
        <p:nvSpPr>
          <p:cNvPr id="4136" name="Rectangle 55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 rot="-456330">
            <a:off x="5746750" y="5259284"/>
            <a:ext cx="4302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894168">
              <a:buClr>
                <a:schemeClr val="tx2"/>
              </a:buClr>
            </a:pPr>
            <a:r>
              <a:rPr lang="es-ES_tradnl" dirty="0">
                <a:solidFill>
                  <a:schemeClr val="bg1"/>
                </a:solidFill>
              </a:rPr>
              <a:t>12%</a:t>
            </a:r>
          </a:p>
        </p:txBody>
      </p:sp>
      <p:grpSp>
        <p:nvGrpSpPr>
          <p:cNvPr id="64" name="Group 15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68300" y="4827654"/>
            <a:ext cx="1036638" cy="576311"/>
            <a:chOff x="40" y="1802"/>
            <a:chExt cx="906" cy="663"/>
          </a:xfrm>
        </p:grpSpPr>
        <p:sp>
          <p:nvSpPr>
            <p:cNvPr id="65" name="AutoShape 16"/>
            <p:cNvSpPr>
              <a:spLocks noChangeArrowheads="1"/>
            </p:cNvSpPr>
            <p:nvPr/>
          </p:nvSpPr>
          <p:spPr bwMode="auto">
            <a:xfrm>
              <a:off x="40" y="1802"/>
              <a:ext cx="906" cy="663"/>
            </a:xfrm>
            <a:prstGeom prst="homePlate">
              <a:avLst>
                <a:gd name="adj" fmla="val 15209"/>
              </a:avLst>
            </a:prstGeom>
            <a:solidFill>
              <a:srgbClr val="004250"/>
            </a:solidFill>
            <a:ln w="9525">
              <a:solidFill>
                <a:srgbClr val="64C3D6"/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endParaRPr lang="es-AR" dirty="0"/>
            </a:p>
          </p:txBody>
        </p:sp>
        <p:sp>
          <p:nvSpPr>
            <p:cNvPr id="66" name="Rectangle 17"/>
            <p:cNvSpPr>
              <a:spLocks noChangeArrowheads="1"/>
            </p:cNvSpPr>
            <p:nvPr/>
          </p:nvSpPr>
          <p:spPr bwMode="auto">
            <a:xfrm>
              <a:off x="95" y="1868"/>
              <a:ext cx="75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defTabSz="894266">
                <a:buClr>
                  <a:schemeClr val="tx2"/>
                </a:buClr>
              </a:pPr>
              <a:r>
                <a:rPr lang="es-ES_tradnl" b="1" dirty="0">
                  <a:solidFill>
                    <a:schemeClr val="bg1"/>
                  </a:solidFill>
                  <a:latin typeface="Telefonica Text" pitchFamily="2" charset="0"/>
                </a:rPr>
                <a:t>OIBDA/ Ingresos</a:t>
              </a:r>
            </a:p>
          </p:txBody>
        </p:sp>
      </p:grpSp>
      <p:sp>
        <p:nvSpPr>
          <p:cNvPr id="67" name="Line 4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rot="734274" flipV="1">
            <a:off x="2035186" y="2814638"/>
            <a:ext cx="646113" cy="258762"/>
          </a:xfrm>
          <a:prstGeom prst="line">
            <a:avLst/>
          </a:prstGeom>
          <a:noFill/>
          <a:ln w="9525">
            <a:solidFill>
              <a:srgbClr val="64C3D6"/>
            </a:solidFill>
            <a:round/>
            <a:headEnd/>
            <a:tailEnd type="triangle" w="med" len="med"/>
          </a:ln>
        </p:spPr>
        <p:txBody>
          <a:bodyPr wrap="none" lIns="91330" tIns="45664" rIns="91330" bIns="45664" anchor="ctr"/>
          <a:lstStyle/>
          <a:p>
            <a:endParaRPr lang="es-AR"/>
          </a:p>
        </p:txBody>
      </p:sp>
      <p:grpSp>
        <p:nvGrpSpPr>
          <p:cNvPr id="68" name="Group 45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 rot="392844">
            <a:off x="2106412" y="2789257"/>
            <a:ext cx="468041" cy="302881"/>
            <a:chOff x="1753" y="1782"/>
            <a:chExt cx="870" cy="235"/>
          </a:xfrm>
        </p:grpSpPr>
        <p:sp>
          <p:nvSpPr>
            <p:cNvPr id="69" name="Oval 46"/>
            <p:cNvSpPr>
              <a:spLocks noChangeArrowheads="1"/>
            </p:cNvSpPr>
            <p:nvPr/>
          </p:nvSpPr>
          <p:spPr bwMode="auto">
            <a:xfrm rot="20796982">
              <a:off x="1753" y="1782"/>
              <a:ext cx="870" cy="235"/>
            </a:xfrm>
            <a:prstGeom prst="ellipse">
              <a:avLst/>
            </a:prstGeom>
            <a:solidFill>
              <a:srgbClr val="004459"/>
            </a:solidFill>
            <a:ln w="9525">
              <a:solidFill>
                <a:srgbClr val="2DC6D6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es-AR" dirty="0"/>
            </a:p>
          </p:txBody>
        </p:sp>
        <p:sp>
          <p:nvSpPr>
            <p:cNvPr id="70" name="Rectangle 47"/>
            <p:cNvSpPr>
              <a:spLocks noChangeArrowheads="1"/>
            </p:cNvSpPr>
            <p:nvPr/>
          </p:nvSpPr>
          <p:spPr bwMode="auto">
            <a:xfrm rot="20750826">
              <a:off x="1798" y="1807"/>
              <a:ext cx="800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894266">
                <a:buClr>
                  <a:schemeClr val="tx2"/>
                </a:buClr>
              </a:pPr>
              <a:r>
                <a:rPr lang="es-ES_tradnl" dirty="0">
                  <a:solidFill>
                    <a:schemeClr val="bg1"/>
                  </a:solidFill>
                </a:rPr>
                <a:t>16%</a:t>
              </a:r>
            </a:p>
          </p:txBody>
        </p:sp>
      </p:grpSp>
      <p:sp>
        <p:nvSpPr>
          <p:cNvPr id="71" name="Line 5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rot="734274" flipV="1">
            <a:off x="5522913" y="1346200"/>
            <a:ext cx="646112" cy="260350"/>
          </a:xfrm>
          <a:prstGeom prst="line">
            <a:avLst/>
          </a:prstGeom>
          <a:noFill/>
          <a:ln w="9525">
            <a:solidFill>
              <a:srgbClr val="64C3D6"/>
            </a:solidFill>
            <a:round/>
            <a:headEnd/>
            <a:tailEnd type="triangle" w="med" len="med"/>
          </a:ln>
        </p:spPr>
        <p:txBody>
          <a:bodyPr wrap="none" lIns="91330" tIns="45664" rIns="91330" bIns="45664" anchor="ctr"/>
          <a:lstStyle/>
          <a:p>
            <a:endParaRPr lang="es-AR"/>
          </a:p>
        </p:txBody>
      </p:sp>
      <p:grpSp>
        <p:nvGrpSpPr>
          <p:cNvPr id="72" name="Group 62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 rot="392844">
            <a:off x="5617056" y="1305512"/>
            <a:ext cx="469117" cy="302881"/>
            <a:chOff x="1798" y="1779"/>
            <a:chExt cx="872" cy="235"/>
          </a:xfrm>
          <a:solidFill>
            <a:srgbClr val="004459"/>
          </a:solidFill>
        </p:grpSpPr>
        <p:sp>
          <p:nvSpPr>
            <p:cNvPr id="73" name="Oval 63"/>
            <p:cNvSpPr>
              <a:spLocks noChangeArrowheads="1"/>
            </p:cNvSpPr>
            <p:nvPr/>
          </p:nvSpPr>
          <p:spPr bwMode="auto">
            <a:xfrm rot="20796982">
              <a:off x="1800" y="1779"/>
              <a:ext cx="870" cy="235"/>
            </a:xfrm>
            <a:prstGeom prst="ellipse">
              <a:avLst/>
            </a:prstGeom>
            <a:solidFill>
              <a:srgbClr val="004459"/>
            </a:solidFill>
            <a:ln w="9525">
              <a:solidFill>
                <a:srgbClr val="2DC6D6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es-AR" dirty="0"/>
            </a:p>
          </p:txBody>
        </p:sp>
        <p:sp>
          <p:nvSpPr>
            <p:cNvPr id="74" name="Rectangle 64"/>
            <p:cNvSpPr>
              <a:spLocks noChangeArrowheads="1"/>
            </p:cNvSpPr>
            <p:nvPr/>
          </p:nvSpPr>
          <p:spPr bwMode="auto">
            <a:xfrm rot="20750826">
              <a:off x="1798" y="1807"/>
              <a:ext cx="800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894266">
                <a:buClr>
                  <a:schemeClr val="tx2"/>
                </a:buClr>
              </a:pPr>
              <a:r>
                <a:rPr lang="es-ES_tradnl" dirty="0">
                  <a:solidFill>
                    <a:schemeClr val="bg1"/>
                  </a:solidFill>
                </a:rPr>
                <a:t>15%</a:t>
              </a:r>
            </a:p>
          </p:txBody>
        </p:sp>
      </p:grpSp>
      <p:grpSp>
        <p:nvGrpSpPr>
          <p:cNvPr id="76" name="Group 26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7680553" y="352200"/>
            <a:ext cx="1493838" cy="307977"/>
            <a:chOff x="130" y="341"/>
            <a:chExt cx="941" cy="194"/>
          </a:xfrm>
        </p:grpSpPr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130" y="376"/>
              <a:ext cx="199" cy="136"/>
            </a:xfrm>
            <a:prstGeom prst="rect">
              <a:avLst/>
            </a:prstGeom>
            <a:solidFill>
              <a:srgbClr val="BB650E"/>
            </a:solidFill>
            <a:ln w="9525">
              <a:solidFill>
                <a:srgbClr val="2DC6D6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endParaRPr lang="es-AR" dirty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355" y="341"/>
              <a:ext cx="7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s-ES_tradnl" sz="1000" dirty="0"/>
                <a:t>Cobertura presupuestaria</a:t>
              </a:r>
            </a:p>
          </p:txBody>
        </p:sp>
      </p:grpSp>
      <p:grpSp>
        <p:nvGrpSpPr>
          <p:cNvPr id="53" name="Group 26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7680553" y="779235"/>
            <a:ext cx="1493838" cy="215901"/>
            <a:chOff x="130" y="376"/>
            <a:chExt cx="941" cy="136"/>
          </a:xfrm>
        </p:grpSpPr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130" y="376"/>
              <a:ext cx="199" cy="136"/>
            </a:xfrm>
            <a:prstGeom prst="rect">
              <a:avLst/>
            </a:prstGeom>
            <a:solidFill>
              <a:srgbClr val="004250"/>
            </a:solidFill>
            <a:ln w="9525">
              <a:solidFill>
                <a:srgbClr val="2DC6D6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endParaRPr lang="es-AR" dirty="0"/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355" y="395"/>
              <a:ext cx="71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s-ES_tradnl" sz="1000" dirty="0"/>
                <a:t>Movistar</a:t>
              </a:r>
            </a:p>
          </p:txBody>
        </p:sp>
      </p:grpSp>
      <p:sp>
        <p:nvSpPr>
          <p:cNvPr id="82" name="AutoShape 42">
            <a:hlinkClick r:id="" action="ppaction://noaction" highlightClick="1"/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118253" y="1221705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2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0" imgH="0" progId="">
                  <p:embed/>
                </p:oleObj>
              </mc:Choice>
              <mc:Fallback>
                <p:oleObj name="think-cell Slide" r:id="rId12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3338" y="223838"/>
            <a:ext cx="8891587" cy="3693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ES" sz="2400" dirty="0">
                <a:solidFill>
                  <a:srgbClr val="64C3D6"/>
                </a:solidFill>
                <a:latin typeface="Telefonica Headline Light" pitchFamily="2" charset="0"/>
              </a:rPr>
              <a:t>Objetivos de Gestión por producto/segmentos</a:t>
            </a:r>
          </a:p>
        </p:txBody>
      </p:sp>
      <p:grpSp>
        <p:nvGrpSpPr>
          <p:cNvPr id="2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74812" y="698500"/>
            <a:ext cx="2305050" cy="485775"/>
            <a:chOff x="-1580" y="830"/>
            <a:chExt cx="928" cy="306"/>
          </a:xfrm>
        </p:grpSpPr>
        <p:sp>
          <p:nvSpPr>
            <p:cNvPr id="2083" name="Line 5"/>
            <p:cNvSpPr>
              <a:spLocks noChangeShapeType="1"/>
            </p:cNvSpPr>
            <p:nvPr/>
          </p:nvSpPr>
          <p:spPr bwMode="auto">
            <a:xfrm>
              <a:off x="-1580" y="976"/>
              <a:ext cx="928" cy="0"/>
            </a:xfrm>
            <a:prstGeom prst="line">
              <a:avLst/>
            </a:prstGeom>
            <a:noFill/>
            <a:ln w="9525">
              <a:solidFill>
                <a:srgbClr val="64C3D6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s-AR"/>
            </a:p>
          </p:txBody>
        </p:sp>
        <p:sp>
          <p:nvSpPr>
            <p:cNvPr id="2084" name="Rectangle 6"/>
            <p:cNvSpPr>
              <a:spLocks noChangeArrowheads="1"/>
            </p:cNvSpPr>
            <p:nvPr/>
          </p:nvSpPr>
          <p:spPr bwMode="auto">
            <a:xfrm>
              <a:off x="-1565" y="1000"/>
              <a:ext cx="9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buClr>
                  <a:schemeClr val="tx2"/>
                </a:buClr>
              </a:pPr>
              <a:endParaRPr lang="es-ES_tradnl" dirty="0"/>
            </a:p>
          </p:txBody>
        </p:sp>
        <p:sp>
          <p:nvSpPr>
            <p:cNvPr id="2085" name="Rectangle 7"/>
            <p:cNvSpPr>
              <a:spLocks noChangeArrowheads="1"/>
            </p:cNvSpPr>
            <p:nvPr/>
          </p:nvSpPr>
          <p:spPr bwMode="auto">
            <a:xfrm>
              <a:off x="-1565" y="830"/>
              <a:ext cx="9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s-ES_tradnl" b="1" dirty="0">
                  <a:solidFill>
                    <a:srgbClr val="004250"/>
                  </a:solidFill>
                  <a:latin typeface="Telefonica Text" pitchFamily="2" charset="0"/>
                </a:rPr>
                <a:t>Proyectos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086225" y="696913"/>
            <a:ext cx="4192588" cy="485775"/>
            <a:chOff x="-1580" y="830"/>
            <a:chExt cx="928" cy="306"/>
          </a:xfrm>
        </p:grpSpPr>
        <p:sp>
          <p:nvSpPr>
            <p:cNvPr id="2080" name="Line 9"/>
            <p:cNvSpPr>
              <a:spLocks noChangeShapeType="1"/>
            </p:cNvSpPr>
            <p:nvPr/>
          </p:nvSpPr>
          <p:spPr bwMode="auto">
            <a:xfrm>
              <a:off x="-1580" y="976"/>
              <a:ext cx="928" cy="0"/>
            </a:xfrm>
            <a:prstGeom prst="line">
              <a:avLst/>
            </a:prstGeom>
            <a:noFill/>
            <a:ln w="9525">
              <a:solidFill>
                <a:srgbClr val="64C3D6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s-AR"/>
            </a:p>
          </p:txBody>
        </p:sp>
        <p:sp>
          <p:nvSpPr>
            <p:cNvPr id="2081" name="Rectangle 10"/>
            <p:cNvSpPr>
              <a:spLocks noChangeArrowheads="1"/>
            </p:cNvSpPr>
            <p:nvPr/>
          </p:nvSpPr>
          <p:spPr bwMode="auto">
            <a:xfrm>
              <a:off x="-1565" y="1000"/>
              <a:ext cx="9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buClr>
                  <a:schemeClr val="tx2"/>
                </a:buClr>
              </a:pPr>
              <a:endParaRPr lang="es-ES_tradnl" dirty="0"/>
            </a:p>
          </p:txBody>
        </p:sp>
        <p:sp>
          <p:nvSpPr>
            <p:cNvPr id="2082" name="Rectangle 11"/>
            <p:cNvSpPr>
              <a:spLocks noChangeArrowheads="1"/>
            </p:cNvSpPr>
            <p:nvPr/>
          </p:nvSpPr>
          <p:spPr bwMode="auto">
            <a:xfrm>
              <a:off x="-1565" y="830"/>
              <a:ext cx="9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s-ES_tradnl" b="1" dirty="0">
                  <a:solidFill>
                    <a:srgbClr val="004250"/>
                  </a:solidFill>
                  <a:latin typeface="Telefonica Text" pitchFamily="2" charset="0"/>
                </a:rPr>
                <a:t>Objetivos</a:t>
              </a:r>
            </a:p>
          </p:txBody>
        </p:sp>
      </p:grpSp>
      <p:sp>
        <p:nvSpPr>
          <p:cNvPr id="2054" name="Text Box 1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28390" y="2526423"/>
            <a:ext cx="2257810" cy="10556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ARSAT RFU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 err="1">
                <a:latin typeface="TheSansCorrespondence" pitchFamily="34" charset="0"/>
              </a:rPr>
              <a:t>Prospects</a:t>
            </a:r>
            <a:r>
              <a:rPr lang="es-ES" dirty="0">
                <a:latin typeface="TheSansCorrespondence" pitchFamily="34" charset="0"/>
              </a:rPr>
              <a:t> de clientes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RFU </a:t>
            </a:r>
            <a:r>
              <a:rPr lang="es-ES" dirty="0" err="1">
                <a:latin typeface="TheSansCorrespondence" pitchFamily="34" charset="0"/>
              </a:rPr>
              <a:t>Telefé</a:t>
            </a:r>
            <a:endParaRPr lang="es-ES" dirty="0">
              <a:latin typeface="TheSansCorrespondence" pitchFamily="34" charset="0"/>
            </a:endParaRP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Digitalización Matriz de TV</a:t>
            </a:r>
          </a:p>
        </p:txBody>
      </p:sp>
      <p:sp>
        <p:nvSpPr>
          <p:cNvPr id="2055" name="AutoShape 14"/>
          <p:cNvSpPr>
            <a:spLocks noChangeArrowheads="1"/>
          </p:cNvSpPr>
          <p:nvPr/>
        </p:nvSpPr>
        <p:spPr bwMode="auto">
          <a:xfrm>
            <a:off x="63511" y="2457894"/>
            <a:ext cx="1440000" cy="1080000"/>
          </a:xfrm>
          <a:prstGeom prst="homePlate">
            <a:avLst>
              <a:gd name="adj" fmla="val 14046"/>
            </a:avLst>
          </a:prstGeom>
          <a:solidFill>
            <a:srgbClr val="004250"/>
          </a:solidFill>
          <a:ln w="9525">
            <a:solidFill>
              <a:srgbClr val="64C3D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56" name="Rectangle 15"/>
          <p:cNvSpPr>
            <a:spLocks noChangeArrowheads="1"/>
          </p:cNvSpPr>
          <p:nvPr/>
        </p:nvSpPr>
        <p:spPr bwMode="auto">
          <a:xfrm>
            <a:off x="152412" y="2883531"/>
            <a:ext cx="12017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b="1" dirty="0">
                <a:solidFill>
                  <a:schemeClr val="bg1"/>
                </a:solidFill>
                <a:latin typeface="Telefonica Text" pitchFamily="2" charset="0"/>
              </a:rPr>
              <a:t>TV</a:t>
            </a:r>
          </a:p>
        </p:txBody>
      </p:sp>
      <p:sp>
        <p:nvSpPr>
          <p:cNvPr id="2057" name="AutoShape 17"/>
          <p:cNvSpPr>
            <a:spLocks noChangeArrowheads="1"/>
          </p:cNvSpPr>
          <p:nvPr/>
        </p:nvSpPr>
        <p:spPr bwMode="auto">
          <a:xfrm>
            <a:off x="63511" y="3811910"/>
            <a:ext cx="1440000" cy="1080000"/>
          </a:xfrm>
          <a:prstGeom prst="homePlate">
            <a:avLst>
              <a:gd name="adj" fmla="val 18669"/>
            </a:avLst>
          </a:prstGeom>
          <a:solidFill>
            <a:srgbClr val="004250"/>
          </a:solidFill>
          <a:ln w="9525">
            <a:solidFill>
              <a:srgbClr val="64C3D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58" name="Rectangle 18"/>
          <p:cNvSpPr>
            <a:spLocks noChangeArrowheads="1"/>
          </p:cNvSpPr>
          <p:nvPr/>
        </p:nvSpPr>
        <p:spPr bwMode="auto">
          <a:xfrm>
            <a:off x="152412" y="4252945"/>
            <a:ext cx="12017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b="1" dirty="0">
                <a:solidFill>
                  <a:schemeClr val="bg1"/>
                </a:solidFill>
                <a:latin typeface="Telefonica Text" pitchFamily="2" charset="0"/>
              </a:rPr>
              <a:t>CDN</a:t>
            </a:r>
          </a:p>
        </p:txBody>
      </p:sp>
      <p:sp>
        <p:nvSpPr>
          <p:cNvPr id="2059" name="Text Box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65600" y="1121366"/>
            <a:ext cx="4355693" cy="12711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Crecimiento de la conectividad en </a:t>
            </a:r>
            <a:r>
              <a:rPr lang="es-ES" dirty="0" err="1">
                <a:latin typeface="TheSansCorrespondence" pitchFamily="34" charset="0"/>
              </a:rPr>
              <a:t>Amba</a:t>
            </a:r>
            <a:r>
              <a:rPr lang="es-ES" dirty="0">
                <a:latin typeface="TheSansCorrespondence" pitchFamily="34" charset="0"/>
              </a:rPr>
              <a:t>.  Generar </a:t>
            </a:r>
            <a:r>
              <a:rPr lang="es-ES" dirty="0" err="1">
                <a:latin typeface="TheSansCorrespondence" pitchFamily="34" charset="0"/>
              </a:rPr>
              <a:t>upgrades</a:t>
            </a:r>
            <a:r>
              <a:rPr lang="es-ES" dirty="0">
                <a:latin typeface="TheSansCorrespondence" pitchFamily="34" charset="0"/>
              </a:rPr>
              <a:t> de VPN  compensando bajas de CV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Minimizar  impacto comercial sobre traza de la Ruta 3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Contingencia ante caída del tráfico internacional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endParaRPr lang="es-ES" dirty="0">
              <a:latin typeface="TheSansCorrespondence" pitchFamily="34" charset="0"/>
            </a:endParaRPr>
          </a:p>
        </p:txBody>
      </p:sp>
      <p:sp>
        <p:nvSpPr>
          <p:cNvPr id="2060" name="Text Box 26"/>
          <p:cNvSpPr txBox="1">
            <a:spLocks noChangeArrowheads="1"/>
          </p:cNvSpPr>
          <p:nvPr/>
        </p:nvSpPr>
        <p:spPr bwMode="auto">
          <a:xfrm>
            <a:off x="1628390" y="3814093"/>
            <a:ext cx="2209800" cy="991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Oportunidades de ingresos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 err="1">
                <a:latin typeface="TheSansCorrespondence" pitchFamily="34" charset="0"/>
              </a:rPr>
              <a:t>Roadmap</a:t>
            </a:r>
            <a:r>
              <a:rPr lang="es-ES" dirty="0">
                <a:latin typeface="TheSansCorrespondence" pitchFamily="34" charset="0"/>
              </a:rPr>
              <a:t> de Argentina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 err="1">
                <a:latin typeface="TheSansCorrespondence" pitchFamily="34" charset="0"/>
              </a:rPr>
              <a:t>Prospects de clientes</a:t>
            </a:r>
          </a:p>
        </p:txBody>
      </p:sp>
      <p:sp>
        <p:nvSpPr>
          <p:cNvPr id="2061" name="Text Box 27"/>
          <p:cNvSpPr txBox="1">
            <a:spLocks noChangeArrowheads="1"/>
          </p:cNvSpPr>
          <p:nvPr/>
        </p:nvSpPr>
        <p:spPr bwMode="auto">
          <a:xfrm>
            <a:off x="4146550" y="2486157"/>
            <a:ext cx="4267200" cy="775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Instalar solución definitiva para duplicar facturación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Lograr concretar algunos negocios potenciales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endParaRPr lang="es-ES" dirty="0">
              <a:latin typeface="TheSansCorrespondence" pitchFamily="34" charset="0"/>
            </a:endParaRPr>
          </a:p>
        </p:txBody>
      </p:sp>
      <p:sp>
        <p:nvSpPr>
          <p:cNvPr id="2069" name="AutoShape 17"/>
          <p:cNvSpPr>
            <a:spLocks noChangeArrowheads="1"/>
          </p:cNvSpPr>
          <p:nvPr/>
        </p:nvSpPr>
        <p:spPr bwMode="auto">
          <a:xfrm>
            <a:off x="58742" y="1103858"/>
            <a:ext cx="1440000" cy="1080000"/>
          </a:xfrm>
          <a:prstGeom prst="homePlate">
            <a:avLst>
              <a:gd name="adj" fmla="val 14467"/>
            </a:avLst>
          </a:prstGeom>
          <a:solidFill>
            <a:srgbClr val="004250"/>
          </a:solidFill>
          <a:ln w="9525">
            <a:solidFill>
              <a:srgbClr val="64C3D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70" name="Rectangle 18"/>
          <p:cNvSpPr>
            <a:spLocks noChangeArrowheads="1"/>
          </p:cNvSpPr>
          <p:nvPr/>
        </p:nvSpPr>
        <p:spPr bwMode="auto">
          <a:xfrm>
            <a:off x="139700" y="1435569"/>
            <a:ext cx="10890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b="1" dirty="0">
                <a:solidFill>
                  <a:schemeClr val="bg1"/>
                </a:solidFill>
                <a:latin typeface="Telefonica Text" pitchFamily="2" charset="0"/>
              </a:rPr>
              <a:t>IP </a:t>
            </a:r>
            <a:r>
              <a:rPr lang="es-ES_tradnl" b="1" dirty="0" err="1">
                <a:solidFill>
                  <a:schemeClr val="bg1"/>
                </a:solidFill>
                <a:latin typeface="Telefonica Text" pitchFamily="2" charset="0"/>
              </a:rPr>
              <a:t>Transit</a:t>
            </a:r>
            <a:endParaRPr lang="es-ES_tradnl" b="1" dirty="0">
              <a:solidFill>
                <a:schemeClr val="bg1"/>
              </a:solidFill>
              <a:latin typeface="Telefonica Text" pitchFamily="2" charset="0"/>
            </a:endParaRPr>
          </a:p>
          <a:p>
            <a:pPr defTabSz="894168">
              <a:buClr>
                <a:schemeClr val="tx2"/>
              </a:buClr>
            </a:pPr>
            <a:r>
              <a:rPr lang="es-ES_tradnl" b="1" dirty="0">
                <a:solidFill>
                  <a:schemeClr val="bg1"/>
                </a:solidFill>
                <a:latin typeface="Telefonica Text" pitchFamily="2" charset="0"/>
              </a:rPr>
              <a:t>/VPN</a:t>
            </a:r>
          </a:p>
        </p:txBody>
      </p:sp>
      <p:sp>
        <p:nvSpPr>
          <p:cNvPr id="2071" name="Text Box 2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28390" y="1121376"/>
            <a:ext cx="2209800" cy="991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Renegociación con CV y Telecentro 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Grupo Claro-Telmex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 err="1">
                <a:latin typeface="TheSansCorrespondence" pitchFamily="34" charset="0"/>
              </a:rPr>
              <a:t>Disaster</a:t>
            </a:r>
            <a:r>
              <a:rPr lang="es-ES" dirty="0">
                <a:latin typeface="TheSansCorrespondence" pitchFamily="34" charset="0"/>
              </a:rPr>
              <a:t> </a:t>
            </a:r>
            <a:r>
              <a:rPr lang="es-ES" dirty="0" err="1">
                <a:latin typeface="TheSansCorrespondence" pitchFamily="34" charset="0"/>
              </a:rPr>
              <a:t>Recovery</a:t>
            </a:r>
            <a:endParaRPr lang="es-ES" dirty="0">
              <a:latin typeface="TheSansCorrespondence" pitchFamily="34" charset="0"/>
            </a:endParaRPr>
          </a:p>
        </p:txBody>
      </p:sp>
      <p:sp>
        <p:nvSpPr>
          <p:cNvPr id="2072" name="Text Box 2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04213" y="3921815"/>
            <a:ext cx="4267200" cy="49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Consolidar el liderazgo en el mercado nacional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Plataforma definitiva para mediados de junio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63511" y="5165936"/>
            <a:ext cx="1440000" cy="1080000"/>
          </a:xfrm>
          <a:prstGeom prst="homePlate">
            <a:avLst>
              <a:gd name="adj" fmla="val 18669"/>
            </a:avLst>
          </a:prstGeom>
          <a:solidFill>
            <a:srgbClr val="004250"/>
          </a:solidFill>
          <a:ln w="9525">
            <a:solidFill>
              <a:srgbClr val="64C3D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52412" y="5470335"/>
            <a:ext cx="1201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b="1" dirty="0">
                <a:solidFill>
                  <a:schemeClr val="bg1"/>
                </a:solidFill>
                <a:latin typeface="Telefonica Text" pitchFamily="2" charset="0"/>
              </a:rPr>
              <a:t>Proyectos de Transmisión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28390" y="5272215"/>
            <a:ext cx="2209800" cy="7109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ARSAT intercambio de FO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Acceso a </a:t>
            </a:r>
            <a:r>
              <a:rPr lang="es-ES" dirty="0" err="1">
                <a:latin typeface="TheSansCorrespondence" pitchFamily="34" charset="0"/>
              </a:rPr>
              <a:t>Copaco</a:t>
            </a:r>
            <a:r>
              <a:rPr lang="es-ES" dirty="0">
                <a:latin typeface="TheSansCorrespondence" pitchFamily="34" charset="0"/>
              </a:rPr>
              <a:t> vía Clorinda</a:t>
            </a:r>
          </a:p>
        </p:txBody>
      </p:sp>
      <p:sp>
        <p:nvSpPr>
          <p:cNvPr id="31" name="Text Box 2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6347" y="5272215"/>
            <a:ext cx="4271618" cy="49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Acceder a tramos de FO de alta inversión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Nuevas oportunidades de negocio para el Grupo</a:t>
            </a:r>
          </a:p>
        </p:txBody>
      </p:sp>
      <p:sp>
        <p:nvSpPr>
          <p:cNvPr id="3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71104" y="1141982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33" name="AutoShape 46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71104" y="3976621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34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71104" y="1655408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35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71104" y="2869103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36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71104" y="1955600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37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71104" y="2548565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38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47658" y="5321544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39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47658" y="5650523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40" name="AutoShape 46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71104" y="4227141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41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71104" y="4502714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2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0" imgH="0" progId="">
                  <p:embed/>
                </p:oleObj>
              </mc:Choice>
              <mc:Fallback>
                <p:oleObj name="think-cell Slide" r:id="rId13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3338" y="223838"/>
            <a:ext cx="8891587" cy="3693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ES" sz="2400" dirty="0">
                <a:solidFill>
                  <a:srgbClr val="64C3D6"/>
                </a:solidFill>
                <a:latin typeface="Telefonica Headline Light" pitchFamily="2" charset="0"/>
              </a:rPr>
              <a:t>Objetivos de Gestión por producto/segmento (cont.)</a:t>
            </a:r>
          </a:p>
        </p:txBody>
      </p:sp>
      <p:grpSp>
        <p:nvGrpSpPr>
          <p:cNvPr id="2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74812" y="698500"/>
            <a:ext cx="2305050" cy="485775"/>
            <a:chOff x="-1580" y="830"/>
            <a:chExt cx="928" cy="306"/>
          </a:xfrm>
        </p:grpSpPr>
        <p:sp>
          <p:nvSpPr>
            <p:cNvPr id="2083" name="Line 5"/>
            <p:cNvSpPr>
              <a:spLocks noChangeShapeType="1"/>
            </p:cNvSpPr>
            <p:nvPr/>
          </p:nvSpPr>
          <p:spPr bwMode="auto">
            <a:xfrm>
              <a:off x="-1580" y="976"/>
              <a:ext cx="928" cy="0"/>
            </a:xfrm>
            <a:prstGeom prst="line">
              <a:avLst/>
            </a:prstGeom>
            <a:noFill/>
            <a:ln w="9525">
              <a:solidFill>
                <a:srgbClr val="64C3D6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s-AR"/>
            </a:p>
          </p:txBody>
        </p:sp>
        <p:sp>
          <p:nvSpPr>
            <p:cNvPr id="2084" name="Rectangle 6"/>
            <p:cNvSpPr>
              <a:spLocks noChangeArrowheads="1"/>
            </p:cNvSpPr>
            <p:nvPr/>
          </p:nvSpPr>
          <p:spPr bwMode="auto">
            <a:xfrm>
              <a:off x="-1565" y="1000"/>
              <a:ext cx="9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buClr>
                  <a:schemeClr val="tx2"/>
                </a:buClr>
              </a:pPr>
              <a:endParaRPr lang="es-ES_tradnl" dirty="0"/>
            </a:p>
          </p:txBody>
        </p:sp>
        <p:sp>
          <p:nvSpPr>
            <p:cNvPr id="2085" name="Rectangle 7"/>
            <p:cNvSpPr>
              <a:spLocks noChangeArrowheads="1"/>
            </p:cNvSpPr>
            <p:nvPr/>
          </p:nvSpPr>
          <p:spPr bwMode="auto">
            <a:xfrm>
              <a:off x="-1565" y="830"/>
              <a:ext cx="9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s-ES_tradnl" b="1" dirty="0">
                  <a:solidFill>
                    <a:srgbClr val="004250"/>
                  </a:solidFill>
                  <a:latin typeface="Telefonica Text" pitchFamily="2" charset="0"/>
                </a:rPr>
                <a:t>Proyectos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086225" y="696913"/>
            <a:ext cx="4192588" cy="485775"/>
            <a:chOff x="-1580" y="830"/>
            <a:chExt cx="928" cy="306"/>
          </a:xfrm>
        </p:grpSpPr>
        <p:sp>
          <p:nvSpPr>
            <p:cNvPr id="2080" name="Line 9"/>
            <p:cNvSpPr>
              <a:spLocks noChangeShapeType="1"/>
            </p:cNvSpPr>
            <p:nvPr/>
          </p:nvSpPr>
          <p:spPr bwMode="auto">
            <a:xfrm>
              <a:off x="-1580" y="976"/>
              <a:ext cx="928" cy="0"/>
            </a:xfrm>
            <a:prstGeom prst="line">
              <a:avLst/>
            </a:prstGeom>
            <a:noFill/>
            <a:ln w="9525">
              <a:solidFill>
                <a:srgbClr val="64C3D6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s-AR"/>
            </a:p>
          </p:txBody>
        </p:sp>
        <p:sp>
          <p:nvSpPr>
            <p:cNvPr id="2081" name="Rectangle 10"/>
            <p:cNvSpPr>
              <a:spLocks noChangeArrowheads="1"/>
            </p:cNvSpPr>
            <p:nvPr/>
          </p:nvSpPr>
          <p:spPr bwMode="auto">
            <a:xfrm>
              <a:off x="-1565" y="1000"/>
              <a:ext cx="9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buClr>
                  <a:schemeClr val="tx2"/>
                </a:buClr>
              </a:pPr>
              <a:endParaRPr lang="es-ES_tradnl" dirty="0"/>
            </a:p>
          </p:txBody>
        </p:sp>
        <p:sp>
          <p:nvSpPr>
            <p:cNvPr id="2082" name="Rectangle 11"/>
            <p:cNvSpPr>
              <a:spLocks noChangeArrowheads="1"/>
            </p:cNvSpPr>
            <p:nvPr/>
          </p:nvSpPr>
          <p:spPr bwMode="auto">
            <a:xfrm>
              <a:off x="-1565" y="830"/>
              <a:ext cx="90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s-ES_tradnl" b="1" dirty="0">
                  <a:solidFill>
                    <a:srgbClr val="004250"/>
                  </a:solidFill>
                  <a:latin typeface="Telefonica Text" pitchFamily="2" charset="0"/>
                </a:rPr>
                <a:t>Objetivos</a:t>
              </a:r>
            </a:p>
          </p:txBody>
        </p:sp>
      </p:grpSp>
      <p:sp>
        <p:nvSpPr>
          <p:cNvPr id="2063" name="AutoShape 20"/>
          <p:cNvSpPr>
            <a:spLocks noChangeArrowheads="1"/>
          </p:cNvSpPr>
          <p:nvPr/>
        </p:nvSpPr>
        <p:spPr bwMode="auto">
          <a:xfrm>
            <a:off x="79376" y="1029805"/>
            <a:ext cx="1440000" cy="1080000"/>
          </a:xfrm>
          <a:prstGeom prst="homePlate">
            <a:avLst>
              <a:gd name="adj" fmla="val 18640"/>
            </a:avLst>
          </a:prstGeom>
          <a:solidFill>
            <a:srgbClr val="004250"/>
          </a:solidFill>
          <a:ln w="9525">
            <a:solidFill>
              <a:srgbClr val="64C3D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64" name="Rectangle 21"/>
          <p:cNvSpPr>
            <a:spLocks noChangeArrowheads="1"/>
          </p:cNvSpPr>
          <p:nvPr/>
        </p:nvSpPr>
        <p:spPr bwMode="auto">
          <a:xfrm>
            <a:off x="168287" y="1296969"/>
            <a:ext cx="1201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b="1" dirty="0">
                <a:solidFill>
                  <a:schemeClr val="bg1"/>
                </a:solidFill>
                <a:latin typeface="Telefonica Text" pitchFamily="2" charset="0"/>
              </a:rPr>
              <a:t>Enlaces de Acceso y BA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>
            <a:off x="82196" y="2260766"/>
            <a:ext cx="1440000" cy="1080000"/>
          </a:xfrm>
          <a:prstGeom prst="homePlate">
            <a:avLst>
              <a:gd name="adj" fmla="val 14467"/>
            </a:avLst>
          </a:prstGeom>
          <a:solidFill>
            <a:srgbClr val="004250"/>
          </a:solidFill>
          <a:ln w="9525">
            <a:solidFill>
              <a:srgbClr val="64C3D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63156" y="2668686"/>
            <a:ext cx="10890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b="1" dirty="0">
                <a:solidFill>
                  <a:schemeClr val="bg1"/>
                </a:solidFill>
                <a:latin typeface="Telefonica Text" pitchFamily="2" charset="0"/>
              </a:rPr>
              <a:t>Tráfico</a:t>
            </a:r>
          </a:p>
        </p:txBody>
      </p:sp>
      <p:sp>
        <p:nvSpPr>
          <p:cNvPr id="37" name="Text Box 2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40124" y="2388679"/>
            <a:ext cx="2468591" cy="7109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 err="1">
                <a:latin typeface="TheSansCorrespondence" pitchFamily="34" charset="0"/>
              </a:rPr>
              <a:t>Hubbing</a:t>
            </a:r>
            <a:r>
              <a:rPr lang="es-AR" dirty="0">
                <a:latin typeface="TheSansCorrespondence" pitchFamily="34" charset="0"/>
              </a:rPr>
              <a:t> de Tráfico Internacional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Tráfico Móvil </a:t>
            </a:r>
            <a:endParaRPr lang="es-ES" dirty="0">
              <a:latin typeface="TheSansCorrespondence" pitchFamily="34" charset="0"/>
            </a:endParaRPr>
          </a:p>
        </p:txBody>
      </p:sp>
      <p:sp>
        <p:nvSpPr>
          <p:cNvPr id="38" name="Text Box 2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65234" y="2388690"/>
            <a:ext cx="408941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Incrementar la facturación sobre la base de los negocios existentes y la búsqueda de nuevos destinos </a:t>
            </a:r>
            <a:endParaRPr lang="es-ES" dirty="0">
              <a:latin typeface="TheSansCorrespondence" pitchFamily="34" charset="0"/>
            </a:endParaRPr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79376" y="3491728"/>
            <a:ext cx="1440000" cy="1080000"/>
          </a:xfrm>
          <a:prstGeom prst="homePlate">
            <a:avLst>
              <a:gd name="adj" fmla="val 18640"/>
            </a:avLst>
          </a:prstGeom>
          <a:solidFill>
            <a:srgbClr val="004250"/>
          </a:solidFill>
          <a:ln w="9525">
            <a:solidFill>
              <a:srgbClr val="64C3D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168287" y="3958609"/>
            <a:ext cx="12017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b="1" dirty="0">
                <a:solidFill>
                  <a:schemeClr val="bg1"/>
                </a:solidFill>
                <a:latin typeface="Telefonica Text" pitchFamily="2" charset="0"/>
              </a:rPr>
              <a:t>CPP</a:t>
            </a:r>
          </a:p>
        </p:txBody>
      </p:sp>
      <p:sp>
        <p:nvSpPr>
          <p:cNvPr id="41" name="Text Box 2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62426" y="3683188"/>
            <a:ext cx="4104752" cy="735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Mejora de gestión integral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Acordar  incremento de comisión UNM con los OM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endParaRPr lang="es-AR" sz="1200" dirty="0">
              <a:latin typeface="TheSansCorrespondence" pitchFamily="34" charset="0"/>
            </a:endParaRPr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1628390" y="3683188"/>
            <a:ext cx="2321818" cy="7109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 Morosidad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Identificación ANI para internacional entrante</a:t>
            </a:r>
          </a:p>
        </p:txBody>
      </p:sp>
      <p:sp>
        <p:nvSpPr>
          <p:cNvPr id="44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56664" y="1660873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45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56664" y="1174521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46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56664" y="2466208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49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33218" y="3716335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5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33218" y="3998492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89208" y="4722690"/>
            <a:ext cx="1440000" cy="1080000"/>
          </a:xfrm>
          <a:prstGeom prst="homePlate">
            <a:avLst>
              <a:gd name="adj" fmla="val 18640"/>
            </a:avLst>
          </a:prstGeom>
          <a:solidFill>
            <a:srgbClr val="004250"/>
          </a:solidFill>
          <a:ln w="9525">
            <a:solidFill>
              <a:srgbClr val="64C3D6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178117" y="4964803"/>
            <a:ext cx="1201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94168">
              <a:buClr>
                <a:schemeClr val="tx2"/>
              </a:buClr>
            </a:pPr>
            <a:r>
              <a:rPr lang="es-ES_tradnl" b="1" dirty="0">
                <a:solidFill>
                  <a:schemeClr val="bg1"/>
                </a:solidFill>
                <a:latin typeface="Telefonica Text" pitchFamily="2" charset="0"/>
              </a:rPr>
              <a:t>Gestión de la interconexión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1638223" y="4751070"/>
            <a:ext cx="2321818" cy="995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CPP de </a:t>
            </a:r>
            <a:r>
              <a:rPr lang="es-AR" dirty="0" err="1">
                <a:latin typeface="TheSansCorrespondence" pitchFamily="34" charset="0"/>
              </a:rPr>
              <a:t>Coops</a:t>
            </a:r>
            <a:r>
              <a:rPr lang="es-AR" dirty="0">
                <a:latin typeface="TheSansCorrespondence" pitchFamily="34" charset="0"/>
              </a:rPr>
              <a:t>.: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endParaRPr lang="es-AR" sz="1100" dirty="0">
              <a:latin typeface="TheSansCorrespondence" pitchFamily="34" charset="0"/>
            </a:endParaRP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Interconexión con SES 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TLRD Nextel</a:t>
            </a:r>
          </a:p>
        </p:txBody>
      </p:sp>
      <p:sp>
        <p:nvSpPr>
          <p:cNvPr id="43" name="Text Box 2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08973" y="1110202"/>
            <a:ext cx="4158206" cy="931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Migración de E1 a BA incrementando ingresos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endParaRPr lang="es-ES" sz="1100" dirty="0">
              <a:latin typeface="TheSansCorrespondence" pitchFamily="34" charset="0"/>
            </a:endParaRP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Facilitar a Movistar el despliegue de nodos B en Norte</a:t>
            </a:r>
          </a:p>
        </p:txBody>
      </p:sp>
      <p:sp>
        <p:nvSpPr>
          <p:cNvPr id="51" name="Text Box 2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28390" y="1098576"/>
            <a:ext cx="2209800" cy="7109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BA a Telecom en </a:t>
            </a:r>
            <a:r>
              <a:rPr lang="es-ES" dirty="0" err="1">
                <a:latin typeface="TheSansCorrespondence" pitchFamily="34" charset="0"/>
              </a:rPr>
              <a:t>Trelew</a:t>
            </a:r>
            <a:r>
              <a:rPr lang="es-ES" dirty="0">
                <a:latin typeface="TheSansCorrespondence" pitchFamily="34" charset="0"/>
              </a:rPr>
              <a:t> y Río Gallegos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ES" dirty="0">
                <a:latin typeface="TheSansCorrespondence" pitchFamily="34" charset="0"/>
              </a:rPr>
              <a:t>Intercambios de nodos B</a:t>
            </a:r>
          </a:p>
        </p:txBody>
      </p:sp>
      <p:sp>
        <p:nvSpPr>
          <p:cNvPr id="52" name="Text Box 2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74960" y="4756072"/>
            <a:ext cx="4104752" cy="991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Compensación de deuda con sitios (Abasto, Caleta Olivia y Centenario)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Aplicación del dólar tope de 3,80</a:t>
            </a:r>
          </a:p>
          <a:p>
            <a:pPr marL="144271" lvl="1" indent="-142687" defTabSz="894168">
              <a:spcBef>
                <a:spcPct val="30000"/>
              </a:spcBef>
              <a:buClr>
                <a:schemeClr val="tx2"/>
              </a:buClr>
              <a:buSzPct val="120000"/>
              <a:buFontTx/>
              <a:buChar char="•"/>
            </a:pPr>
            <a:r>
              <a:rPr lang="es-AR" dirty="0">
                <a:latin typeface="TheSansCorrespondence" pitchFamily="34" charset="0"/>
              </a:rPr>
              <a:t>Renegociación de las condiciones de la TLRD</a:t>
            </a:r>
            <a:endParaRPr lang="es-AR" sz="1200" dirty="0">
              <a:latin typeface="TheSansCorrespondence" pitchFamily="34" charset="0"/>
            </a:endParaRPr>
          </a:p>
        </p:txBody>
      </p:sp>
      <p:sp>
        <p:nvSpPr>
          <p:cNvPr id="53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33218" y="5286549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  <p:sp>
        <p:nvSpPr>
          <p:cNvPr id="47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33218" y="5574082"/>
            <a:ext cx="246062" cy="152400"/>
          </a:xfrm>
          <a:prstGeom prst="actionButtonForwardNext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pPr algn="ctr"/>
            <a:endParaRPr lang="es-AR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/>
              <a:t>Conclusiones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77913" y="1606561"/>
            <a:ext cx="710565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4271" lvl="1" indent="-142687" defTabSz="894168">
              <a:buClr>
                <a:schemeClr val="tx2"/>
              </a:buClr>
              <a:buSzPct val="120000"/>
              <a:buFontTx/>
              <a:buChar char="•"/>
            </a:pPr>
            <a:r>
              <a:rPr lang="es-ES_tradnl" dirty="0"/>
              <a:t>Para el 2° trimestre de 2011 la Unidad prevé un crecimiento del 16% en ingresos y 17% en OIBDA respecto del mismo período del año anterior</a:t>
            </a:r>
          </a:p>
          <a:p>
            <a:pPr marL="144271" lvl="1" indent="-142687" defTabSz="894168">
              <a:buClr>
                <a:schemeClr val="tx2"/>
              </a:buClr>
              <a:buSzPct val="120000"/>
              <a:buFontTx/>
              <a:buChar char="•"/>
            </a:pPr>
            <a:endParaRPr lang="es-ES_tradnl" dirty="0"/>
          </a:p>
          <a:p>
            <a:pPr marL="144271" lvl="1" indent="-142687" defTabSz="894168">
              <a:buClr>
                <a:schemeClr val="tx2"/>
              </a:buClr>
              <a:buSzPct val="120000"/>
              <a:buFontTx/>
              <a:buChar char="•"/>
            </a:pPr>
            <a:r>
              <a:rPr lang="es-ES" dirty="0"/>
              <a:t>Para ello la Unidad se focalizará en capturar valor de los mercados en crecimiento, el Mercado Móvil ( GSM y UMTS) y el acceso a Internet de banda ancha. Como así también incursionar en el negocio de la TV y distribución de contenidos</a:t>
            </a:r>
            <a:endParaRPr lang="es-ES_tradnl" dirty="0"/>
          </a:p>
          <a:p>
            <a:pPr marL="144271" lvl="1" indent="-142687" defTabSz="894168">
              <a:buClr>
                <a:schemeClr val="tx2"/>
              </a:buClr>
              <a:buSzPct val="120000"/>
              <a:buFontTx/>
              <a:buChar char="•"/>
            </a:pPr>
            <a:endParaRPr lang="es-ES_tradnl" dirty="0"/>
          </a:p>
          <a:p>
            <a:pPr marL="144271" lvl="1" indent="-142687" defTabSz="894168">
              <a:buClr>
                <a:schemeClr val="tx2"/>
              </a:buClr>
              <a:buSzPct val="120000"/>
              <a:buFontTx/>
              <a:buChar char="•"/>
            </a:pPr>
            <a:r>
              <a:rPr lang="es-ES_tradnl" dirty="0"/>
              <a:t>Para cumplir con el objetivo planteado, además resultará clave:</a:t>
            </a:r>
          </a:p>
          <a:p>
            <a:pPr marL="294887" lvl="2" indent="-149029" defTabSz="894168">
              <a:buClr>
                <a:schemeClr val="tx2"/>
              </a:buClr>
              <a:buFontTx/>
              <a:buChar char="–"/>
            </a:pPr>
            <a:r>
              <a:rPr lang="es-ES_tradnl" dirty="0"/>
              <a:t>Concretar los diversos acuerdos comerciales en cartera</a:t>
            </a:r>
          </a:p>
          <a:p>
            <a:pPr marL="294887" lvl="2" indent="-149029" defTabSz="894168">
              <a:buClr>
                <a:schemeClr val="tx2"/>
              </a:buClr>
              <a:buFontTx/>
              <a:buChar char="–"/>
            </a:pPr>
            <a:r>
              <a:rPr lang="es-ES_tradnl" dirty="0"/>
              <a:t>Mejorar la cobranza del CPP a los clientes minoristas</a:t>
            </a:r>
          </a:p>
          <a:p>
            <a:pPr marL="294887" lvl="2" indent="-149029" defTabSz="894168">
              <a:buClr>
                <a:schemeClr val="tx2"/>
              </a:buClr>
              <a:buFontTx/>
              <a:buChar char="–"/>
            </a:pPr>
            <a:r>
              <a:rPr lang="es-ES_tradnl" dirty="0"/>
              <a:t>Acelerar el cumplimiento de las instalaciones pendientes para asegurar los ingresos previstos del trimestre (especialmente el intercambio con Claro entre Comodoro Rivadavia y Río Gallegos y la obra Clorinda - Formosa)</a:t>
            </a:r>
          </a:p>
          <a:p>
            <a:pPr marL="294887" lvl="2" indent="-149029" defTabSz="894168">
              <a:buClr>
                <a:schemeClr val="tx2"/>
              </a:buClr>
              <a:buFontTx/>
              <a:buChar char="–"/>
            </a:pPr>
            <a:endParaRPr lang="es-ES_tradnl" dirty="0"/>
          </a:p>
          <a:p>
            <a:pPr marL="144271" lvl="1" indent="-142687" defTabSz="894168">
              <a:buClr>
                <a:schemeClr val="tx2"/>
              </a:buClr>
              <a:buSzPct val="120000"/>
              <a:buFontTx/>
              <a:buChar char="•"/>
            </a:pPr>
            <a:r>
              <a:rPr lang="es-ES_tradnl" dirty="0"/>
              <a:t>Agradecimientos: RFU ARSAT instalación de las segundas acometidas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2406650"/>
            <a:ext cx="8961438" cy="1254125"/>
          </a:xfrm>
          <a:prstGeom prst="rect">
            <a:avLst/>
          </a:prstGeom>
          <a:solidFill>
            <a:srgbClr val="004250"/>
          </a:solidFill>
          <a:ln w="9525">
            <a:solidFill>
              <a:srgbClr val="64C3D6"/>
            </a:solidFill>
            <a:miter lim="800000"/>
            <a:headEnd/>
            <a:tailEnd/>
          </a:ln>
        </p:spPr>
        <p:txBody>
          <a:bodyPr wrap="none" lIns="91320" tIns="45659" rIns="91320" bIns="45659" anchor="ctr"/>
          <a:lstStyle/>
          <a:p>
            <a:endParaRPr lang="es-AR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2513013"/>
            <a:ext cx="89614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0" tIns="45649" rIns="91300" bIns="4564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6000" b="1" dirty="0">
                <a:solidFill>
                  <a:schemeClr val="bg1"/>
                </a:solidFill>
              </a:rPr>
              <a:t>LINKS</a:t>
            </a:r>
            <a:endParaRPr lang="es-E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82 Objeto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67 Rectángulo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AR" sz="1200" dirty="0">
                <a:latin typeface="Telefonica Text"/>
                <a:sym typeface="Telefonica Text"/>
              </a:rPr>
              <a:t>413</a:t>
            </a:r>
          </a:p>
        </p:txBody>
      </p:sp>
      <p:sp>
        <p:nvSpPr>
          <p:cNvPr id="1240083" name="Rectangle 19"/>
          <p:cNvSpPr>
            <a:spLocks noGrp="1" noChangeArrowheads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33338" y="223838"/>
            <a:ext cx="8891587" cy="3693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dirty="0">
                <a:solidFill>
                  <a:srgbClr val="64C3D6"/>
                </a:solidFill>
                <a:latin typeface="Telefonica Headline Light" pitchFamily="2" charset="0"/>
              </a:rPr>
              <a:t>Oportunidades de ingresos en CDN</a:t>
            </a:r>
            <a:endParaRPr lang="en-US" sz="2400" dirty="0">
              <a:solidFill>
                <a:srgbClr val="64C3D6"/>
              </a:solidFill>
              <a:latin typeface="Telefonica Headline Light" pitchFamily="2" charset="0"/>
            </a:endParaRPr>
          </a:p>
        </p:txBody>
      </p:sp>
      <p:sp>
        <p:nvSpPr>
          <p:cNvPr id="15" name="14 Rectángulo redondeado"/>
          <p:cNvSpPr/>
          <p:nvPr/>
        </p:nvSpPr>
        <p:spPr bwMode="auto">
          <a:xfrm>
            <a:off x="62222" y="5363708"/>
            <a:ext cx="4973242" cy="8116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just" defTabSz="447463">
              <a:buClr>
                <a:srgbClr val="65C3D4"/>
              </a:buClr>
              <a:buSzPct val="150000"/>
              <a:defRPr/>
            </a:pP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6" name="26 CuadroTexto"/>
          <p:cNvSpPr txBox="1">
            <a:spLocks noChangeArrowheads="1"/>
          </p:cNvSpPr>
          <p:nvPr/>
        </p:nvSpPr>
        <p:spPr bwMode="auto">
          <a:xfrm>
            <a:off x="49778" y="5383936"/>
            <a:ext cx="5023264" cy="73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9492" tIns="44747" rIns="89492" bIns="44747">
            <a:spAutoFit/>
          </a:bodyPr>
          <a:lstStyle/>
          <a:p>
            <a:pPr marL="87008" indent="-87008">
              <a:buFont typeface="Arial" pitchFamily="34" charset="0"/>
              <a:buChar char="•"/>
            </a:pPr>
            <a:r>
              <a:rPr lang="es-AR" b="1" dirty="0">
                <a:latin typeface="Telefonica Text" pitchFamily="2" charset="0"/>
              </a:rPr>
              <a:t>CDN genera oportunidades de ingresos por la terminación del tráfico internacional y por la generación del tráfico local</a:t>
            </a:r>
          </a:p>
          <a:p>
            <a:pPr marL="87008" indent="-87008">
              <a:buFont typeface="Arial" pitchFamily="34" charset="0"/>
              <a:buChar char="•"/>
            </a:pPr>
            <a:r>
              <a:rPr lang="es-AR" b="1" dirty="0">
                <a:latin typeface="Telefonica Text" pitchFamily="2" charset="0"/>
              </a:rPr>
              <a:t>El desafío es ser líderes del mercado antes del tercer año</a:t>
            </a:r>
          </a:p>
        </p:txBody>
      </p:sp>
      <p:sp>
        <p:nvSpPr>
          <p:cNvPr id="17" name="16 Rectángulo"/>
          <p:cNvSpPr/>
          <p:nvPr/>
        </p:nvSpPr>
        <p:spPr bwMode="auto">
          <a:xfrm>
            <a:off x="87121" y="683570"/>
            <a:ext cx="2776631" cy="44078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just" defTabSz="447463">
              <a:buClr>
                <a:srgbClr val="65C3D4"/>
              </a:buClr>
              <a:buSzPct val="150000"/>
              <a:defRPr/>
            </a:pP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3" name="24 CuadroTexto"/>
          <p:cNvSpPr txBox="1">
            <a:spLocks noChangeArrowheads="1"/>
          </p:cNvSpPr>
          <p:nvPr/>
        </p:nvSpPr>
        <p:spPr bwMode="auto">
          <a:xfrm>
            <a:off x="6869243" y="633793"/>
            <a:ext cx="1069402" cy="27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492" tIns="44747" rIns="89492" bIns="44747">
            <a:spAutoFit/>
          </a:bodyPr>
          <a:lstStyle/>
          <a:p>
            <a:r>
              <a:rPr lang="es-AR" sz="1200" dirty="0">
                <a:latin typeface="TheSansCorrespondence" pitchFamily="34" charset="0"/>
              </a:rPr>
              <a:t>VA en MM$</a:t>
            </a:r>
            <a:r>
              <a:rPr lang="es-AR" sz="900" dirty="0">
                <a:latin typeface="TheSansCorrespondence" pitchFamily="34" charset="0"/>
              </a:rPr>
              <a:t>(*)</a:t>
            </a:r>
          </a:p>
        </p:txBody>
      </p:sp>
      <p:grpSp>
        <p:nvGrpSpPr>
          <p:cNvPr id="24" name="66 Grupo"/>
          <p:cNvGrpSpPr>
            <a:grpSpLocks/>
          </p:cNvGrpSpPr>
          <p:nvPr/>
        </p:nvGrpSpPr>
        <p:grpSpPr bwMode="auto">
          <a:xfrm>
            <a:off x="2775082" y="658676"/>
            <a:ext cx="3957281" cy="1194929"/>
            <a:chOff x="3009900" y="927100"/>
            <a:chExt cx="4038600" cy="1219200"/>
          </a:xfrm>
        </p:grpSpPr>
        <p:sp>
          <p:nvSpPr>
            <p:cNvPr id="25" name="24 Pentágono"/>
            <p:cNvSpPr/>
            <p:nvPr/>
          </p:nvSpPr>
          <p:spPr bwMode="auto">
            <a:xfrm>
              <a:off x="3009900" y="952500"/>
              <a:ext cx="1574800" cy="1193800"/>
            </a:xfrm>
            <a:prstGeom prst="homePlate">
              <a:avLst>
                <a:gd name="adj" fmla="val 15234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87008" algn="just" defTabSz="447463">
                <a:buClr>
                  <a:srgbClr val="65C3D4"/>
                </a:buClr>
                <a:buSzPct val="150000"/>
                <a:defRPr/>
              </a:pPr>
              <a:endParaRPr lang="es-AR" dirty="0">
                <a:solidFill>
                  <a:schemeClr val="tx1"/>
                </a:solidFill>
                <a:latin typeface="TheSansCorrespondence" pitchFamily="34" charset="0"/>
              </a:endParaRPr>
            </a:p>
          </p:txBody>
        </p:sp>
        <p:sp>
          <p:nvSpPr>
            <p:cNvPr id="26" name="25 Pentágono"/>
            <p:cNvSpPr/>
            <p:nvPr/>
          </p:nvSpPr>
          <p:spPr bwMode="auto">
            <a:xfrm>
              <a:off x="3276600" y="1257300"/>
              <a:ext cx="3771900" cy="838200"/>
            </a:xfrm>
            <a:prstGeom prst="homePlate">
              <a:avLst>
                <a:gd name="adj" fmla="val 2800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87008" algn="just" defTabSz="447463">
                <a:buClr>
                  <a:srgbClr val="65C3D4"/>
                </a:buClr>
                <a:buSzPct val="150000"/>
                <a:defRPr/>
              </a:pPr>
              <a:r>
                <a:rPr lang="es-AR" dirty="0">
                  <a:solidFill>
                    <a:schemeClr val="tx1"/>
                  </a:solidFill>
                  <a:latin typeface="TheSansCorrespondence" pitchFamily="34" charset="0"/>
                </a:rPr>
                <a:t>Global </a:t>
              </a:r>
              <a:r>
                <a:rPr lang="es-AR" dirty="0" err="1">
                  <a:solidFill>
                    <a:schemeClr val="tx1"/>
                  </a:solidFill>
                  <a:latin typeface="TheSansCorrespondence" pitchFamily="34" charset="0"/>
                </a:rPr>
                <a:t>CPs</a:t>
              </a:r>
              <a:endParaRPr lang="es-AR" dirty="0">
                <a:solidFill>
                  <a:schemeClr val="tx1"/>
                </a:solidFill>
                <a:latin typeface="TheSansCorrespondence" pitchFamily="34" charset="0"/>
              </a:endParaRPr>
            </a:p>
          </p:txBody>
        </p:sp>
        <p:sp>
          <p:nvSpPr>
            <p:cNvPr id="27" name="7 CuadroTexto"/>
            <p:cNvSpPr txBox="1">
              <a:spLocks noChangeArrowheads="1"/>
            </p:cNvSpPr>
            <p:nvPr/>
          </p:nvSpPr>
          <p:spPr bwMode="auto">
            <a:xfrm>
              <a:off x="4779584" y="1231900"/>
              <a:ext cx="1140580" cy="847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 err="1">
                  <a:latin typeface="TheSansCorrespondence" pitchFamily="34" charset="0"/>
                </a:rPr>
                <a:t>Megapload</a:t>
              </a:r>
              <a:endParaRPr lang="es-AR" sz="1200" dirty="0">
                <a:latin typeface="TheSansCorrespondence" pitchFamily="34" charset="0"/>
              </a:endParaRP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 err="1">
                  <a:latin typeface="TheSansCorrespondence" pitchFamily="34" charset="0"/>
                </a:rPr>
                <a:t>Level</a:t>
              </a:r>
              <a:r>
                <a:rPr lang="es-AR" sz="1200" dirty="0">
                  <a:latin typeface="TheSansCorrespondence" pitchFamily="34" charset="0"/>
                </a:rPr>
                <a:t> 3</a:t>
              </a: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 err="1">
                  <a:latin typeface="TheSansCorrespondence" pitchFamily="34" charset="0"/>
                </a:rPr>
                <a:t>Facebook</a:t>
              </a:r>
              <a:endParaRPr lang="es-AR" sz="1200" dirty="0">
                <a:latin typeface="TheSansCorrespondence" pitchFamily="34" charset="0"/>
              </a:endParaRP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Amazon</a:t>
              </a:r>
            </a:p>
          </p:txBody>
        </p:sp>
        <p:pic>
          <p:nvPicPr>
            <p:cNvPr id="28" name="Imagen 95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849938" y="1803400"/>
              <a:ext cx="54927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61 CuadroTexto"/>
            <p:cNvSpPr txBox="1">
              <a:spLocks noChangeArrowheads="1"/>
            </p:cNvSpPr>
            <p:nvPr/>
          </p:nvSpPr>
          <p:spPr bwMode="auto">
            <a:xfrm>
              <a:off x="3022600" y="927100"/>
              <a:ext cx="1248356" cy="31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>
                  <a:latin typeface="TheSansCorrespondence" pitchFamily="34" charset="0"/>
                </a:rPr>
                <a:t>Internacional</a:t>
              </a:r>
            </a:p>
          </p:txBody>
        </p:sp>
      </p:grpSp>
      <p:grpSp>
        <p:nvGrpSpPr>
          <p:cNvPr id="30" name="65 Grupo"/>
          <p:cNvGrpSpPr>
            <a:grpSpLocks/>
          </p:cNvGrpSpPr>
          <p:nvPr/>
        </p:nvGrpSpPr>
        <p:grpSpPr bwMode="auto">
          <a:xfrm>
            <a:off x="2775075" y="1950071"/>
            <a:ext cx="4031947" cy="3185864"/>
            <a:chOff x="3009900" y="2130004"/>
            <a:chExt cx="4114800" cy="3251405"/>
          </a:xfrm>
        </p:grpSpPr>
        <p:sp>
          <p:nvSpPr>
            <p:cNvPr id="31" name="30 Pentágono"/>
            <p:cNvSpPr/>
            <p:nvPr/>
          </p:nvSpPr>
          <p:spPr bwMode="auto">
            <a:xfrm>
              <a:off x="3009900" y="2146300"/>
              <a:ext cx="1574800" cy="3225800"/>
            </a:xfrm>
            <a:prstGeom prst="homePlate">
              <a:avLst>
                <a:gd name="adj" fmla="val 1239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87008" algn="just" defTabSz="447463">
                <a:buClr>
                  <a:srgbClr val="65C3D4"/>
                </a:buClr>
                <a:buSzPct val="150000"/>
                <a:defRPr/>
              </a:pPr>
              <a:endParaRPr lang="es-AR" dirty="0">
                <a:solidFill>
                  <a:schemeClr val="tx1"/>
                </a:solidFill>
                <a:latin typeface="TheSansCorrespondence" pitchFamily="34" charset="0"/>
              </a:endParaRPr>
            </a:p>
          </p:txBody>
        </p:sp>
        <p:sp>
          <p:nvSpPr>
            <p:cNvPr id="32" name="31 Pentágono"/>
            <p:cNvSpPr/>
            <p:nvPr/>
          </p:nvSpPr>
          <p:spPr bwMode="auto">
            <a:xfrm>
              <a:off x="3276600" y="2184400"/>
              <a:ext cx="3771900" cy="927100"/>
            </a:xfrm>
            <a:prstGeom prst="homePlate">
              <a:avLst>
                <a:gd name="adj" fmla="val 2800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87008" algn="just" defTabSz="447463">
                <a:buClr>
                  <a:srgbClr val="65C3D4"/>
                </a:buClr>
                <a:buSzPct val="150000"/>
                <a:defRPr/>
              </a:pPr>
              <a:r>
                <a:rPr lang="es-AR" dirty="0">
                  <a:solidFill>
                    <a:schemeClr val="tx1"/>
                  </a:solidFill>
                  <a:latin typeface="TheSansCorrespondence" pitchFamily="34" charset="0"/>
                </a:rPr>
                <a:t>Media</a:t>
              </a:r>
            </a:p>
          </p:txBody>
        </p:sp>
        <p:sp>
          <p:nvSpPr>
            <p:cNvPr id="33" name="32 Pentágono"/>
            <p:cNvSpPr/>
            <p:nvPr/>
          </p:nvSpPr>
          <p:spPr bwMode="auto">
            <a:xfrm>
              <a:off x="3289300" y="3263900"/>
              <a:ext cx="3835400" cy="1854200"/>
            </a:xfrm>
            <a:prstGeom prst="homePlate">
              <a:avLst>
                <a:gd name="adj" fmla="val 1347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87008" algn="just" defTabSz="447463">
                <a:buClr>
                  <a:srgbClr val="65C3D4"/>
                </a:buClr>
                <a:buSzPct val="150000"/>
                <a:defRPr/>
              </a:pPr>
              <a:r>
                <a:rPr lang="es-AR" dirty="0">
                  <a:solidFill>
                    <a:schemeClr val="tx1"/>
                  </a:solidFill>
                  <a:latin typeface="TheSansCorrespondence" pitchFamily="34" charset="0"/>
                </a:rPr>
                <a:t>Long Tail</a:t>
              </a:r>
            </a:p>
          </p:txBody>
        </p:sp>
        <p:sp>
          <p:nvSpPr>
            <p:cNvPr id="34" name="8 CuadroTexto"/>
            <p:cNvSpPr txBox="1">
              <a:spLocks noChangeArrowheads="1"/>
            </p:cNvSpPr>
            <p:nvPr/>
          </p:nvSpPr>
          <p:spPr bwMode="auto">
            <a:xfrm>
              <a:off x="4797298" y="2130004"/>
              <a:ext cx="960692" cy="1413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 err="1">
                  <a:latin typeface="TheSansCorrespondence" pitchFamily="34" charset="0"/>
                </a:rPr>
                <a:t>Telefé</a:t>
              </a:r>
              <a:endParaRPr lang="es-AR" sz="1200" dirty="0">
                <a:latin typeface="TheSansCorrespondence" pitchFamily="34" charset="0"/>
              </a:endParaRP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Canal 7</a:t>
              </a: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C5N</a:t>
              </a: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América</a:t>
              </a: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Radio 10</a:t>
              </a: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endParaRPr lang="es-AR" sz="1200" dirty="0">
                <a:latin typeface="TheSansCorrespondence" pitchFamily="34" charset="0"/>
              </a:endParaRP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endParaRPr lang="es-AR" sz="1200" dirty="0">
                <a:latin typeface="TheSansCorrespondence" pitchFamily="34" charset="0"/>
              </a:endParaRPr>
            </a:p>
          </p:txBody>
        </p:sp>
        <p:sp>
          <p:nvSpPr>
            <p:cNvPr id="35" name="9 CuadroTexto"/>
            <p:cNvSpPr txBox="1">
              <a:spLocks noChangeArrowheads="1"/>
            </p:cNvSpPr>
            <p:nvPr/>
          </p:nvSpPr>
          <p:spPr bwMode="auto">
            <a:xfrm>
              <a:off x="4749958" y="3238500"/>
              <a:ext cx="1276035" cy="1978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Amadeus</a:t>
              </a: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 err="1">
                  <a:latin typeface="TheSansCorrespondence" pitchFamily="34" charset="0"/>
                </a:rPr>
                <a:t>Infobae</a:t>
              </a:r>
              <a:endParaRPr lang="es-AR" sz="1200" dirty="0">
                <a:latin typeface="TheSansCorrespondence" pitchFamily="34" charset="0"/>
              </a:endParaRP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3D </a:t>
              </a:r>
              <a:r>
                <a:rPr lang="es-AR" sz="1200" dirty="0" err="1">
                  <a:latin typeface="TheSansCorrespondence" pitchFamily="34" charset="0"/>
                </a:rPr>
                <a:t>Games</a:t>
              </a:r>
              <a:endParaRPr lang="es-AR" sz="1200" dirty="0">
                <a:latin typeface="TheSansCorrespondence" pitchFamily="34" charset="0"/>
              </a:endParaRP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Casino Club</a:t>
              </a: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 err="1">
                  <a:latin typeface="TheSansCorrespondence" pitchFamily="34" charset="0"/>
                </a:rPr>
                <a:t>Falabella</a:t>
              </a:r>
              <a:endParaRPr lang="es-AR" sz="1200" dirty="0">
                <a:latin typeface="TheSansCorrespondence" pitchFamily="34" charset="0"/>
              </a:endParaRP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AFA</a:t>
              </a: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UCA</a:t>
              </a: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 err="1">
                  <a:latin typeface="TheSansCorrespondence" pitchFamily="34" charset="0"/>
                </a:rPr>
                <a:t>Mercadolibre</a:t>
              </a:r>
              <a:endParaRPr lang="es-AR" sz="1200" dirty="0">
                <a:latin typeface="TheSansCorrespondence" pitchFamily="34" charset="0"/>
              </a:endParaRP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 err="1">
                  <a:latin typeface="TheSansCorrespondence" pitchFamily="34" charset="0"/>
                </a:rPr>
                <a:t>Cuevana</a:t>
              </a:r>
              <a:endParaRPr lang="es-AR" sz="1200" dirty="0">
                <a:latin typeface="TheSansCorrespondence" pitchFamily="34" charset="0"/>
              </a:endParaRPr>
            </a:p>
            <a:p>
              <a:pPr marL="174015" indent="-174015" algn="just">
                <a:buClr>
                  <a:srgbClr val="65C3D4"/>
                </a:buClr>
                <a:buSzPct val="150000"/>
                <a:buFont typeface="Arial" pitchFamily="34" charset="0"/>
                <a:buChar char="•"/>
              </a:pPr>
              <a:r>
                <a:rPr lang="es-AR" sz="1200" dirty="0">
                  <a:latin typeface="TheSansCorrespondence" pitchFamily="34" charset="0"/>
                </a:rPr>
                <a:t>La Nación</a:t>
              </a: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137275" y="4535488"/>
              <a:ext cx="396875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9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229350" y="4205288"/>
              <a:ext cx="2159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0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000750" y="3851275"/>
              <a:ext cx="7683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10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 l="18520" t="35925" r="7990" b="18991"/>
            <a:stretch>
              <a:fillRect/>
            </a:stretch>
          </p:blipFill>
          <p:spPr bwMode="auto">
            <a:xfrm>
              <a:off x="6029325" y="4835525"/>
              <a:ext cx="5397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6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035675" y="4946650"/>
              <a:ext cx="541338" cy="134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5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011863" y="3497263"/>
              <a:ext cx="574675" cy="11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31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026150" y="3330575"/>
              <a:ext cx="531813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63 CuadroTexto"/>
            <p:cNvSpPr txBox="1">
              <a:spLocks noChangeArrowheads="1"/>
            </p:cNvSpPr>
            <p:nvPr/>
          </p:nvSpPr>
          <p:spPr bwMode="auto">
            <a:xfrm>
              <a:off x="3022600" y="5067300"/>
              <a:ext cx="890281" cy="314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>
                  <a:latin typeface="TheSansCorrespondence" pitchFamily="34" charset="0"/>
                </a:rPr>
                <a:t>Nacional</a:t>
              </a:r>
            </a:p>
          </p:txBody>
        </p:sp>
      </p:grpSp>
      <p:graphicFrame>
        <p:nvGraphicFramePr>
          <p:cNvPr id="47" name="14 Gráfico"/>
          <p:cNvGraphicFramePr>
            <a:graphicFrameLocks/>
          </p:cNvGraphicFramePr>
          <p:nvPr/>
        </p:nvGraphicFramePr>
        <p:xfrm>
          <a:off x="6695023" y="4680670"/>
          <a:ext cx="2389302" cy="174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438611" imgH="1774090" progId="Excel.Sheet.8">
                  <p:embed/>
                </p:oleObj>
              </mc:Choice>
              <mc:Fallback>
                <p:oleObj r:id="rId20" imgW="2438611" imgH="1774090" progId="Excel.Sheet.8">
                  <p:embed/>
                  <p:pic>
                    <p:nvPicPr>
                      <p:cNvPr id="0" name="14 Gráfico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5023" y="4680670"/>
                        <a:ext cx="2389302" cy="1742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69 CuadroTexto"/>
          <p:cNvSpPr txBox="1">
            <a:spLocks noChangeArrowheads="1"/>
          </p:cNvSpPr>
          <p:nvPr/>
        </p:nvSpPr>
        <p:spPr bwMode="auto">
          <a:xfrm>
            <a:off x="1269328" y="672690"/>
            <a:ext cx="623383" cy="27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492" tIns="44747" rIns="89492" bIns="44747">
            <a:spAutoFit/>
          </a:bodyPr>
          <a:lstStyle/>
          <a:p>
            <a:r>
              <a:rPr lang="es-AR" sz="1200" dirty="0"/>
              <a:t>Redes</a:t>
            </a:r>
          </a:p>
        </p:txBody>
      </p:sp>
      <p:sp>
        <p:nvSpPr>
          <p:cNvPr id="95" name="24 CuadroTexto"/>
          <p:cNvSpPr txBox="1">
            <a:spLocks noChangeArrowheads="1"/>
          </p:cNvSpPr>
          <p:nvPr/>
        </p:nvSpPr>
        <p:spPr bwMode="auto">
          <a:xfrm>
            <a:off x="7295161" y="5699793"/>
            <a:ext cx="1129933" cy="45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492" tIns="44747" rIns="89492" bIns="44747">
            <a:spAutoFit/>
          </a:bodyPr>
          <a:lstStyle/>
          <a:p>
            <a:pPr algn="ctr"/>
            <a:r>
              <a:rPr lang="es-AR" sz="1200" dirty="0">
                <a:latin typeface="TheSansCorrespondence" pitchFamily="34" charset="0"/>
              </a:rPr>
              <a:t>Total Mercado</a:t>
            </a:r>
          </a:p>
          <a:p>
            <a:pPr algn="ctr"/>
            <a:r>
              <a:rPr lang="es-AR" sz="1200" dirty="0">
                <a:latin typeface="TheSansCorrespondence" pitchFamily="34" charset="0"/>
              </a:rPr>
              <a:t>65MM$</a:t>
            </a:r>
            <a:r>
              <a:rPr lang="es-AR" sz="900" dirty="0">
                <a:latin typeface="TheSansCorrespondence" pitchFamily="34" charset="0"/>
              </a:rPr>
              <a:t>(**)</a:t>
            </a:r>
          </a:p>
        </p:txBody>
      </p:sp>
      <p:sp>
        <p:nvSpPr>
          <p:cNvPr id="96" name="95 Rectángulo"/>
          <p:cNvSpPr/>
          <p:nvPr/>
        </p:nvSpPr>
        <p:spPr bwMode="auto">
          <a:xfrm>
            <a:off x="175210" y="6360665"/>
            <a:ext cx="6247029" cy="4232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just" defTabSz="447463">
              <a:buClr>
                <a:srgbClr val="65C3D4"/>
              </a:buClr>
              <a:buSzPct val="150000"/>
              <a:defRPr/>
            </a:pPr>
            <a:r>
              <a:rPr lang="es-AR" sz="1000" dirty="0">
                <a:solidFill>
                  <a:schemeClr val="tx1"/>
                </a:solidFill>
              </a:rPr>
              <a:t>(*) Valor actual ingresos 2013YE</a:t>
            </a:r>
          </a:p>
          <a:p>
            <a:pPr algn="just" defTabSz="447463">
              <a:buClr>
                <a:srgbClr val="65C3D4"/>
              </a:buClr>
              <a:buSzPct val="150000"/>
              <a:defRPr/>
            </a:pPr>
            <a:r>
              <a:rPr lang="es-AR" sz="1000" dirty="0">
                <a:solidFill>
                  <a:schemeClr val="tx1"/>
                </a:solidFill>
              </a:rPr>
              <a:t>(**)  Fuentes:  </a:t>
            </a:r>
            <a:r>
              <a:rPr lang="es-AR" sz="1000" dirty="0" err="1">
                <a:solidFill>
                  <a:schemeClr val="tx1"/>
                </a:solidFill>
              </a:rPr>
              <a:t>Icon</a:t>
            </a:r>
            <a:r>
              <a:rPr lang="es-AR" sz="1000" dirty="0">
                <a:solidFill>
                  <a:schemeClr val="tx1"/>
                </a:solidFill>
              </a:rPr>
              <a:t> </a:t>
            </a:r>
            <a:r>
              <a:rPr lang="es-AR" sz="1000" dirty="0" err="1">
                <a:solidFill>
                  <a:schemeClr val="tx1"/>
                </a:solidFill>
              </a:rPr>
              <a:t>Grup</a:t>
            </a:r>
            <a:r>
              <a:rPr lang="es-AR" sz="1000" dirty="0">
                <a:solidFill>
                  <a:schemeClr val="tx1"/>
                </a:solidFill>
              </a:rPr>
              <a:t>, </a:t>
            </a:r>
            <a:r>
              <a:rPr lang="es-AR" sz="1000" dirty="0" err="1">
                <a:solidFill>
                  <a:schemeClr val="tx1"/>
                </a:solidFill>
              </a:rPr>
              <a:t>Frost</a:t>
            </a:r>
            <a:r>
              <a:rPr lang="es-AR" sz="1000" dirty="0">
                <a:solidFill>
                  <a:schemeClr val="tx1"/>
                </a:solidFill>
              </a:rPr>
              <a:t> &amp; Sullivan, PWC,  </a:t>
            </a:r>
            <a:r>
              <a:rPr lang="es-AR" sz="1000" dirty="0" err="1">
                <a:solidFill>
                  <a:schemeClr val="tx1"/>
                </a:solidFill>
              </a:rPr>
              <a:t>Accenture</a:t>
            </a:r>
            <a:r>
              <a:rPr lang="es-AR" sz="1000" dirty="0">
                <a:solidFill>
                  <a:schemeClr val="tx1"/>
                </a:solidFill>
              </a:rPr>
              <a:t>  </a:t>
            </a:r>
            <a:r>
              <a:rPr lang="es-AR" sz="1000" dirty="0" err="1">
                <a:solidFill>
                  <a:schemeClr val="tx1"/>
                </a:solidFill>
              </a:rPr>
              <a:t>Research</a:t>
            </a:r>
            <a:r>
              <a:rPr lang="es-AR" sz="1000" dirty="0">
                <a:solidFill>
                  <a:schemeClr val="tx1"/>
                </a:solidFill>
              </a:rPr>
              <a:t>, estimaciones Vertical y propias</a:t>
            </a:r>
          </a:p>
          <a:p>
            <a:pPr algn="just" defTabSz="447463">
              <a:buClr>
                <a:srgbClr val="65C3D4"/>
              </a:buClr>
              <a:buSzPct val="150000"/>
              <a:defRPr/>
            </a:pPr>
            <a:endParaRPr lang="es-AR" sz="1000" dirty="0">
              <a:solidFill>
                <a:schemeClr val="tx1"/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763269" y="3445288"/>
            <a:ext cx="477549" cy="14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674603" y="2497757"/>
            <a:ext cx="485327" cy="19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753936" y="2379507"/>
            <a:ext cx="281551" cy="12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5711925" y="3800032"/>
            <a:ext cx="645548" cy="17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5638815" y="1046094"/>
            <a:ext cx="796434" cy="8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786590" y="2670452"/>
            <a:ext cx="255108" cy="20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8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5442820" y="2167901"/>
            <a:ext cx="653325" cy="21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9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5450606" y="2030988"/>
            <a:ext cx="661103" cy="12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10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5649715" y="1187680"/>
            <a:ext cx="539771" cy="15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11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5646604" y="1375956"/>
            <a:ext cx="502438" cy="13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" name="25 Grupo"/>
          <p:cNvGrpSpPr>
            <a:grpSpLocks/>
          </p:cNvGrpSpPr>
          <p:nvPr/>
        </p:nvGrpSpPr>
        <p:grpSpPr bwMode="auto">
          <a:xfrm>
            <a:off x="7049697" y="932524"/>
            <a:ext cx="746657" cy="3310949"/>
            <a:chOff x="7270750" y="1016000"/>
            <a:chExt cx="762000" cy="3378200"/>
          </a:xfrm>
        </p:grpSpPr>
        <p:sp>
          <p:nvSpPr>
            <p:cNvPr id="113" name="112 Elipse"/>
            <p:cNvSpPr/>
            <p:nvPr/>
          </p:nvSpPr>
          <p:spPr bwMode="auto">
            <a:xfrm>
              <a:off x="7270750" y="1016000"/>
              <a:ext cx="762000" cy="762000"/>
            </a:xfrm>
            <a:prstGeom prst="ellipse">
              <a:avLst/>
            </a:prstGeom>
            <a:gradFill rotWithShape="1">
              <a:gsLst>
                <a:gs pos="0">
                  <a:srgbClr val="C1D7E3">
                    <a:shade val="51000"/>
                    <a:satMod val="130000"/>
                  </a:srgbClr>
                </a:gs>
                <a:gs pos="80000">
                  <a:srgbClr val="C1D7E3">
                    <a:shade val="93000"/>
                    <a:satMod val="130000"/>
                  </a:srgbClr>
                </a:gs>
                <a:gs pos="100000">
                  <a:srgbClr val="C1D7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1D7E3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447414" fontAlgn="auto">
                <a:spcBef>
                  <a:spcPts val="0"/>
                </a:spcBef>
                <a:spcAft>
                  <a:spcPts val="0"/>
                </a:spcAft>
                <a:buClr>
                  <a:srgbClr val="65C3D4"/>
                </a:buClr>
                <a:buSzPct val="150000"/>
                <a:defRPr/>
              </a:pPr>
              <a:r>
                <a:rPr lang="es-AR" sz="1600" kern="0" dirty="0">
                  <a:solidFill>
                    <a:srgbClr val="043F52"/>
                  </a:solidFill>
                  <a:latin typeface="TheSansCorrespondence" pitchFamily="34" charset="0"/>
                </a:rPr>
                <a:t>29</a:t>
              </a:r>
            </a:p>
          </p:txBody>
        </p:sp>
        <p:sp>
          <p:nvSpPr>
            <p:cNvPr id="114" name="113 Elipse"/>
            <p:cNvSpPr/>
            <p:nvPr/>
          </p:nvSpPr>
          <p:spPr bwMode="auto">
            <a:xfrm>
              <a:off x="7323138" y="2197100"/>
              <a:ext cx="639762" cy="639763"/>
            </a:xfrm>
            <a:prstGeom prst="ellipse">
              <a:avLst/>
            </a:prstGeom>
            <a:gradFill rotWithShape="1">
              <a:gsLst>
                <a:gs pos="0">
                  <a:srgbClr val="C1D7E3">
                    <a:shade val="51000"/>
                    <a:satMod val="130000"/>
                  </a:srgbClr>
                </a:gs>
                <a:gs pos="80000">
                  <a:srgbClr val="C1D7E3">
                    <a:shade val="93000"/>
                    <a:satMod val="130000"/>
                  </a:srgbClr>
                </a:gs>
                <a:gs pos="100000">
                  <a:srgbClr val="C1D7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1D7E3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447414" fontAlgn="auto">
                <a:spcBef>
                  <a:spcPts val="0"/>
                </a:spcBef>
                <a:spcAft>
                  <a:spcPts val="0"/>
                </a:spcAft>
                <a:buClr>
                  <a:srgbClr val="65C3D4"/>
                </a:buClr>
                <a:buSzPct val="150000"/>
                <a:defRPr/>
              </a:pPr>
              <a:r>
                <a:rPr lang="es-AR" sz="1600" kern="0" dirty="0">
                  <a:solidFill>
                    <a:srgbClr val="043F52"/>
                  </a:solidFill>
                  <a:latin typeface="TheSansCorrespondence" pitchFamily="34" charset="0"/>
                </a:rPr>
                <a:t>12</a:t>
              </a:r>
            </a:p>
          </p:txBody>
        </p:sp>
        <p:sp>
          <p:nvSpPr>
            <p:cNvPr id="115" name="114 Elipse"/>
            <p:cNvSpPr/>
            <p:nvPr/>
          </p:nvSpPr>
          <p:spPr bwMode="auto">
            <a:xfrm>
              <a:off x="7378700" y="3886200"/>
              <a:ext cx="508000" cy="508000"/>
            </a:xfrm>
            <a:prstGeom prst="ellipse">
              <a:avLst/>
            </a:prstGeom>
            <a:gradFill rotWithShape="1">
              <a:gsLst>
                <a:gs pos="0">
                  <a:srgbClr val="C1D7E3">
                    <a:shade val="51000"/>
                    <a:satMod val="130000"/>
                  </a:srgbClr>
                </a:gs>
                <a:gs pos="80000">
                  <a:srgbClr val="C1D7E3">
                    <a:shade val="93000"/>
                    <a:satMod val="130000"/>
                  </a:srgbClr>
                </a:gs>
                <a:gs pos="100000">
                  <a:srgbClr val="C1D7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1D7E3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447414" fontAlgn="auto">
                <a:spcBef>
                  <a:spcPts val="0"/>
                </a:spcBef>
                <a:spcAft>
                  <a:spcPts val="0"/>
                </a:spcAft>
                <a:buClr>
                  <a:srgbClr val="65C3D4"/>
                </a:buClr>
                <a:buSzPct val="150000"/>
                <a:defRPr/>
              </a:pPr>
              <a:r>
                <a:rPr lang="es-AR" sz="1600" kern="0" dirty="0">
                  <a:solidFill>
                    <a:srgbClr val="043F52"/>
                  </a:solidFill>
                  <a:latin typeface="TheSansCorrespondence" pitchFamily="34" charset="0"/>
                </a:rPr>
                <a:t>5</a:t>
              </a:r>
            </a:p>
          </p:txBody>
        </p:sp>
      </p:grpSp>
      <p:sp>
        <p:nvSpPr>
          <p:cNvPr id="117" name="116 Flecha abajo"/>
          <p:cNvSpPr/>
          <p:nvPr/>
        </p:nvSpPr>
        <p:spPr bwMode="auto">
          <a:xfrm>
            <a:off x="7143017" y="4840939"/>
            <a:ext cx="522660" cy="351633"/>
          </a:xfrm>
          <a:prstGeom prst="downArrow">
            <a:avLst>
              <a:gd name="adj1" fmla="val 50000"/>
              <a:gd name="adj2" fmla="val 38314"/>
            </a:avLst>
          </a:prstGeom>
          <a:gradFill rotWithShape="1">
            <a:gsLst>
              <a:gs pos="0">
                <a:srgbClr val="C1D7E3">
                  <a:shade val="51000"/>
                  <a:satMod val="130000"/>
                </a:srgbClr>
              </a:gs>
              <a:gs pos="80000">
                <a:srgbClr val="C1D7E3">
                  <a:shade val="93000"/>
                  <a:satMod val="130000"/>
                </a:srgbClr>
              </a:gs>
              <a:gs pos="100000">
                <a:srgbClr val="C1D7E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1D7E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algn="just" defTabSz="447414" fontAlgn="auto">
              <a:spcBef>
                <a:spcPts val="0"/>
              </a:spcBef>
              <a:spcAft>
                <a:spcPts val="0"/>
              </a:spcAft>
              <a:buClr>
                <a:srgbClr val="65C3D4"/>
              </a:buClr>
              <a:buSzPct val="150000"/>
              <a:defRPr/>
            </a:pPr>
            <a:endParaRPr lang="es-AR" sz="1600" kern="0" dirty="0">
              <a:solidFill>
                <a:srgbClr val="043F52"/>
              </a:solidFill>
              <a:latin typeface="Arial"/>
            </a:endParaRPr>
          </a:p>
        </p:txBody>
      </p:sp>
      <p:grpSp>
        <p:nvGrpSpPr>
          <p:cNvPr id="164" name="75 Grupo"/>
          <p:cNvGrpSpPr>
            <a:grpSpLocks/>
          </p:cNvGrpSpPr>
          <p:nvPr/>
        </p:nvGrpSpPr>
        <p:grpSpPr bwMode="auto">
          <a:xfrm>
            <a:off x="258231" y="944973"/>
            <a:ext cx="2459685" cy="3711717"/>
            <a:chOff x="263365" y="1130300"/>
            <a:chExt cx="2510402" cy="3787883"/>
          </a:xfrm>
        </p:grpSpPr>
        <p:grpSp>
          <p:nvGrpSpPr>
            <p:cNvPr id="165" name="20 Grupo"/>
            <p:cNvGrpSpPr>
              <a:grpSpLocks/>
            </p:cNvGrpSpPr>
            <p:nvPr/>
          </p:nvGrpSpPr>
          <p:grpSpPr bwMode="auto">
            <a:xfrm flipH="1">
              <a:off x="1889076" y="4151268"/>
              <a:ext cx="609648" cy="647700"/>
              <a:chOff x="628652" y="4710068"/>
              <a:chExt cx="609648" cy="647700"/>
            </a:xfrm>
          </p:grpSpPr>
          <p:pic>
            <p:nvPicPr>
              <p:cNvPr id="201" name="Picture 2" descr="Ver imagen en tamaño completo">
                <a:hlinkClick r:id="rId32"/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/>
              <a:srcRect/>
              <a:stretch>
                <a:fillRect/>
              </a:stretch>
            </p:blipFill>
            <p:spPr bwMode="auto">
              <a:xfrm>
                <a:off x="700089" y="4710068"/>
                <a:ext cx="285750" cy="293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2" name="Picture 2" descr="Ver imagen en tamaño completo">
                <a:hlinkClick r:id="rId32"/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/>
              <a:srcRect/>
              <a:stretch>
                <a:fillRect/>
              </a:stretch>
            </p:blipFill>
            <p:spPr bwMode="auto">
              <a:xfrm>
                <a:off x="842964" y="5064081"/>
                <a:ext cx="285750" cy="293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3" name="Picture 2" descr="Ver imagen en tamaño completo">
                <a:hlinkClick r:id="rId32"/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/>
              <a:srcRect/>
              <a:stretch>
                <a:fillRect/>
              </a:stretch>
            </p:blipFill>
            <p:spPr bwMode="auto">
              <a:xfrm>
                <a:off x="628652" y="4918031"/>
                <a:ext cx="285750" cy="29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4" name="203 Conector recto"/>
              <p:cNvCxnSpPr/>
              <p:nvPr/>
            </p:nvCxnSpPr>
            <p:spPr>
              <a:xfrm rot="10800000" flipV="1">
                <a:off x="914428" y="4863162"/>
                <a:ext cx="323872" cy="200066"/>
              </a:xfrm>
              <a:prstGeom prst="line">
                <a:avLst/>
              </a:prstGeom>
              <a:noFill/>
              <a:ln w="9525" cap="flat" cmpd="sng" algn="ctr">
                <a:solidFill>
                  <a:srgbClr val="043F52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5" name="204 Conector recto"/>
              <p:cNvCxnSpPr/>
              <p:nvPr/>
            </p:nvCxnSpPr>
            <p:spPr>
              <a:xfrm rot="10800000">
                <a:off x="985870" y="4856811"/>
                <a:ext cx="252430" cy="6351"/>
              </a:xfrm>
              <a:prstGeom prst="line">
                <a:avLst/>
              </a:prstGeom>
              <a:noFill/>
              <a:ln w="9525" cap="flat" cmpd="sng" algn="ctr">
                <a:solidFill>
                  <a:srgbClr val="043F52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6" name="205 Conector recto"/>
              <p:cNvCxnSpPr/>
              <p:nvPr/>
            </p:nvCxnSpPr>
            <p:spPr>
              <a:xfrm rot="10800000" flipV="1">
                <a:off x="1128754" y="4863162"/>
                <a:ext cx="109546" cy="346146"/>
              </a:xfrm>
              <a:prstGeom prst="line">
                <a:avLst/>
              </a:prstGeom>
              <a:noFill/>
              <a:ln w="9525" cap="flat" cmpd="sng" algn="ctr">
                <a:solidFill>
                  <a:srgbClr val="043F52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pic>
          <p:nvPicPr>
            <p:cNvPr id="166" name="Picture 25"/>
            <p:cNvPicPr>
              <a:picLocks noChangeArrowheads="1"/>
            </p:cNvPicPr>
            <p:nvPr/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1233488" y="1130300"/>
              <a:ext cx="1000125" cy="950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7" name="19 Grupo"/>
            <p:cNvGrpSpPr>
              <a:grpSpLocks/>
            </p:cNvGrpSpPr>
            <p:nvPr/>
          </p:nvGrpSpPr>
          <p:grpSpPr bwMode="auto">
            <a:xfrm flipH="1">
              <a:off x="1976395" y="1708150"/>
              <a:ext cx="609643" cy="647700"/>
              <a:chOff x="642938" y="4286250"/>
              <a:chExt cx="609643" cy="647700"/>
            </a:xfrm>
          </p:grpSpPr>
          <p:pic>
            <p:nvPicPr>
              <p:cNvPr id="195" name="Picture 2" descr="Ver imagen en tamaño completo">
                <a:hlinkClick r:id="rId32"/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/>
              <a:srcRect/>
              <a:stretch>
                <a:fillRect/>
              </a:stretch>
            </p:blipFill>
            <p:spPr bwMode="auto">
              <a:xfrm>
                <a:off x="714375" y="4286250"/>
                <a:ext cx="285750" cy="293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6" name="Picture 2" descr="Ver imagen en tamaño completo">
                <a:hlinkClick r:id="rId32"/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/>
              <a:srcRect/>
              <a:stretch>
                <a:fillRect/>
              </a:stretch>
            </p:blipFill>
            <p:spPr bwMode="auto">
              <a:xfrm>
                <a:off x="857250" y="4640263"/>
                <a:ext cx="285750" cy="293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7" name="Picture 2" descr="Ver imagen en tamaño completo">
                <a:hlinkClick r:id="rId32"/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/>
              <a:srcRect/>
              <a:stretch>
                <a:fillRect/>
              </a:stretch>
            </p:blipFill>
            <p:spPr bwMode="auto">
              <a:xfrm>
                <a:off x="642938" y="4494213"/>
                <a:ext cx="285750" cy="29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98" name="197 Conector recto"/>
              <p:cNvCxnSpPr/>
              <p:nvPr/>
            </p:nvCxnSpPr>
            <p:spPr>
              <a:xfrm rot="10800000" flipV="1">
                <a:off x="928709" y="4438799"/>
                <a:ext cx="323872" cy="201654"/>
              </a:xfrm>
              <a:prstGeom prst="line">
                <a:avLst/>
              </a:prstGeom>
              <a:noFill/>
              <a:ln w="9525" cap="flat" cmpd="sng" algn="ctr">
                <a:solidFill>
                  <a:srgbClr val="043F52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9" name="198 Conector recto"/>
              <p:cNvCxnSpPr/>
              <p:nvPr/>
            </p:nvCxnSpPr>
            <p:spPr>
              <a:xfrm rot="10800000">
                <a:off x="1000152" y="4432448"/>
                <a:ext cx="252429" cy="6351"/>
              </a:xfrm>
              <a:prstGeom prst="line">
                <a:avLst/>
              </a:prstGeom>
              <a:noFill/>
              <a:ln w="9525" cap="flat" cmpd="sng" algn="ctr">
                <a:solidFill>
                  <a:srgbClr val="043F52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0" name="199 Conector recto"/>
              <p:cNvCxnSpPr/>
              <p:nvPr/>
            </p:nvCxnSpPr>
            <p:spPr>
              <a:xfrm rot="10800000" flipV="1">
                <a:off x="1143036" y="4438799"/>
                <a:ext cx="109545" cy="347734"/>
              </a:xfrm>
              <a:prstGeom prst="line">
                <a:avLst/>
              </a:prstGeom>
              <a:noFill/>
              <a:ln w="9525" cap="flat" cmpd="sng" algn="ctr">
                <a:solidFill>
                  <a:srgbClr val="043F52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pic>
          <p:nvPicPr>
            <p:cNvPr id="168" name="Picture 25"/>
            <p:cNvPicPr>
              <a:picLocks noChangeArrowheads="1"/>
            </p:cNvPicPr>
            <p:nvPr/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1068388" y="3632200"/>
              <a:ext cx="1000125" cy="950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9" name="Picture 25"/>
            <p:cNvPicPr>
              <a:picLocks noChangeArrowheads="1"/>
            </p:cNvPicPr>
            <p:nvPr/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1081088" y="2387600"/>
              <a:ext cx="1000125" cy="950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0" name="11 CuadroTexto"/>
            <p:cNvSpPr txBox="1">
              <a:spLocks noChangeArrowheads="1"/>
            </p:cNvSpPr>
            <p:nvPr/>
          </p:nvSpPr>
          <p:spPr bwMode="auto">
            <a:xfrm>
              <a:off x="1295400" y="2844819"/>
              <a:ext cx="714375" cy="314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kern="0" dirty="0">
                  <a:solidFill>
                    <a:srgbClr val="043F52"/>
                  </a:solidFill>
                  <a:latin typeface="Telefonica Text" pitchFamily="2" charset="0"/>
                </a:rPr>
                <a:t>TIWS</a:t>
              </a:r>
            </a:p>
          </p:txBody>
        </p:sp>
        <p:cxnSp>
          <p:nvCxnSpPr>
            <p:cNvPr id="171" name="170 Conector recto de flecha"/>
            <p:cNvCxnSpPr/>
            <p:nvPr/>
          </p:nvCxnSpPr>
          <p:spPr bwMode="auto">
            <a:xfrm rot="5400000">
              <a:off x="1427856" y="3479489"/>
              <a:ext cx="293747" cy="12701"/>
            </a:xfrm>
            <a:prstGeom prst="straightConnector1">
              <a:avLst/>
            </a:prstGeom>
            <a:noFill/>
            <a:ln w="9525" cap="flat" cmpd="sng" algn="ctr">
              <a:solidFill>
                <a:srgbClr val="043F52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pic>
          <p:nvPicPr>
            <p:cNvPr id="172" name="Picture 25"/>
            <p:cNvPicPr>
              <a:picLocks noChangeArrowheads="1"/>
            </p:cNvPicPr>
            <p:nvPr/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1081088" y="1257300"/>
              <a:ext cx="1000125" cy="950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3" name="15 CuadroTexto"/>
            <p:cNvSpPr txBox="1">
              <a:spLocks noChangeArrowheads="1"/>
            </p:cNvSpPr>
            <p:nvPr/>
          </p:nvSpPr>
          <p:spPr bwMode="auto">
            <a:xfrm>
              <a:off x="1244599" y="1614488"/>
              <a:ext cx="714375" cy="533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kern="0" dirty="0">
                  <a:solidFill>
                    <a:srgbClr val="043F52"/>
                  </a:solidFill>
                  <a:latin typeface="Telefonica Text" pitchFamily="2" charset="0"/>
                </a:rPr>
                <a:t>Otras</a:t>
              </a:r>
            </a:p>
            <a:p>
              <a:pPr algn="ctr"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kern="0" dirty="0" err="1">
                  <a:solidFill>
                    <a:srgbClr val="043F52"/>
                  </a:solidFill>
                  <a:latin typeface="Telefonica Text" pitchFamily="2" charset="0"/>
                </a:rPr>
                <a:t>OBs</a:t>
              </a:r>
              <a:endParaRPr lang="es-AR" sz="1800" kern="0" dirty="0">
                <a:solidFill>
                  <a:srgbClr val="043F52"/>
                </a:solidFill>
                <a:latin typeface="Telefonica Text" pitchFamily="2" charset="0"/>
              </a:endParaRPr>
            </a:p>
          </p:txBody>
        </p:sp>
        <p:sp>
          <p:nvSpPr>
            <p:cNvPr id="174" name="16 CuadroTexto"/>
            <p:cNvSpPr txBox="1">
              <a:spLocks noChangeArrowheads="1"/>
            </p:cNvSpPr>
            <p:nvPr/>
          </p:nvSpPr>
          <p:spPr bwMode="auto">
            <a:xfrm>
              <a:off x="1246186" y="4108406"/>
              <a:ext cx="714375" cy="314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kern="0" dirty="0">
                  <a:solidFill>
                    <a:srgbClr val="043F52"/>
                  </a:solidFill>
                  <a:latin typeface="Telefonica Text" pitchFamily="2" charset="0"/>
                </a:rPr>
                <a:t>TASA</a:t>
              </a:r>
            </a:p>
          </p:txBody>
        </p:sp>
        <p:cxnSp>
          <p:nvCxnSpPr>
            <p:cNvPr id="175" name="174 Conector recto de flecha"/>
            <p:cNvCxnSpPr/>
            <p:nvPr/>
          </p:nvCxnSpPr>
          <p:spPr bwMode="auto">
            <a:xfrm rot="5400000">
              <a:off x="1492162" y="2297352"/>
              <a:ext cx="179424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043F52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pic>
          <p:nvPicPr>
            <p:cNvPr id="176" name="Picture 18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263365" y="1511300"/>
              <a:ext cx="667070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7" name="Picture 18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326865" y="2552700"/>
              <a:ext cx="667070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8" name="Picture 18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314165" y="3821550"/>
              <a:ext cx="667070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9" name="178 Conector recto de flecha"/>
            <p:cNvCxnSpPr/>
            <p:nvPr/>
          </p:nvCxnSpPr>
          <p:spPr bwMode="auto">
            <a:xfrm flipV="1">
              <a:off x="930161" y="1732086"/>
              <a:ext cx="150823" cy="109559"/>
            </a:xfrm>
            <a:prstGeom prst="straightConnector1">
              <a:avLst/>
            </a:prstGeom>
            <a:noFill/>
            <a:ln w="9525" cap="flat" cmpd="sng" algn="ctr">
              <a:solidFill>
                <a:srgbClr val="043F52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80" name="179 Conector recto de flecha"/>
            <p:cNvCxnSpPr/>
            <p:nvPr/>
          </p:nvCxnSpPr>
          <p:spPr bwMode="auto">
            <a:xfrm flipV="1">
              <a:off x="993665" y="2862618"/>
              <a:ext cx="87319" cy="20641"/>
            </a:xfrm>
            <a:prstGeom prst="straightConnector1">
              <a:avLst/>
            </a:prstGeom>
            <a:noFill/>
            <a:ln w="9525" cap="flat" cmpd="sng" algn="ctr">
              <a:solidFill>
                <a:srgbClr val="043F52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81" name="180 Conector recto de flecha"/>
            <p:cNvCxnSpPr/>
            <p:nvPr/>
          </p:nvCxnSpPr>
          <p:spPr bwMode="auto">
            <a:xfrm flipV="1">
              <a:off x="980964" y="4107472"/>
              <a:ext cx="87319" cy="44459"/>
            </a:xfrm>
            <a:prstGeom prst="straightConnector1">
              <a:avLst/>
            </a:prstGeom>
            <a:noFill/>
            <a:ln w="9525" cap="flat" cmpd="sng" algn="ctr">
              <a:solidFill>
                <a:srgbClr val="043F52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182" name="68 CuadroTexto"/>
            <p:cNvSpPr txBox="1">
              <a:spLocks noChangeArrowheads="1"/>
            </p:cNvSpPr>
            <p:nvPr/>
          </p:nvSpPr>
          <p:spPr bwMode="auto">
            <a:xfrm>
              <a:off x="374568" y="2204852"/>
              <a:ext cx="484600" cy="282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1200" kern="0" dirty="0" err="1">
                  <a:solidFill>
                    <a:srgbClr val="043F52"/>
                  </a:solidFill>
                  <a:latin typeface="Arial" pitchFamily="34" charset="0"/>
                </a:rPr>
                <a:t>CPs</a:t>
              </a:r>
              <a:endParaRPr lang="es-AR" sz="1200" kern="0" dirty="0">
                <a:solidFill>
                  <a:srgbClr val="043F52"/>
                </a:solidFill>
                <a:latin typeface="Arial" pitchFamily="34" charset="0"/>
              </a:endParaRPr>
            </a:p>
          </p:txBody>
        </p:sp>
        <p:sp>
          <p:nvSpPr>
            <p:cNvPr id="183" name="71 CuadroTexto"/>
            <p:cNvSpPr txBox="1">
              <a:spLocks noChangeArrowheads="1"/>
            </p:cNvSpPr>
            <p:nvPr/>
          </p:nvSpPr>
          <p:spPr bwMode="auto">
            <a:xfrm>
              <a:off x="1968500" y="2349500"/>
              <a:ext cx="805267" cy="282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1200" kern="0" dirty="0">
                  <a:solidFill>
                    <a:srgbClr val="043F52"/>
                  </a:solidFill>
                  <a:latin typeface="Arial" pitchFamily="34" charset="0"/>
                </a:rPr>
                <a:t>Usuarios</a:t>
              </a:r>
            </a:p>
          </p:txBody>
        </p:sp>
        <p:sp>
          <p:nvSpPr>
            <p:cNvPr id="184" name="72 CuadroTexto"/>
            <p:cNvSpPr txBox="1">
              <a:spLocks noChangeArrowheads="1"/>
            </p:cNvSpPr>
            <p:nvPr/>
          </p:nvSpPr>
          <p:spPr bwMode="auto">
            <a:xfrm>
              <a:off x="1943100" y="3746500"/>
              <a:ext cx="805268" cy="282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1200" kern="0" dirty="0">
                  <a:solidFill>
                    <a:srgbClr val="043F52"/>
                  </a:solidFill>
                  <a:latin typeface="Arial" pitchFamily="34" charset="0"/>
                </a:rPr>
                <a:t>Usuarios</a:t>
              </a:r>
            </a:p>
          </p:txBody>
        </p:sp>
        <p:sp>
          <p:nvSpPr>
            <p:cNvPr id="185" name="73 CuadroTexto"/>
            <p:cNvSpPr txBox="1">
              <a:spLocks noChangeArrowheads="1"/>
            </p:cNvSpPr>
            <p:nvPr/>
          </p:nvSpPr>
          <p:spPr bwMode="auto">
            <a:xfrm>
              <a:off x="394194" y="3405579"/>
              <a:ext cx="484600" cy="282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1200" kern="0" dirty="0" err="1">
                  <a:solidFill>
                    <a:srgbClr val="043F52"/>
                  </a:solidFill>
                  <a:latin typeface="Arial" pitchFamily="34" charset="0"/>
                </a:rPr>
                <a:t>CPs</a:t>
              </a:r>
              <a:endParaRPr lang="es-AR" sz="1200" kern="0" dirty="0">
                <a:solidFill>
                  <a:srgbClr val="043F52"/>
                </a:solidFill>
                <a:latin typeface="Arial" pitchFamily="34" charset="0"/>
              </a:endParaRPr>
            </a:p>
          </p:txBody>
        </p:sp>
        <p:sp>
          <p:nvSpPr>
            <p:cNvPr id="186" name="74 CuadroTexto"/>
            <p:cNvSpPr txBox="1">
              <a:spLocks noChangeArrowheads="1"/>
            </p:cNvSpPr>
            <p:nvPr/>
          </p:nvSpPr>
          <p:spPr bwMode="auto">
            <a:xfrm>
              <a:off x="1320800" y="4635500"/>
              <a:ext cx="474784" cy="282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1200" kern="0" dirty="0">
                  <a:solidFill>
                    <a:srgbClr val="043F52"/>
                  </a:solidFill>
                  <a:latin typeface="Arial" pitchFamily="34" charset="0"/>
                </a:rPr>
                <a:t>Red</a:t>
              </a:r>
            </a:p>
          </p:txBody>
        </p:sp>
        <p:sp>
          <p:nvSpPr>
            <p:cNvPr id="187" name="186 Cilindro"/>
            <p:cNvSpPr/>
            <p:nvPr/>
          </p:nvSpPr>
          <p:spPr bwMode="auto">
            <a:xfrm>
              <a:off x="1320712" y="1411346"/>
              <a:ext cx="568364" cy="249694"/>
            </a:xfrm>
            <a:prstGeom prst="can">
              <a:avLst/>
            </a:prstGeom>
            <a:gradFill rotWithShape="1">
              <a:gsLst>
                <a:gs pos="0">
                  <a:srgbClr val="D5EDFA">
                    <a:shade val="51000"/>
                    <a:satMod val="130000"/>
                  </a:srgbClr>
                </a:gs>
                <a:gs pos="80000">
                  <a:srgbClr val="D5EDFA">
                    <a:shade val="93000"/>
                    <a:satMod val="130000"/>
                  </a:srgbClr>
                </a:gs>
                <a:gs pos="100000">
                  <a:srgbClr val="D5EDF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5EDF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>
              <a:spAutoFit/>
            </a:bodyPr>
            <a:lstStyle/>
            <a:p>
              <a:pPr algn="ctr" defTabSz="447414" fontAlgn="auto">
                <a:spcBef>
                  <a:spcPts val="0"/>
                </a:spcBef>
                <a:spcAft>
                  <a:spcPts val="0"/>
                </a:spcAft>
                <a:buClr>
                  <a:srgbClr val="65C3D4"/>
                </a:buClr>
                <a:buSzPct val="150000"/>
                <a:defRPr/>
              </a:pPr>
              <a:r>
                <a:rPr lang="es-AR" sz="1000" kern="0" dirty="0">
                  <a:solidFill>
                    <a:srgbClr val="043F52"/>
                  </a:solidFill>
                  <a:latin typeface="Arial"/>
                </a:rPr>
                <a:t>CDN</a:t>
              </a:r>
            </a:p>
          </p:txBody>
        </p:sp>
        <p:sp>
          <p:nvSpPr>
            <p:cNvPr id="188" name="187 Cilindro"/>
            <p:cNvSpPr/>
            <p:nvPr/>
          </p:nvSpPr>
          <p:spPr bwMode="auto">
            <a:xfrm>
              <a:off x="1330238" y="2554579"/>
              <a:ext cx="568364" cy="249694"/>
            </a:xfrm>
            <a:prstGeom prst="can">
              <a:avLst/>
            </a:prstGeom>
            <a:gradFill rotWithShape="1">
              <a:gsLst>
                <a:gs pos="0">
                  <a:srgbClr val="D5EDFA">
                    <a:shade val="51000"/>
                    <a:satMod val="130000"/>
                  </a:srgbClr>
                </a:gs>
                <a:gs pos="80000">
                  <a:srgbClr val="D5EDFA">
                    <a:shade val="93000"/>
                    <a:satMod val="130000"/>
                  </a:srgbClr>
                </a:gs>
                <a:gs pos="100000">
                  <a:srgbClr val="D5EDF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5EDF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>
              <a:spAutoFit/>
            </a:bodyPr>
            <a:lstStyle/>
            <a:p>
              <a:pPr algn="ctr" defTabSz="447414" fontAlgn="auto">
                <a:spcBef>
                  <a:spcPts val="0"/>
                </a:spcBef>
                <a:spcAft>
                  <a:spcPts val="0"/>
                </a:spcAft>
                <a:buClr>
                  <a:srgbClr val="65C3D4"/>
                </a:buClr>
                <a:buSzPct val="150000"/>
                <a:defRPr/>
              </a:pPr>
              <a:r>
                <a:rPr lang="es-AR" sz="1000" kern="0" dirty="0">
                  <a:solidFill>
                    <a:srgbClr val="043F52"/>
                  </a:solidFill>
                  <a:latin typeface="Arial"/>
                </a:rPr>
                <a:t>CDN</a:t>
              </a:r>
            </a:p>
          </p:txBody>
        </p:sp>
        <p:sp>
          <p:nvSpPr>
            <p:cNvPr id="189" name="188 Cilindro"/>
            <p:cNvSpPr/>
            <p:nvPr/>
          </p:nvSpPr>
          <p:spPr bwMode="auto">
            <a:xfrm>
              <a:off x="1315950" y="3816900"/>
              <a:ext cx="568364" cy="255640"/>
            </a:xfrm>
            <a:prstGeom prst="can">
              <a:avLst/>
            </a:prstGeom>
            <a:gradFill rotWithShape="1">
              <a:gsLst>
                <a:gs pos="0">
                  <a:srgbClr val="D5EDFA">
                    <a:shade val="51000"/>
                    <a:satMod val="130000"/>
                  </a:srgbClr>
                </a:gs>
                <a:gs pos="80000">
                  <a:srgbClr val="D5EDFA">
                    <a:shade val="93000"/>
                    <a:satMod val="130000"/>
                  </a:srgbClr>
                </a:gs>
                <a:gs pos="100000">
                  <a:srgbClr val="D5EDF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5EDF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>
              <a:spAutoFit/>
            </a:bodyPr>
            <a:lstStyle/>
            <a:p>
              <a:pPr algn="ctr" defTabSz="447414" fontAlgn="auto">
                <a:spcBef>
                  <a:spcPts val="0"/>
                </a:spcBef>
                <a:spcAft>
                  <a:spcPts val="0"/>
                </a:spcAft>
                <a:buClr>
                  <a:srgbClr val="65C3D4"/>
                </a:buClr>
                <a:buSzPct val="150000"/>
                <a:defRPr/>
              </a:pPr>
              <a:r>
                <a:rPr lang="es-AR" sz="1000" kern="0" dirty="0">
                  <a:solidFill>
                    <a:srgbClr val="043F52"/>
                  </a:solidFill>
                  <a:latin typeface="Arial"/>
                </a:rPr>
                <a:t>CDN</a:t>
              </a:r>
            </a:p>
          </p:txBody>
        </p:sp>
        <p:sp>
          <p:nvSpPr>
            <p:cNvPr id="190" name="84 CuadroTexto"/>
            <p:cNvSpPr txBox="1">
              <a:spLocks noChangeArrowheads="1"/>
            </p:cNvSpPr>
            <p:nvPr/>
          </p:nvSpPr>
          <p:spPr bwMode="auto">
            <a:xfrm>
              <a:off x="822200" y="1586238"/>
              <a:ext cx="247372" cy="21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kern="0" dirty="0">
                  <a:solidFill>
                    <a:srgbClr val="043F52"/>
                  </a:solidFill>
                  <a:latin typeface="Arial" pitchFamily="34" charset="0"/>
                </a:rPr>
                <a:t>$</a:t>
              </a:r>
            </a:p>
          </p:txBody>
        </p:sp>
        <p:sp>
          <p:nvSpPr>
            <p:cNvPr id="191" name="85 CuadroTexto"/>
            <p:cNvSpPr txBox="1">
              <a:spLocks noChangeArrowheads="1"/>
            </p:cNvSpPr>
            <p:nvPr/>
          </p:nvSpPr>
          <p:spPr bwMode="auto">
            <a:xfrm>
              <a:off x="1378360" y="3341807"/>
              <a:ext cx="247372" cy="21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kern="0" dirty="0">
                  <a:solidFill>
                    <a:srgbClr val="043F52"/>
                  </a:solidFill>
                  <a:latin typeface="Arial" pitchFamily="34" charset="0"/>
                </a:rPr>
                <a:t>$</a:t>
              </a:r>
            </a:p>
          </p:txBody>
        </p:sp>
        <p:sp>
          <p:nvSpPr>
            <p:cNvPr id="192" name="86 CuadroTexto"/>
            <p:cNvSpPr txBox="1">
              <a:spLocks noChangeArrowheads="1"/>
            </p:cNvSpPr>
            <p:nvPr/>
          </p:nvSpPr>
          <p:spPr bwMode="auto">
            <a:xfrm>
              <a:off x="1352630" y="2176046"/>
              <a:ext cx="247372" cy="21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kern="0" dirty="0">
                  <a:solidFill>
                    <a:srgbClr val="043F52"/>
                  </a:solidFill>
                  <a:latin typeface="Arial" pitchFamily="34" charset="0"/>
                </a:rPr>
                <a:t>$</a:t>
              </a:r>
            </a:p>
          </p:txBody>
        </p:sp>
        <p:sp>
          <p:nvSpPr>
            <p:cNvPr id="193" name="87 CuadroTexto"/>
            <p:cNvSpPr txBox="1">
              <a:spLocks noChangeArrowheads="1"/>
            </p:cNvSpPr>
            <p:nvPr/>
          </p:nvSpPr>
          <p:spPr bwMode="auto">
            <a:xfrm>
              <a:off x="899389" y="2625329"/>
              <a:ext cx="247372" cy="21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kern="0" dirty="0">
                  <a:solidFill>
                    <a:srgbClr val="043F52"/>
                  </a:solidFill>
                  <a:latin typeface="Arial" pitchFamily="34" charset="0"/>
                </a:rPr>
                <a:t>$</a:t>
              </a:r>
            </a:p>
          </p:txBody>
        </p:sp>
        <p:sp>
          <p:nvSpPr>
            <p:cNvPr id="194" name="88 CuadroTexto"/>
            <p:cNvSpPr txBox="1">
              <a:spLocks noChangeArrowheads="1"/>
            </p:cNvSpPr>
            <p:nvPr/>
          </p:nvSpPr>
          <p:spPr bwMode="auto">
            <a:xfrm>
              <a:off x="897408" y="3810885"/>
              <a:ext cx="247372" cy="21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32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kern="0" dirty="0">
                  <a:solidFill>
                    <a:srgbClr val="043F52"/>
                  </a:solidFill>
                  <a:latin typeface="Arial" pitchFamily="34" charset="0"/>
                </a:rPr>
                <a:t>$</a:t>
              </a:r>
            </a:p>
          </p:txBody>
        </p:sp>
      </p:grpSp>
      <p:sp>
        <p:nvSpPr>
          <p:cNvPr id="92" name="AutoShape 1121">
            <a:hlinkClick r:id="rId36" action="ppaction://hlinksldjump" highlightClick="1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-5400000">
            <a:off x="8625237" y="6397762"/>
            <a:ext cx="211138" cy="296863"/>
          </a:xfrm>
          <a:prstGeom prst="actionButtonReturn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rot="10800000" wrap="none" lIns="91320" tIns="45659" rIns="91320" bIns="45659" anchor="ctr"/>
          <a:lstStyle/>
          <a:p>
            <a:pPr algn="ctr"/>
            <a:endParaRPr lang="es-AR" b="1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82 Objeto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8" imgW="0" imgH="0" progId="">
                  <p:embed/>
                </p:oleObj>
              </mc:Choice>
              <mc:Fallback>
                <p:oleObj name="think-cell Slide" r:id="rId108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67 Rectángulo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sym typeface="Arial"/>
              </a:rPr>
              <a:t>8</a:t>
            </a:r>
          </a:p>
        </p:txBody>
      </p:sp>
      <p:sp>
        <p:nvSpPr>
          <p:cNvPr id="1240083" name="Rectangle 19"/>
          <p:cNvSpPr>
            <a:spLocks noGrp="1" noChangeArrowheads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33338" y="223838"/>
            <a:ext cx="8891587" cy="3693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dirty="0">
                <a:solidFill>
                  <a:srgbClr val="64C3D6"/>
                </a:solidFill>
                <a:latin typeface="Telefonica Headline Light" pitchFamily="2" charset="0"/>
              </a:rPr>
              <a:t>CDN </a:t>
            </a:r>
            <a:r>
              <a:rPr lang="es-AR" sz="2400" dirty="0" err="1">
                <a:solidFill>
                  <a:srgbClr val="64C3D6"/>
                </a:solidFill>
                <a:latin typeface="Telefonica Headline Light" pitchFamily="2" charset="0"/>
              </a:rPr>
              <a:t>Roadmap</a:t>
            </a:r>
            <a:r>
              <a:rPr lang="es-AR" sz="2400" dirty="0">
                <a:solidFill>
                  <a:srgbClr val="64C3D6"/>
                </a:solidFill>
                <a:latin typeface="Telefonica Headline Light" pitchFamily="2" charset="0"/>
              </a:rPr>
              <a:t> Argentina</a:t>
            </a:r>
            <a:endParaRPr lang="en-US" sz="2400" dirty="0">
              <a:solidFill>
                <a:srgbClr val="64C3D6"/>
              </a:solidFill>
              <a:latin typeface="Telefonica Headline Light" pitchFamily="2" charset="0"/>
            </a:endParaRPr>
          </a:p>
        </p:txBody>
      </p:sp>
      <p:sp>
        <p:nvSpPr>
          <p:cNvPr id="115" name="114 Rectángulo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294687" y="914400"/>
            <a:ext cx="496887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8992CFA7-AAFD-47A0-8D7F-B2F5FDBF428E}" type="datetime'''''''''''''''J''''''''''''u''''''l'''''''''''''''">
              <a:rPr lang="es-AR" b="1" smtClean="0">
                <a:latin typeface="Arial"/>
                <a:sym typeface="Arial"/>
              </a:rPr>
              <a:pPr algn="ctr"/>
              <a:t>Jul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81" name="80 Rectángulo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343650" y="914400"/>
            <a:ext cx="495300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CC8246DB-ABCD-445F-81F1-55B83278048A}" type="datetime'''''''M''''a''''''''''''''''''''''''''''''''''''''''''r'''">
              <a:rPr kumimoji="0" lang="es-AR" b="1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 algn="ctr"/>
              <a:t>Mar</a:t>
            </a:fld>
            <a:endParaRPr kumimoji="0" lang="es-AR" b="1" strike="noStrike" cap="none" normalizeH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114" name="113 Rectángulo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815273" y="914400"/>
            <a:ext cx="479425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9004C11D-AC0F-41AF-A421-C19B836C6AB8}" type="datetime'''''''''''''''''''J''''''''''u''n'''''''''''''''''">
              <a:rPr lang="es-AR" b="1" smtClean="0">
                <a:latin typeface="Arial"/>
                <a:sym typeface="Arial"/>
              </a:rPr>
              <a:pPr algn="ctr"/>
              <a:t>Jun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39" name="38 Rectángulo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902200" y="914400"/>
            <a:ext cx="496887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6A57F3E6-15A7-4F0D-A99B-CE32FEB5640E}" type="datetime'''D''''''''''''''''''ic'''''''''''''''''''''''''''''">
              <a:rPr lang="es-AR" b="1" smtClean="0">
                <a:latin typeface="Arial"/>
                <a:sym typeface="Arial"/>
              </a:rPr>
              <a:pPr algn="ctr"/>
              <a:t>Dic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80" name="79 Rectángulo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894387" y="914400"/>
            <a:ext cx="449262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B63552D3-2FB2-4C7B-AF0E-CA91A48B2AFE}" type="datetime'F''''''''''''''''''''''''''''''''''''''''e''''''''''b'''">
              <a:rPr kumimoji="0" lang="es-AR" b="1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 algn="ctr"/>
              <a:t>Feb</a:t>
            </a:fld>
            <a:endParaRPr kumimoji="0" lang="es-AR" b="1" strike="noStrike" cap="none" normalizeH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44" name="43 Rectángulo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925888" y="914400"/>
            <a:ext cx="496887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D8BBA490-D69A-4D79-834C-48171E06E1BD}" type="datetime'''''O''''''''''c''''''''''''t'''">
              <a:rPr lang="es-AR" b="1" smtClean="0">
                <a:latin typeface="Arial"/>
                <a:sym typeface="Arial"/>
              </a:rPr>
              <a:pPr algn="ctr"/>
              <a:t>Oct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45" name="44 Rectángulo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422786" y="914400"/>
            <a:ext cx="479425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6BA6F6EF-2D9D-4FB4-9257-CA59565E8928}" type="datetime'''N''''''''''''o''''''''''''''''''''''''''v'''''''''''''''''''">
              <a:rPr lang="es-AR" b="1" smtClean="0">
                <a:latin typeface="Arial"/>
                <a:sym typeface="Arial"/>
              </a:rPr>
              <a:pPr algn="ctr"/>
              <a:t>Nov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43" name="42 Rectángulo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46473" y="914400"/>
            <a:ext cx="479425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F357DA3C-7535-4D5E-9214-62DF175F9513}" type="datetime'''''''''''''''''S''''ep'''''''''''''''''''''''">
              <a:rPr lang="es-AR" b="1" smtClean="0">
                <a:latin typeface="Arial"/>
                <a:sym typeface="Arial"/>
              </a:rPr>
              <a:pPr algn="ctr"/>
              <a:t>Sep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42" name="41 Rectángulo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951162" y="914400"/>
            <a:ext cx="495300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20B722CA-D158-441C-80F0-FFE92AE4425C}" type="datetime'''''''''''''A''''''''''''''''''''go'''''''''">
              <a:rPr lang="es-AR" b="1" smtClean="0">
                <a:latin typeface="Arial"/>
                <a:sym typeface="Arial"/>
              </a:rPr>
              <a:pPr algn="ctr"/>
              <a:t>Ago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41" name="40 Rectángulo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454286" y="914400"/>
            <a:ext cx="496887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7D6670A8-D240-4292-92F7-30DDC4587F18}" type="datetime'''''''''Ju''l'''''''''''''''''''''">
              <a:rPr lang="es-AR" b="1" smtClean="0">
                <a:latin typeface="Arial"/>
                <a:sym typeface="Arial"/>
              </a:rPr>
              <a:pPr algn="ctr"/>
              <a:t>Jul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79" name="78 Rectángulo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399087" y="914400"/>
            <a:ext cx="495300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C78AB7F9-A622-4486-9D1F-D5F4663115A8}" type="datetime'''E''''n''''''''''''''''''''''''e'''''''''''''''''''''''">
              <a:rPr kumimoji="0" lang="es-AR" b="1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 algn="ctr"/>
              <a:t>Ene</a:t>
            </a:fld>
            <a:endParaRPr kumimoji="0" lang="es-AR" b="1" strike="noStrike" cap="none" normalizeH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87" name="86 Rectángulo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5399087" y="654050"/>
            <a:ext cx="3392487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4427B6A4-A124-488E-80A3-71AF521623C6}" type="datetime'''''''2''''''''''0''''''''''''''11'''''''''">
              <a:rPr kumimoji="0" lang="es-AR" b="1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 algn="ctr"/>
              <a:t>2011</a:t>
            </a:fld>
            <a:endParaRPr kumimoji="0" lang="es-AR" b="1" strike="noStrike" cap="none" normalizeH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40" name="39 Rectángulo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454275" y="654050"/>
            <a:ext cx="2944812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3DE6DBD0-B8D3-4938-A72F-F5B3AE72A9BD}" type="datetime'''''''''''''''''''''''''''''20''''''''''''''10'">
              <a:rPr lang="es-AR" b="1" smtClean="0">
                <a:latin typeface="Arial"/>
                <a:sym typeface="Arial"/>
              </a:rPr>
              <a:pPr algn="ctr"/>
              <a:t>2010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109" name="108 Rectángulo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6838950" y="914400"/>
            <a:ext cx="481012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A4C85008-8785-4407-9DF4-27DE9A5F9436}" type="datetime'A''''''''''''''b''''''''''r'''''''''''''''''''">
              <a:rPr lang="es-AR" b="1" smtClean="0">
                <a:latin typeface="Arial"/>
                <a:sym typeface="Arial"/>
              </a:rPr>
              <a:pPr algn="ctr"/>
              <a:t>Abr</a:t>
            </a:fld>
            <a:endParaRPr lang="es-AR" b="1" dirty="0">
              <a:latin typeface="Arial"/>
              <a:sym typeface="Arial"/>
            </a:endParaRPr>
          </a:p>
        </p:txBody>
      </p:sp>
      <p:sp>
        <p:nvSpPr>
          <p:cNvPr id="113" name="112 Rectángulo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7319962" y="914400"/>
            <a:ext cx="495300" cy="260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786" rIns="0" bIns="237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9759D001-41E8-4E9F-A712-2ADB982E6AE7}" type="datetime'''''''''''''M''''''''a''''''''''''''''''''''''''y'''''">
              <a:rPr lang="es-AR" b="1" smtClean="0">
                <a:latin typeface="Arial"/>
                <a:sym typeface="Arial"/>
              </a:rPr>
              <a:pPr algn="ctr"/>
              <a:t>May</a:t>
            </a:fld>
            <a:endParaRPr lang="es-AR" b="1" dirty="0">
              <a:latin typeface="Arial"/>
              <a:sym typeface="Arial"/>
            </a:endParaRPr>
          </a:p>
        </p:txBody>
      </p:sp>
      <p:cxnSp>
        <p:nvCxnSpPr>
          <p:cNvPr id="47" name="46 Conector recto"/>
          <p:cNvCxnSpPr/>
          <p:nvPr>
            <p:custDataLst>
              <p:tags r:id="rId19"/>
            </p:custDataLst>
          </p:nvPr>
        </p:nvCxnSpPr>
        <p:spPr bwMode="auto">
          <a:xfrm>
            <a:off x="146050" y="1174750"/>
            <a:ext cx="0" cy="3600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222 Conector recto"/>
          <p:cNvCxnSpPr/>
          <p:nvPr>
            <p:custDataLst>
              <p:tags r:id="rId20"/>
            </p:custDataLst>
          </p:nvPr>
        </p:nvCxnSpPr>
        <p:spPr bwMode="auto">
          <a:xfrm>
            <a:off x="6838950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>
            <p:custDataLst>
              <p:tags r:id="rId21"/>
            </p:custDataLst>
          </p:nvPr>
        </p:nvCxnSpPr>
        <p:spPr bwMode="auto">
          <a:xfrm>
            <a:off x="2454275" y="1174750"/>
            <a:ext cx="0" cy="3600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225 Conector recto"/>
          <p:cNvCxnSpPr/>
          <p:nvPr>
            <p:custDataLst>
              <p:tags r:id="rId22"/>
            </p:custDataLst>
          </p:nvPr>
        </p:nvCxnSpPr>
        <p:spPr bwMode="auto">
          <a:xfrm>
            <a:off x="8294687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224 Conector recto"/>
          <p:cNvCxnSpPr/>
          <p:nvPr>
            <p:custDataLst>
              <p:tags r:id="rId23"/>
            </p:custDataLst>
          </p:nvPr>
        </p:nvCxnSpPr>
        <p:spPr bwMode="auto">
          <a:xfrm>
            <a:off x="7815262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223 Conector recto"/>
          <p:cNvCxnSpPr/>
          <p:nvPr>
            <p:custDataLst>
              <p:tags r:id="rId24"/>
            </p:custDataLst>
          </p:nvPr>
        </p:nvCxnSpPr>
        <p:spPr bwMode="auto">
          <a:xfrm>
            <a:off x="7319962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>
            <p:custDataLst>
              <p:tags r:id="rId25"/>
            </p:custDataLst>
          </p:nvPr>
        </p:nvCxnSpPr>
        <p:spPr bwMode="auto">
          <a:xfrm>
            <a:off x="5894387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>
            <p:custDataLst>
              <p:tags r:id="rId26"/>
            </p:custDataLst>
          </p:nvPr>
        </p:nvCxnSpPr>
        <p:spPr bwMode="auto">
          <a:xfrm>
            <a:off x="4422775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>
            <p:custDataLst>
              <p:tags r:id="rId27"/>
            </p:custDataLst>
          </p:nvPr>
        </p:nvCxnSpPr>
        <p:spPr bwMode="auto">
          <a:xfrm>
            <a:off x="3446462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90 Conector recto"/>
          <p:cNvCxnSpPr/>
          <p:nvPr>
            <p:custDataLst>
              <p:tags r:id="rId28"/>
            </p:custDataLst>
          </p:nvPr>
        </p:nvCxnSpPr>
        <p:spPr bwMode="auto">
          <a:xfrm>
            <a:off x="6343650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/>
          <p:nvPr>
            <p:custDataLst>
              <p:tags r:id="rId29"/>
            </p:custDataLst>
          </p:nvPr>
        </p:nvCxnSpPr>
        <p:spPr bwMode="auto">
          <a:xfrm>
            <a:off x="4902200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>
            <p:custDataLst>
              <p:tags r:id="rId30"/>
            </p:custDataLst>
          </p:nvPr>
        </p:nvCxnSpPr>
        <p:spPr bwMode="auto">
          <a:xfrm>
            <a:off x="8791575" y="1174750"/>
            <a:ext cx="0" cy="3600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>
            <p:custDataLst>
              <p:tags r:id="rId31"/>
            </p:custDataLst>
          </p:nvPr>
        </p:nvCxnSpPr>
        <p:spPr bwMode="auto">
          <a:xfrm>
            <a:off x="3925887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>
            <p:custDataLst>
              <p:tags r:id="rId32"/>
            </p:custDataLst>
          </p:nvPr>
        </p:nvCxnSpPr>
        <p:spPr bwMode="auto">
          <a:xfrm>
            <a:off x="2951162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88 Conector recto"/>
          <p:cNvCxnSpPr/>
          <p:nvPr>
            <p:custDataLst>
              <p:tags r:id="rId33"/>
            </p:custDataLst>
          </p:nvPr>
        </p:nvCxnSpPr>
        <p:spPr bwMode="auto">
          <a:xfrm>
            <a:off x="5399087" y="1174750"/>
            <a:ext cx="0" cy="36004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>
            <p:custDataLst>
              <p:tags r:id="rId34"/>
            </p:custDataLst>
          </p:nvPr>
        </p:nvCxnSpPr>
        <p:spPr bwMode="auto">
          <a:xfrm>
            <a:off x="146062" y="4775200"/>
            <a:ext cx="86455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54 Conector recto"/>
          <p:cNvCxnSpPr/>
          <p:nvPr>
            <p:custDataLst>
              <p:tags r:id="rId35"/>
            </p:custDataLst>
          </p:nvPr>
        </p:nvCxnSpPr>
        <p:spPr bwMode="auto">
          <a:xfrm>
            <a:off x="146062" y="2328862"/>
            <a:ext cx="86455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>
            <p:custDataLst>
              <p:tags r:id="rId36"/>
            </p:custDataLst>
          </p:nvPr>
        </p:nvCxnSpPr>
        <p:spPr bwMode="auto">
          <a:xfrm>
            <a:off x="146062" y="3840162"/>
            <a:ext cx="86455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148 Conector recto"/>
          <p:cNvCxnSpPr/>
          <p:nvPr>
            <p:custDataLst>
              <p:tags r:id="rId37"/>
            </p:custDataLst>
          </p:nvPr>
        </p:nvCxnSpPr>
        <p:spPr bwMode="auto">
          <a:xfrm>
            <a:off x="146062" y="3262312"/>
            <a:ext cx="86455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>
            <p:custDataLst>
              <p:tags r:id="rId38"/>
            </p:custDataLst>
          </p:nvPr>
        </p:nvCxnSpPr>
        <p:spPr bwMode="auto">
          <a:xfrm>
            <a:off x="6870700" y="1174750"/>
            <a:ext cx="0" cy="37655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>
            <p:custDataLst>
              <p:tags r:id="rId39"/>
            </p:custDataLst>
          </p:nvPr>
        </p:nvCxnSpPr>
        <p:spPr bwMode="auto">
          <a:xfrm>
            <a:off x="146062" y="1174750"/>
            <a:ext cx="86455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101 Cheurón"/>
          <p:cNvSpPr/>
          <p:nvPr>
            <p:custDataLst>
              <p:tags r:id="rId40"/>
            </p:custDataLst>
          </p:nvPr>
        </p:nvSpPr>
        <p:spPr bwMode="auto">
          <a:xfrm>
            <a:off x="5038736" y="2373312"/>
            <a:ext cx="855662" cy="304800"/>
          </a:xfrm>
          <a:prstGeom prst="chevron">
            <a:avLst>
              <a:gd name="adj" fmla="val 18199"/>
            </a:avLst>
          </a:prstGeom>
          <a:solidFill>
            <a:srgbClr val="EDF915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6037" rIns="90487" bIns="460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es-AR" strike="noStrike" cap="none" normalizeH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61" name="60 Cheurón"/>
          <p:cNvSpPr/>
          <p:nvPr>
            <p:custDataLst>
              <p:tags r:id="rId41"/>
            </p:custDataLst>
          </p:nvPr>
        </p:nvSpPr>
        <p:spPr bwMode="auto">
          <a:xfrm>
            <a:off x="4367223" y="1184287"/>
            <a:ext cx="1527175" cy="304800"/>
          </a:xfrm>
          <a:prstGeom prst="chevron">
            <a:avLst>
              <a:gd name="adj" fmla="val 18199"/>
            </a:avLst>
          </a:prstGeom>
          <a:solidFill>
            <a:srgbClr val="EDF915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6037" rIns="90487" bIns="460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dirty="0">
              <a:latin typeface="Arial"/>
              <a:sym typeface="Arial"/>
            </a:endParaRPr>
          </a:p>
        </p:txBody>
      </p:sp>
      <p:sp>
        <p:nvSpPr>
          <p:cNvPr id="62" name="61 Pentágono"/>
          <p:cNvSpPr/>
          <p:nvPr>
            <p:custDataLst>
              <p:tags r:id="rId42"/>
            </p:custDataLst>
          </p:nvPr>
        </p:nvSpPr>
        <p:spPr bwMode="gray">
          <a:xfrm>
            <a:off x="2501911" y="2373312"/>
            <a:ext cx="2592387" cy="304800"/>
          </a:xfrm>
          <a:prstGeom prst="homePlate">
            <a:avLst>
              <a:gd name="adj" fmla="val 18199"/>
            </a:avLst>
          </a:prstGeom>
          <a:solidFill>
            <a:srgbClr val="00445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6037" rIns="117475" bIns="460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0E23AE7A-F02E-4B2B-BA3A-655E973ACC67}" type="datetime'4''''''''''''/''7'''''''''''''''''''">
              <a:rPr lang="es-AR" smtClean="0">
                <a:solidFill>
                  <a:schemeClr val="bg1"/>
                </a:solidFill>
                <a:latin typeface="Arial"/>
                <a:sym typeface="Arial"/>
              </a:rPr>
              <a:pPr algn="ctr"/>
              <a:t>4/7</a:t>
            </a:fld>
            <a:r>
              <a:rPr lang="es-AR">
                <a:solidFill>
                  <a:schemeClr val="bg1"/>
                </a:solidFill>
                <a:latin typeface="Arial"/>
                <a:sym typeface="Arial"/>
              </a:rPr>
              <a:t> - </a:t>
            </a:r>
            <a:fld id="{68C67A79-0303-4541-917F-693D6D5B004A}" type="datetime'''''''''1''''''''2''''''''''/''''''''''''''''''1''''''''''2'''">
              <a:rPr lang="es-AR" smtClean="0">
                <a:solidFill>
                  <a:schemeClr val="bg1"/>
                </a:solidFill>
                <a:latin typeface="Arial"/>
                <a:sym typeface="Arial"/>
              </a:rPr>
              <a:pPr algn="ctr"/>
              <a:t>12/12</a:t>
            </a:fld>
            <a:endParaRPr lang="es-AR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60" name="59 Pentágono"/>
          <p:cNvSpPr/>
          <p:nvPr>
            <p:custDataLst>
              <p:tags r:id="rId43"/>
            </p:custDataLst>
          </p:nvPr>
        </p:nvSpPr>
        <p:spPr bwMode="gray">
          <a:xfrm>
            <a:off x="2501911" y="1184287"/>
            <a:ext cx="1920875" cy="304800"/>
          </a:xfrm>
          <a:prstGeom prst="homePlate">
            <a:avLst>
              <a:gd name="adj" fmla="val 18199"/>
            </a:avLst>
          </a:prstGeom>
          <a:solidFill>
            <a:srgbClr val="0366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6037" rIns="117475" bIns="460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77F38452-A258-4603-A9DC-0A58E5A7B250}" type="datetime'''''''''''''''''''4''''''''''''''''''/''''''''''7'''''''''''''">
              <a:rPr lang="es-AR" smtClean="0">
                <a:solidFill>
                  <a:schemeClr val="bg1"/>
                </a:solidFill>
                <a:latin typeface="Arial"/>
                <a:sym typeface="Arial"/>
              </a:rPr>
              <a:pPr algn="ctr"/>
              <a:t>4/7</a:t>
            </a:fld>
            <a:r>
              <a:rPr lang="es-AR">
                <a:solidFill>
                  <a:schemeClr val="bg1"/>
                </a:solidFill>
                <a:latin typeface="Arial"/>
                <a:sym typeface="Arial"/>
              </a:rPr>
              <a:t> - </a:t>
            </a:r>
            <a:fld id="{21C8D850-D146-4E10-89F1-EE8A54A77D53}" type="datetime'''''''''''3''''1''''''''''''''''''/1''''''''''0'''''''">
              <a:rPr lang="es-AR" smtClean="0">
                <a:solidFill>
                  <a:schemeClr val="bg1"/>
                </a:solidFill>
                <a:latin typeface="Arial"/>
                <a:sym typeface="Arial"/>
              </a:rPr>
              <a:pPr algn="ctr"/>
              <a:t>31/10</a:t>
            </a:fld>
            <a:endParaRPr lang="es-AR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112" name="111 Cheurón"/>
          <p:cNvSpPr/>
          <p:nvPr>
            <p:custDataLst>
              <p:tags r:id="rId44"/>
            </p:custDataLst>
          </p:nvPr>
        </p:nvSpPr>
        <p:spPr bwMode="auto">
          <a:xfrm>
            <a:off x="4367218" y="3884612"/>
            <a:ext cx="4408487" cy="304800"/>
          </a:xfrm>
          <a:prstGeom prst="chevron">
            <a:avLst>
              <a:gd name="adj" fmla="val 181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6037" rIns="90487" bIns="460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es-AR" strike="noStrike" cap="none" normalizeH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93" name="92 Cheurón"/>
          <p:cNvSpPr/>
          <p:nvPr>
            <p:custDataLst>
              <p:tags r:id="rId45"/>
            </p:custDataLst>
          </p:nvPr>
        </p:nvSpPr>
        <p:spPr bwMode="gray">
          <a:xfrm>
            <a:off x="5838836" y="1184287"/>
            <a:ext cx="2905125" cy="304800"/>
          </a:xfrm>
          <a:prstGeom prst="chevron">
            <a:avLst>
              <a:gd name="adj" fmla="val 18199"/>
            </a:avLst>
          </a:prstGeom>
          <a:solidFill>
            <a:srgbClr val="C30C3E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6037" rIns="90487" bIns="460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es-AR" strike="noStrike" cap="none" normalizeH="0">
              <a:ln>
                <a:noFill/>
              </a:ln>
              <a:solidFill>
                <a:schemeClr val="bg1"/>
              </a:solidFill>
              <a:effectLst/>
              <a:latin typeface="Arial"/>
              <a:sym typeface="Arial"/>
            </a:endParaRPr>
          </a:p>
        </p:txBody>
      </p:sp>
      <p:sp>
        <p:nvSpPr>
          <p:cNvPr id="59" name="58 Pentágono"/>
          <p:cNvSpPr/>
          <p:nvPr>
            <p:custDataLst>
              <p:tags r:id="rId46"/>
            </p:custDataLst>
          </p:nvPr>
        </p:nvSpPr>
        <p:spPr bwMode="gray">
          <a:xfrm>
            <a:off x="2501911" y="3884612"/>
            <a:ext cx="1920875" cy="304800"/>
          </a:xfrm>
          <a:prstGeom prst="homePlate">
            <a:avLst>
              <a:gd name="adj" fmla="val 18199"/>
            </a:avLst>
          </a:prstGeom>
          <a:solidFill>
            <a:srgbClr val="4C6C9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6037" rIns="117475" bIns="460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752C6334-94C4-4DB0-8CF1-388CBA6F3578}" type="datetime'4''''''''''''''''''''''''''''/''''''7'''''''''''''''''''''''">
              <a:rPr lang="es-AR" smtClean="0">
                <a:solidFill>
                  <a:schemeClr val="bg1"/>
                </a:solidFill>
                <a:latin typeface="Arial"/>
                <a:sym typeface="Arial"/>
              </a:rPr>
              <a:pPr algn="ctr"/>
              <a:t>4/7</a:t>
            </a:fld>
            <a:r>
              <a:rPr lang="es-AR">
                <a:solidFill>
                  <a:schemeClr val="bg1"/>
                </a:solidFill>
                <a:latin typeface="Arial"/>
                <a:sym typeface="Arial"/>
              </a:rPr>
              <a:t> - </a:t>
            </a:r>
            <a:fld id="{01CAE183-D72F-47D1-B8E2-664A8F4CE571}" type="datetime'''''''''''''''''3''''1/1''''''''''''''''''''''''''0'''''''''''">
              <a:rPr lang="es-AR" smtClean="0">
                <a:solidFill>
                  <a:schemeClr val="bg1"/>
                </a:solidFill>
                <a:latin typeface="Arial"/>
                <a:sym typeface="Arial"/>
              </a:rPr>
              <a:pPr algn="ctr"/>
              <a:t>31/10</a:t>
            </a:fld>
            <a:endParaRPr lang="es-AR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104" name="103 Cheurón"/>
          <p:cNvSpPr/>
          <p:nvPr>
            <p:custDataLst>
              <p:tags r:id="rId47"/>
            </p:custDataLst>
          </p:nvPr>
        </p:nvSpPr>
        <p:spPr bwMode="gray">
          <a:xfrm>
            <a:off x="5838825" y="2373312"/>
            <a:ext cx="2947987" cy="304800"/>
          </a:xfrm>
          <a:prstGeom prst="chevron">
            <a:avLst>
              <a:gd name="adj" fmla="val 18199"/>
            </a:avLst>
          </a:prstGeom>
          <a:solidFill>
            <a:srgbClr val="C30C3E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6037" rIns="90487" bIns="460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es-AR" strike="noStrike" cap="none" normalizeH="0">
              <a:ln>
                <a:noFill/>
              </a:ln>
              <a:solidFill>
                <a:schemeClr val="bg1"/>
              </a:solidFill>
              <a:effectLst/>
              <a:latin typeface="Arial"/>
              <a:sym typeface="Arial"/>
            </a:endParaRPr>
          </a:p>
        </p:txBody>
      </p:sp>
      <p:sp>
        <p:nvSpPr>
          <p:cNvPr id="63" name="62 Rectángulo"/>
          <p:cNvSpPr/>
          <p:nvPr>
            <p:custDataLst>
              <p:tags r:id="rId48"/>
            </p:custDataLst>
          </p:nvPr>
        </p:nvSpPr>
        <p:spPr bwMode="auto">
          <a:xfrm>
            <a:off x="2501911" y="4565661"/>
            <a:ext cx="192087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78" name="77 Rectángulo"/>
          <p:cNvSpPr/>
          <p:nvPr>
            <p:custDataLst>
              <p:tags r:id="rId49"/>
            </p:custDataLst>
          </p:nvPr>
        </p:nvSpPr>
        <p:spPr bwMode="auto">
          <a:xfrm>
            <a:off x="2503498" y="1577986"/>
            <a:ext cx="1423987" cy="79375"/>
          </a:xfrm>
          <a:prstGeom prst="rect">
            <a:avLst/>
          </a:prstGeom>
          <a:solidFill>
            <a:srgbClr val="2DC6D6"/>
          </a:solidFill>
          <a:ln w="19050" cap="flat" cmpd="sng" algn="ctr">
            <a:solidFill>
              <a:srgbClr val="2DC6D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85" name="84 Rectángulo"/>
          <p:cNvSpPr/>
          <p:nvPr>
            <p:custDataLst>
              <p:tags r:id="rId50"/>
            </p:custDataLst>
          </p:nvPr>
        </p:nvSpPr>
        <p:spPr bwMode="auto">
          <a:xfrm>
            <a:off x="4422775" y="2152661"/>
            <a:ext cx="3232150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64C3D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146" name="145 Rectángulo"/>
          <p:cNvSpPr/>
          <p:nvPr>
            <p:custDataLst>
              <p:tags r:id="rId51"/>
            </p:custDataLst>
          </p:nvPr>
        </p:nvSpPr>
        <p:spPr bwMode="auto">
          <a:xfrm>
            <a:off x="6345248" y="3665548"/>
            <a:ext cx="2319337" cy="79375"/>
          </a:xfrm>
          <a:prstGeom prst="rect">
            <a:avLst/>
          </a:prstGeom>
          <a:solidFill>
            <a:srgbClr val="004250"/>
          </a:solidFill>
          <a:ln w="19050" cap="flat" cmpd="sng" algn="ctr">
            <a:solidFill>
              <a:srgbClr val="0042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157" name="156 Rectángulo"/>
          <p:cNvSpPr/>
          <p:nvPr>
            <p:custDataLst>
              <p:tags r:id="rId52"/>
            </p:custDataLst>
          </p:nvPr>
        </p:nvSpPr>
        <p:spPr bwMode="auto">
          <a:xfrm>
            <a:off x="6343661" y="3052773"/>
            <a:ext cx="895350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C30C3E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154" name="153 Rectángulo"/>
          <p:cNvSpPr/>
          <p:nvPr>
            <p:custDataLst>
              <p:tags r:id="rId53"/>
            </p:custDataLst>
          </p:nvPr>
        </p:nvSpPr>
        <p:spPr bwMode="auto">
          <a:xfrm>
            <a:off x="3622686" y="3052773"/>
            <a:ext cx="2720975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77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287" name="286 Rectángulo"/>
          <p:cNvSpPr/>
          <p:nvPr>
            <p:custDataLst>
              <p:tags r:id="rId54"/>
            </p:custDataLst>
          </p:nvPr>
        </p:nvSpPr>
        <p:spPr bwMode="auto">
          <a:xfrm>
            <a:off x="6345248" y="2765436"/>
            <a:ext cx="2319337" cy="79375"/>
          </a:xfrm>
          <a:prstGeom prst="rect">
            <a:avLst/>
          </a:prstGeom>
          <a:solidFill>
            <a:srgbClr val="007770"/>
          </a:solidFill>
          <a:ln w="19050" cap="flat" cmpd="sng" algn="ctr">
            <a:solidFill>
              <a:srgbClr val="00777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30" tIns="45664" rIns="91330" bIns="45664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296"/>
            <a:endParaRPr lang="es-AR" dirty="0"/>
          </a:p>
        </p:txBody>
      </p:sp>
      <p:sp>
        <p:nvSpPr>
          <p:cNvPr id="153" name="152 Rectángulo"/>
          <p:cNvSpPr/>
          <p:nvPr>
            <p:custDataLst>
              <p:tags r:id="rId55"/>
            </p:custDataLst>
          </p:nvPr>
        </p:nvSpPr>
        <p:spPr bwMode="auto">
          <a:xfrm>
            <a:off x="5095875" y="2765436"/>
            <a:ext cx="1249362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77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65" name="64 Rectángulo"/>
          <p:cNvSpPr/>
          <p:nvPr>
            <p:custDataLst>
              <p:tags r:id="rId56"/>
            </p:custDataLst>
          </p:nvPr>
        </p:nvSpPr>
        <p:spPr bwMode="auto">
          <a:xfrm>
            <a:off x="4630737" y="2765436"/>
            <a:ext cx="463550" cy="79375"/>
          </a:xfrm>
          <a:prstGeom prst="rect">
            <a:avLst/>
          </a:prstGeom>
          <a:solidFill>
            <a:srgbClr val="007770"/>
          </a:solidFill>
          <a:ln w="19050" cap="flat" cmpd="sng" algn="ctr">
            <a:solidFill>
              <a:srgbClr val="00777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291" name="290 Rectángulo"/>
          <p:cNvSpPr/>
          <p:nvPr>
            <p:custDataLst>
              <p:tags r:id="rId57"/>
            </p:custDataLst>
          </p:nvPr>
        </p:nvSpPr>
        <p:spPr bwMode="auto">
          <a:xfrm>
            <a:off x="8040698" y="2152661"/>
            <a:ext cx="496887" cy="79375"/>
          </a:xfrm>
          <a:prstGeom prst="rect">
            <a:avLst/>
          </a:prstGeom>
          <a:solidFill>
            <a:srgbClr val="64C3D6"/>
          </a:solidFill>
          <a:ln w="19050" cap="flat" cmpd="sng" algn="ctr">
            <a:solidFill>
              <a:srgbClr val="64C3D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30" tIns="45664" rIns="91330" bIns="45664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296"/>
            <a:endParaRPr lang="es-AR" dirty="0"/>
          </a:p>
        </p:txBody>
      </p:sp>
      <p:sp>
        <p:nvSpPr>
          <p:cNvPr id="77" name="76 Rectángulo"/>
          <p:cNvSpPr/>
          <p:nvPr>
            <p:custDataLst>
              <p:tags r:id="rId58"/>
            </p:custDataLst>
          </p:nvPr>
        </p:nvSpPr>
        <p:spPr bwMode="auto">
          <a:xfrm>
            <a:off x="3927486" y="2152661"/>
            <a:ext cx="496887" cy="79375"/>
          </a:xfrm>
          <a:prstGeom prst="rect">
            <a:avLst/>
          </a:prstGeom>
          <a:solidFill>
            <a:srgbClr val="2DC6D6"/>
          </a:solidFill>
          <a:ln w="19050" cap="flat" cmpd="sng" algn="ctr">
            <a:solidFill>
              <a:srgbClr val="2DC6D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82" name="81 Rectángulo"/>
          <p:cNvSpPr/>
          <p:nvPr>
            <p:custDataLst>
              <p:tags r:id="rId59"/>
            </p:custDataLst>
          </p:nvPr>
        </p:nvSpPr>
        <p:spPr bwMode="auto">
          <a:xfrm>
            <a:off x="3925898" y="1577986"/>
            <a:ext cx="720725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DC6D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100" name="99 Rectángulo"/>
          <p:cNvSpPr/>
          <p:nvPr>
            <p:custDataLst>
              <p:tags r:id="rId60"/>
            </p:custDataLst>
          </p:nvPr>
        </p:nvSpPr>
        <p:spPr bwMode="auto">
          <a:xfrm>
            <a:off x="4167198" y="1865323"/>
            <a:ext cx="2816225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DC6D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94" name="93 Rectángulo"/>
          <p:cNvSpPr/>
          <p:nvPr>
            <p:custDataLst>
              <p:tags r:id="rId61"/>
            </p:custDataLst>
          </p:nvPr>
        </p:nvSpPr>
        <p:spPr bwMode="auto">
          <a:xfrm>
            <a:off x="3798887" y="1865323"/>
            <a:ext cx="368300" cy="79375"/>
          </a:xfrm>
          <a:prstGeom prst="rect">
            <a:avLst/>
          </a:prstGeom>
          <a:solidFill>
            <a:srgbClr val="64C3D6"/>
          </a:solidFill>
          <a:ln w="19050" cap="flat" cmpd="sng" algn="ctr">
            <a:solidFill>
              <a:srgbClr val="64C3D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3195"/>
            <a:endParaRPr lang="es-AR" dirty="0"/>
          </a:p>
        </p:txBody>
      </p:sp>
      <p:sp>
        <p:nvSpPr>
          <p:cNvPr id="295" name="294 Triángulo isósceles"/>
          <p:cNvSpPr/>
          <p:nvPr>
            <p:custDataLst>
              <p:tags r:id="rId62"/>
            </p:custDataLst>
          </p:nvPr>
        </p:nvSpPr>
        <p:spPr bwMode="auto">
          <a:xfrm>
            <a:off x="7980373" y="4267211"/>
            <a:ext cx="119062" cy="103187"/>
          </a:xfrm>
          <a:prstGeom prst="triangle">
            <a:avLst>
              <a:gd name="adj" fmla="val 50000"/>
            </a:avLst>
          </a:prstGeom>
          <a:solidFill>
            <a:srgbClr val="C30C3E"/>
          </a:solidFill>
          <a:ln w="19050" cap="flat" cmpd="sng" algn="ctr">
            <a:solidFill>
              <a:srgbClr val="C30C3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30" tIns="45664" rIns="91330" bIns="45664" numCol="1" rtlCol="0" anchor="t" anchorCtr="0" compatLnSpc="1">
            <a:prstTxWarp prst="textNoShape">
              <a:avLst/>
            </a:prstTxWarp>
          </a:bodyPr>
          <a:lstStyle/>
          <a:p>
            <a:pPr defTabSz="913296"/>
            <a:endParaRPr lang="es-AR" dirty="0"/>
          </a:p>
        </p:txBody>
      </p:sp>
      <p:sp>
        <p:nvSpPr>
          <p:cNvPr id="293" name="292 Triángulo isósceles"/>
          <p:cNvSpPr/>
          <p:nvPr>
            <p:custDataLst>
              <p:tags r:id="rId63"/>
            </p:custDataLst>
          </p:nvPr>
        </p:nvSpPr>
        <p:spPr bwMode="auto">
          <a:xfrm>
            <a:off x="7485062" y="4267211"/>
            <a:ext cx="119063" cy="103187"/>
          </a:xfrm>
          <a:prstGeom prst="triangle">
            <a:avLst>
              <a:gd name="adj" fmla="val 50000"/>
            </a:avLst>
          </a:prstGeom>
          <a:solidFill>
            <a:srgbClr val="C30C3E"/>
          </a:solidFill>
          <a:ln w="19050" cap="flat" cmpd="sng" algn="ctr">
            <a:solidFill>
              <a:srgbClr val="C30C3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30" tIns="45664" rIns="91330" bIns="45664" numCol="1" rtlCol="0" anchor="t" anchorCtr="0" compatLnSpc="1">
            <a:prstTxWarp prst="textNoShape">
              <a:avLst/>
            </a:prstTxWarp>
          </a:bodyPr>
          <a:lstStyle/>
          <a:p>
            <a:pPr defTabSz="913296"/>
            <a:endParaRPr lang="es-AR" dirty="0"/>
          </a:p>
        </p:txBody>
      </p:sp>
      <p:sp>
        <p:nvSpPr>
          <p:cNvPr id="95" name="94 Triángulo isósceles"/>
          <p:cNvSpPr/>
          <p:nvPr>
            <p:custDataLst>
              <p:tags r:id="rId64"/>
            </p:custDataLst>
          </p:nvPr>
        </p:nvSpPr>
        <p:spPr bwMode="auto">
          <a:xfrm>
            <a:off x="3451236" y="4267200"/>
            <a:ext cx="119062" cy="103188"/>
          </a:xfrm>
          <a:prstGeom prst="triangle">
            <a:avLst>
              <a:gd name="adj" fmla="val 50000"/>
            </a:avLst>
          </a:prstGeom>
          <a:solidFill>
            <a:srgbClr val="C30C3E"/>
          </a:solidFill>
          <a:ln w="19050" cap="flat" cmpd="sng" algn="ctr">
            <a:solidFill>
              <a:srgbClr val="C30C3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</a:bodyPr>
          <a:lstStyle/>
          <a:p>
            <a:pPr defTabSz="913195"/>
            <a:endParaRPr lang="es-AR" dirty="0"/>
          </a:p>
        </p:txBody>
      </p:sp>
      <p:sp>
        <p:nvSpPr>
          <p:cNvPr id="101" name="100 Triángulo isósceles"/>
          <p:cNvSpPr/>
          <p:nvPr>
            <p:custDataLst>
              <p:tags r:id="rId65"/>
            </p:custDataLst>
          </p:nvPr>
        </p:nvSpPr>
        <p:spPr bwMode="auto">
          <a:xfrm>
            <a:off x="6811962" y="4887923"/>
            <a:ext cx="119063" cy="10318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</a:bodyPr>
          <a:lstStyle/>
          <a:p>
            <a:pPr defTabSz="913195"/>
            <a:endParaRPr lang="es-AR" dirty="0"/>
          </a:p>
        </p:txBody>
      </p:sp>
      <p:sp>
        <p:nvSpPr>
          <p:cNvPr id="74" name="73 Triángulo isósceles"/>
          <p:cNvSpPr/>
          <p:nvPr>
            <p:custDataLst>
              <p:tags r:id="rId66"/>
            </p:custDataLst>
          </p:nvPr>
        </p:nvSpPr>
        <p:spPr bwMode="auto">
          <a:xfrm>
            <a:off x="4364037" y="1854200"/>
            <a:ext cx="119062" cy="10318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</a:bodyPr>
          <a:lstStyle/>
          <a:p>
            <a:pPr defTabSz="913195"/>
            <a:endParaRPr lang="es-AR" dirty="0"/>
          </a:p>
        </p:txBody>
      </p:sp>
      <p:sp>
        <p:nvSpPr>
          <p:cNvPr id="98" name="97 Triángulo isósceles"/>
          <p:cNvSpPr/>
          <p:nvPr>
            <p:custDataLst>
              <p:tags r:id="rId67"/>
            </p:custDataLst>
          </p:nvPr>
        </p:nvSpPr>
        <p:spPr bwMode="auto">
          <a:xfrm>
            <a:off x="2555880" y="4267200"/>
            <a:ext cx="119062" cy="103188"/>
          </a:xfrm>
          <a:prstGeom prst="triangle">
            <a:avLst>
              <a:gd name="adj" fmla="val 50000"/>
            </a:avLst>
          </a:prstGeom>
          <a:solidFill>
            <a:srgbClr val="C30C3E"/>
          </a:solidFill>
          <a:ln w="19050" cap="flat" cmpd="sng" algn="ctr">
            <a:solidFill>
              <a:srgbClr val="C30C3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</a:bodyPr>
          <a:lstStyle/>
          <a:p>
            <a:pPr defTabSz="913195"/>
            <a:endParaRPr lang="es-AR" dirty="0"/>
          </a:p>
        </p:txBody>
      </p:sp>
      <p:sp>
        <p:nvSpPr>
          <p:cNvPr id="106" name="105 Triángulo isósceles"/>
          <p:cNvSpPr/>
          <p:nvPr>
            <p:custDataLst>
              <p:tags r:id="rId68"/>
            </p:custDataLst>
          </p:nvPr>
        </p:nvSpPr>
        <p:spPr bwMode="auto">
          <a:xfrm>
            <a:off x="3371850" y="3041661"/>
            <a:ext cx="119063" cy="10318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20" tIns="45659" rIns="91320" bIns="45659" numCol="1" rtlCol="0" anchor="t" anchorCtr="0" compatLnSpc="1">
            <a:prstTxWarp prst="textNoShape">
              <a:avLst/>
            </a:prstTxWarp>
          </a:bodyPr>
          <a:lstStyle/>
          <a:p>
            <a:pPr defTabSz="913195"/>
            <a:endParaRPr lang="es-AR" dirty="0"/>
          </a:p>
        </p:txBody>
      </p:sp>
      <p:sp>
        <p:nvSpPr>
          <p:cNvPr id="121" name="120 Rectángulo"/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325437" y="4506923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–"/>
              <a:tabLst>
                <a:tab pos="177567" algn="l"/>
              </a:tabLst>
            </a:pPr>
            <a:r>
              <a:rPr lang="es-AR" dirty="0">
                <a:latin typeface="Arial"/>
                <a:sym typeface="Arial"/>
              </a:rPr>
              <a:t>	Visitas</a:t>
            </a:r>
          </a:p>
        </p:txBody>
      </p:sp>
      <p:sp useBgFill="1">
        <p:nvSpPr>
          <p:cNvPr id="86" name="85 Rectángulo"/>
          <p:cNvSpPr/>
          <p:nvPr>
            <p:custDataLst>
              <p:tags r:id="rId70"/>
            </p:custDataLst>
          </p:nvPr>
        </p:nvSpPr>
        <p:spPr bwMode="auto">
          <a:xfrm>
            <a:off x="5140336" y="2698761"/>
            <a:ext cx="442912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03F19189-80A6-4753-9DB0-5EB35E70AD7B}" type="datetime'''1''''''''''2''''/1''2''''''''''''''''''''''''''''''''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12/12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 useBgFill="1">
        <p:nvSpPr>
          <p:cNvPr id="289" name="288 Rectángulo"/>
          <p:cNvSpPr/>
          <p:nvPr>
            <p:custDataLst>
              <p:tags r:id="rId71"/>
            </p:custDataLst>
          </p:nvPr>
        </p:nvSpPr>
        <p:spPr bwMode="auto">
          <a:xfrm>
            <a:off x="6054725" y="2698761"/>
            <a:ext cx="246062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43122797-0F70-4D7B-9E9E-3CF9F7AC3CA0}" type="datetime'''''''''''1''''''''''/''''''''''''''3''''''''''''''''''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1/3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131" name="130 Rectángulo"/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325437" y="2706687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–"/>
              <a:tabLst>
                <a:tab pos="177567" algn="l"/>
              </a:tabLst>
            </a:pPr>
            <a:r>
              <a:rPr lang="es-AR" dirty="0">
                <a:latin typeface="Arial"/>
                <a:sym typeface="Arial"/>
              </a:rPr>
              <a:t>  </a:t>
            </a:r>
            <a:r>
              <a:rPr lang="es-AR" dirty="0" err="1">
                <a:latin typeface="Arial"/>
                <a:sym typeface="Arial"/>
              </a:rPr>
              <a:t>Telefé</a:t>
            </a:r>
            <a:endParaRPr lang="es-AR" dirty="0">
              <a:latin typeface="Arial"/>
              <a:sym typeface="Arial"/>
            </a:endParaRPr>
          </a:p>
        </p:txBody>
      </p:sp>
      <p:sp useBgFill="1">
        <p:nvSpPr>
          <p:cNvPr id="288" name="287 Rectángulo"/>
          <p:cNvSpPr/>
          <p:nvPr>
            <p:custDataLst>
              <p:tags r:id="rId73"/>
            </p:custDataLst>
          </p:nvPr>
        </p:nvSpPr>
        <p:spPr bwMode="auto">
          <a:xfrm>
            <a:off x="7285045" y="2986087"/>
            <a:ext cx="344487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5F549DE4-F493-42E2-AE8B-9CC593582CEF}" type="datetime'''''''''''2''5''''''''''''''/''''''''''''''''''''''''''''4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25/4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 useBgFill="1">
        <p:nvSpPr>
          <p:cNvPr id="107" name="106 Rectángulo"/>
          <p:cNvSpPr/>
          <p:nvPr>
            <p:custDataLst>
              <p:tags r:id="rId74"/>
            </p:custDataLst>
          </p:nvPr>
        </p:nvSpPr>
        <p:spPr bwMode="auto">
          <a:xfrm>
            <a:off x="3536960" y="2987675"/>
            <a:ext cx="344487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EE428096-9756-4F5A-9358-70B44A00ECE4}" type="datetime'3''''''''''1/''''''8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31/8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124" name="123 Rectángulo"/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325437" y="2994025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–"/>
              <a:tabLst>
                <a:tab pos="177567" algn="l"/>
              </a:tabLst>
            </a:pPr>
            <a:r>
              <a:rPr lang="es-AR" dirty="0">
                <a:latin typeface="Arial"/>
                <a:sym typeface="Arial"/>
              </a:rPr>
              <a:t>	RFP Canal 7</a:t>
            </a:r>
          </a:p>
        </p:txBody>
      </p:sp>
      <p:sp useBgFill="1">
        <p:nvSpPr>
          <p:cNvPr id="292" name="291 Rectángulo"/>
          <p:cNvSpPr/>
          <p:nvPr>
            <p:custDataLst>
              <p:tags r:id="rId76"/>
            </p:custDataLst>
          </p:nvPr>
        </p:nvSpPr>
        <p:spPr bwMode="auto">
          <a:xfrm>
            <a:off x="7372350" y="4397383"/>
            <a:ext cx="344487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3EB07363-5869-43C8-B3AB-3ECB203A9F7E}" type="datetime'1''5''''''''''''''''''''/''''''''''''''''''''''5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15/5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123" name="122 Rectángulo"/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325437" y="3319473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177567" algn="l"/>
              </a:tabLst>
            </a:pPr>
            <a:r>
              <a:rPr lang="es-AR" b="1" dirty="0">
                <a:latin typeface="Arial"/>
                <a:sym typeface="Arial"/>
              </a:rPr>
              <a:t>Contingencias</a:t>
            </a:r>
          </a:p>
        </p:txBody>
      </p:sp>
      <p:sp useBgFill="1">
        <p:nvSpPr>
          <p:cNvPr id="148" name="147 Rectángulo"/>
          <p:cNvSpPr/>
          <p:nvPr>
            <p:custDataLst>
              <p:tags r:id="rId78"/>
            </p:custDataLst>
          </p:nvPr>
        </p:nvSpPr>
        <p:spPr bwMode="auto">
          <a:xfrm>
            <a:off x="6054725" y="3598873"/>
            <a:ext cx="246062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50E4267C-26D6-487C-92B5-7365AC0C122A}" type="datetime'''''1''''''''''''''''''''''''''''/3''''''''''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1/3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143" name="142 Rectángulo"/>
          <p:cNvSpPr>
            <a:spLocks/>
          </p:cNvSpPr>
          <p:nvPr>
            <p:custDataLst>
              <p:tags r:id="rId79"/>
            </p:custDataLst>
          </p:nvPr>
        </p:nvSpPr>
        <p:spPr bwMode="auto">
          <a:xfrm>
            <a:off x="325437" y="3606806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–"/>
              <a:tabLst>
                <a:tab pos="177567" algn="l"/>
              </a:tabLst>
            </a:pPr>
            <a:r>
              <a:rPr lang="es-AR" dirty="0">
                <a:latin typeface="Arial"/>
                <a:sym typeface="Arial"/>
              </a:rPr>
              <a:t>  Alcatel</a:t>
            </a:r>
          </a:p>
        </p:txBody>
      </p:sp>
      <p:sp>
        <p:nvSpPr>
          <p:cNvPr id="122" name="121 Rectángulo"/>
          <p:cNvSpPr/>
          <p:nvPr>
            <p:custDataLst>
              <p:tags r:id="rId80"/>
            </p:custDataLst>
          </p:nvPr>
        </p:nvSpPr>
        <p:spPr bwMode="auto">
          <a:xfrm>
            <a:off x="325449" y="938212"/>
            <a:ext cx="796925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fld id="{644BFB75-231B-458A-B7E9-32B3ED1D70A5}" type="datetime'''''''''''''Ac''t''''''i''''''''v''''''id''''''''''ad'">
              <a:rPr lang="es-AR" b="1" smtClean="0">
                <a:latin typeface="Arial"/>
                <a:sym typeface="Arial"/>
              </a:rPr>
              <a:pPr/>
              <a:t>Actividad</a:t>
            </a:fld>
            <a:endParaRPr lang="es-AR" b="1" dirty="0">
              <a:latin typeface="Arial"/>
              <a:sym typeface="Arial"/>
            </a:endParaRPr>
          </a:p>
        </p:txBody>
      </p:sp>
      <p:sp useBgFill="1">
        <p:nvSpPr>
          <p:cNvPr id="116" name="115 Rectángulo"/>
          <p:cNvSpPr/>
          <p:nvPr>
            <p:custDataLst>
              <p:tags r:id="rId81"/>
            </p:custDataLst>
          </p:nvPr>
        </p:nvSpPr>
        <p:spPr bwMode="auto">
          <a:xfrm>
            <a:off x="2720975" y="4213225"/>
            <a:ext cx="344487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05A9A792-7A7F-4FD0-9193-1E3B880DF86A}" type="datetime'''1''''''''''''''1/''''''''''''''''''''''''''''''7'">
              <a:rPr lang="es-AR" smtClean="0">
                <a:latin typeface="Arial"/>
                <a:sym typeface="Arial"/>
              </a:rPr>
              <a:pPr/>
              <a:t>11/7</a:t>
            </a:fld>
            <a:endParaRPr lang="es-AR" dirty="0">
              <a:latin typeface="Arial"/>
              <a:sym typeface="Arial"/>
            </a:endParaRPr>
          </a:p>
        </p:txBody>
      </p:sp>
      <p:sp>
        <p:nvSpPr>
          <p:cNvPr id="128" name="127 Rectángulo"/>
          <p:cNvSpPr>
            <a:spLocks/>
          </p:cNvSpPr>
          <p:nvPr>
            <p:custDataLst>
              <p:tags r:id="rId82"/>
            </p:custDataLst>
          </p:nvPr>
        </p:nvSpPr>
        <p:spPr bwMode="auto">
          <a:xfrm>
            <a:off x="325437" y="2419361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AR" b="1" dirty="0" err="1">
                <a:latin typeface="Arial"/>
                <a:sym typeface="Arial"/>
              </a:rPr>
              <a:t>Prospects</a:t>
            </a:r>
            <a:r>
              <a:rPr lang="es-AR" b="1" dirty="0">
                <a:latin typeface="Arial"/>
                <a:sym typeface="Arial"/>
              </a:rPr>
              <a:t> sol. </a:t>
            </a:r>
            <a:r>
              <a:rPr lang="es-AR" b="1" dirty="0" err="1">
                <a:latin typeface="Arial"/>
                <a:sym typeface="Arial"/>
              </a:rPr>
              <a:t>defin</a:t>
            </a:r>
            <a:r>
              <a:rPr lang="es-AR" b="1" dirty="0">
                <a:latin typeface="Arial"/>
                <a:sym typeface="Arial"/>
              </a:rPr>
              <a:t>.</a:t>
            </a:r>
          </a:p>
        </p:txBody>
      </p:sp>
      <p:sp useBgFill="1">
        <p:nvSpPr>
          <p:cNvPr id="294" name="293 Rectángulo"/>
          <p:cNvSpPr/>
          <p:nvPr>
            <p:custDataLst>
              <p:tags r:id="rId83"/>
            </p:custDataLst>
          </p:nvPr>
        </p:nvSpPr>
        <p:spPr bwMode="auto">
          <a:xfrm>
            <a:off x="7867650" y="4397383"/>
            <a:ext cx="344487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978EFCCC-6F67-4883-AE9B-D4E1C5A565A3}" type="datetime'''''''''''''''''''''''''''''''''''''''''''''1''''''5''/''6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15/6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129" name="128 Rectángulo"/>
          <p:cNvSpPr>
            <a:spLocks/>
          </p:cNvSpPr>
          <p:nvPr>
            <p:custDataLst>
              <p:tags r:id="rId84"/>
            </p:custDataLst>
          </p:nvPr>
        </p:nvSpPr>
        <p:spPr bwMode="auto">
          <a:xfrm>
            <a:off x="325437" y="2093912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–"/>
              <a:tabLst>
                <a:tab pos="177567" algn="l"/>
              </a:tabLst>
            </a:pPr>
            <a:r>
              <a:rPr lang="es-AR" dirty="0">
                <a:latin typeface="Arial"/>
                <a:sym typeface="Arial"/>
              </a:rPr>
              <a:t>	Implementación</a:t>
            </a:r>
          </a:p>
        </p:txBody>
      </p:sp>
      <p:sp useBgFill="1">
        <p:nvSpPr>
          <p:cNvPr id="290" name="289 Rectángulo"/>
          <p:cNvSpPr/>
          <p:nvPr>
            <p:custDataLst>
              <p:tags r:id="rId85"/>
            </p:custDataLst>
          </p:nvPr>
        </p:nvSpPr>
        <p:spPr bwMode="auto">
          <a:xfrm>
            <a:off x="7651750" y="2085975"/>
            <a:ext cx="344487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D649A84E-04C1-4964-8772-45E13D899552}" type="datetime'''1''''''''''''''''''5''''/''6''''''''''''''''''''''''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15/6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103" name="102 Rectángulo"/>
          <p:cNvSpPr>
            <a:spLocks/>
          </p:cNvSpPr>
          <p:nvPr>
            <p:custDataLst>
              <p:tags r:id="rId86"/>
            </p:custDataLst>
          </p:nvPr>
        </p:nvSpPr>
        <p:spPr bwMode="auto">
          <a:xfrm>
            <a:off x="325437" y="4219575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–"/>
              <a:tabLst>
                <a:tab pos="177567" algn="l"/>
              </a:tabLst>
            </a:pPr>
            <a:r>
              <a:rPr lang="es-AR" dirty="0">
                <a:latin typeface="Arial"/>
                <a:sym typeface="Arial"/>
              </a:rPr>
              <a:t>	Capacitación</a:t>
            </a:r>
          </a:p>
        </p:txBody>
      </p:sp>
      <p:sp useBgFill="1">
        <p:nvSpPr>
          <p:cNvPr id="117" name="116 Rectángulo"/>
          <p:cNvSpPr/>
          <p:nvPr>
            <p:custDataLst>
              <p:tags r:id="rId87"/>
            </p:custDataLst>
          </p:nvPr>
        </p:nvSpPr>
        <p:spPr bwMode="auto">
          <a:xfrm>
            <a:off x="3616325" y="4213225"/>
            <a:ext cx="246062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80CDC81D-FACB-42F2-BE8B-66149BC8C34A}" type="datetime'''''''5''''''''''''/''9'''''''''">
              <a:rPr lang="es-AR" smtClean="0">
                <a:latin typeface="Arial"/>
                <a:sym typeface="Arial"/>
              </a:rPr>
              <a:pPr/>
              <a:t>5/9</a:t>
            </a:fld>
            <a:endParaRPr lang="es-AR" dirty="0">
              <a:latin typeface="Arial"/>
              <a:sym typeface="Arial"/>
            </a:endParaRPr>
          </a:p>
        </p:txBody>
      </p:sp>
      <p:sp useBgFill="1">
        <p:nvSpPr>
          <p:cNvPr id="119" name="118 Rectángulo"/>
          <p:cNvSpPr/>
          <p:nvPr>
            <p:custDataLst>
              <p:tags r:id="rId88"/>
            </p:custDataLst>
          </p:nvPr>
        </p:nvSpPr>
        <p:spPr bwMode="auto">
          <a:xfrm>
            <a:off x="4468823" y="4498986"/>
            <a:ext cx="442912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83083710-4541-4431-9D45-DADA7C4EE4BB}" type="datetime'''''''''3''''''''''''''''''1''''''''/''''1''''''''''''0'''''''">
              <a:rPr lang="es-AR" smtClean="0">
                <a:latin typeface="Arial"/>
                <a:sym typeface="Arial"/>
              </a:rPr>
              <a:pPr/>
              <a:t>31/10</a:t>
            </a:fld>
            <a:endParaRPr lang="es-AR" dirty="0">
              <a:latin typeface="Arial"/>
              <a:sym typeface="Arial"/>
            </a:endParaRPr>
          </a:p>
        </p:txBody>
      </p:sp>
      <p:sp useBgFill="1">
        <p:nvSpPr>
          <p:cNvPr id="137" name="136 Rectángulo"/>
          <p:cNvSpPr/>
          <p:nvPr>
            <p:custDataLst>
              <p:tags r:id="rId89"/>
            </p:custDataLst>
          </p:nvPr>
        </p:nvSpPr>
        <p:spPr bwMode="auto">
          <a:xfrm>
            <a:off x="4471997" y="2085975"/>
            <a:ext cx="442912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C962646C-AADE-4A04-A2B1-5B1AA315ED25}" type="datetime'''''''31''''''''''/''1''''''''''0'''''''''''''''''''''''''">
              <a:rPr lang="es-AR" smtClean="0">
                <a:latin typeface="Arial"/>
                <a:sym typeface="Arial"/>
              </a:rPr>
              <a:pPr/>
              <a:t>31/10</a:t>
            </a:fld>
            <a:endParaRPr lang="es-AR" dirty="0">
              <a:latin typeface="Arial"/>
              <a:sym typeface="Arial"/>
            </a:endParaRPr>
          </a:p>
        </p:txBody>
      </p:sp>
      <p:sp>
        <p:nvSpPr>
          <p:cNvPr id="130" name="129 Rectángulo"/>
          <p:cNvSpPr>
            <a:spLocks/>
          </p:cNvSpPr>
          <p:nvPr>
            <p:custDataLst>
              <p:tags r:id="rId90"/>
            </p:custDataLst>
          </p:nvPr>
        </p:nvSpPr>
        <p:spPr bwMode="auto">
          <a:xfrm>
            <a:off x="325437" y="1806575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–"/>
              <a:tabLst>
                <a:tab pos="177567" algn="l"/>
              </a:tabLst>
            </a:pPr>
            <a:r>
              <a:rPr lang="es-AR" dirty="0">
                <a:latin typeface="Arial"/>
                <a:sym typeface="Arial"/>
              </a:rPr>
              <a:t>  Envío de equipos</a:t>
            </a:r>
          </a:p>
        </p:txBody>
      </p:sp>
      <p:sp useBgFill="1">
        <p:nvSpPr>
          <p:cNvPr id="75" name="74 Rectángulo"/>
          <p:cNvSpPr/>
          <p:nvPr>
            <p:custDataLst>
              <p:tags r:id="rId91"/>
            </p:custDataLst>
          </p:nvPr>
        </p:nvSpPr>
        <p:spPr bwMode="auto">
          <a:xfrm>
            <a:off x="4529137" y="1800225"/>
            <a:ext cx="344487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C3C41F89-6767-4291-98A1-C9A88F235001}" type="datetime'''''''1''''''/''''1''''''''''''''''''''''1''''''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1/11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 useBgFill="1">
        <p:nvSpPr>
          <p:cNvPr id="97" name="96 Rectángulo"/>
          <p:cNvSpPr/>
          <p:nvPr>
            <p:custDataLst>
              <p:tags r:id="rId92"/>
            </p:custDataLst>
          </p:nvPr>
        </p:nvSpPr>
        <p:spPr bwMode="auto">
          <a:xfrm>
            <a:off x="7029461" y="1798642"/>
            <a:ext cx="98425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s-AR" strike="noStrike" cap="none" normalizeH="0" dirty="0">
                <a:ln>
                  <a:noFill/>
                </a:ln>
                <a:effectLst/>
                <a:latin typeface="Arial"/>
                <a:sym typeface="Arial"/>
              </a:rPr>
              <a:t>?</a:t>
            </a:r>
          </a:p>
        </p:txBody>
      </p:sp>
      <p:sp useBgFill="1">
        <p:nvSpPr>
          <p:cNvPr id="96" name="95 Rectángulo"/>
          <p:cNvSpPr/>
          <p:nvPr>
            <p:custDataLst>
              <p:tags r:id="rId93"/>
            </p:custDataLst>
          </p:nvPr>
        </p:nvSpPr>
        <p:spPr bwMode="auto">
          <a:xfrm>
            <a:off x="4213225" y="1798642"/>
            <a:ext cx="442912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6544128D-0275-4A41-BC2E-6F94B029A72C}" type="datetime'''''''''''''''1''''''''''''''''5''''''''''/10'''''''''''">
              <a:rPr kumimoji="0" lang="es-AR" strike="noStrike" cap="none" normalizeH="0" smtClean="0">
                <a:ln>
                  <a:noFill/>
                </a:ln>
                <a:effectLst/>
                <a:latin typeface="Arial"/>
                <a:sym typeface="Arial"/>
              </a:rPr>
              <a:pPr/>
              <a:t>15/10</a:t>
            </a:fld>
            <a:endParaRPr kumimoji="0" lang="es-AR" strike="noStrike" cap="none" normalizeH="0" dirty="0">
              <a:ln>
                <a:noFill/>
              </a:ln>
              <a:effectLst/>
              <a:latin typeface="Arial"/>
              <a:sym typeface="Arial"/>
            </a:endParaRPr>
          </a:p>
        </p:txBody>
      </p:sp>
      <p:sp>
        <p:nvSpPr>
          <p:cNvPr id="132" name="131 Rectángulo"/>
          <p:cNvSpPr>
            <a:spLocks/>
          </p:cNvSpPr>
          <p:nvPr>
            <p:custDataLst>
              <p:tags r:id="rId94"/>
            </p:custDataLst>
          </p:nvPr>
        </p:nvSpPr>
        <p:spPr bwMode="auto">
          <a:xfrm>
            <a:off x="325437" y="1519247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–"/>
              <a:tabLst>
                <a:tab pos="177567" algn="l"/>
              </a:tabLst>
            </a:pPr>
            <a:r>
              <a:rPr lang="es-AR" dirty="0">
                <a:latin typeface="Arial"/>
                <a:sym typeface="Arial"/>
              </a:rPr>
              <a:t>	RFP, pruebas definición</a:t>
            </a:r>
          </a:p>
        </p:txBody>
      </p:sp>
      <p:sp useBgFill="1">
        <p:nvSpPr>
          <p:cNvPr id="133" name="132 Rectángulo"/>
          <p:cNvSpPr/>
          <p:nvPr>
            <p:custDataLst>
              <p:tags r:id="rId95"/>
            </p:custDataLst>
          </p:nvPr>
        </p:nvSpPr>
        <p:spPr bwMode="auto">
          <a:xfrm>
            <a:off x="3975100" y="1511311"/>
            <a:ext cx="344487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4C724509-734F-4EDF-9486-E942B75679F6}" type="datetime'''''30''''''''''''''''''''''/''''''''''''''''9'''''''''''''''">
              <a:rPr lang="es-AR" smtClean="0">
                <a:latin typeface="Arial"/>
                <a:sym typeface="Arial"/>
              </a:rPr>
              <a:pPr/>
              <a:t>30/9</a:t>
            </a:fld>
            <a:endParaRPr lang="es-AR" dirty="0">
              <a:latin typeface="Arial"/>
              <a:sym typeface="Arial"/>
            </a:endParaRPr>
          </a:p>
        </p:txBody>
      </p:sp>
      <p:sp>
        <p:nvSpPr>
          <p:cNvPr id="134" name="133 Rectángulo"/>
          <p:cNvSpPr/>
          <p:nvPr>
            <p:custDataLst>
              <p:tags r:id="rId96"/>
            </p:custDataLst>
          </p:nvPr>
        </p:nvSpPr>
        <p:spPr bwMode="auto">
          <a:xfrm>
            <a:off x="325437" y="1230312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AR" b="1" dirty="0">
                <a:latin typeface="Arial"/>
                <a:sym typeface="Arial"/>
              </a:rPr>
              <a:t>Plataforma definitiva</a:t>
            </a:r>
          </a:p>
        </p:txBody>
      </p:sp>
      <p:sp useBgFill="1">
        <p:nvSpPr>
          <p:cNvPr id="135" name="134 Rectángulo"/>
          <p:cNvSpPr/>
          <p:nvPr>
            <p:custDataLst>
              <p:tags r:id="rId97"/>
            </p:custDataLst>
          </p:nvPr>
        </p:nvSpPr>
        <p:spPr bwMode="auto">
          <a:xfrm>
            <a:off x="6748462" y="5018098"/>
            <a:ext cx="246062" cy="2127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fld id="{67B64413-280D-48A5-93CE-E9CCF2BCDBAF}" type="datetime'''''''''''''''''''3''''''/''''''''''''''''''''4'''''''">
              <a:rPr lang="es-AR" smtClean="0">
                <a:latin typeface="Arial"/>
                <a:sym typeface="Arial"/>
              </a:rPr>
              <a:pPr/>
              <a:t>3/4</a:t>
            </a:fld>
            <a:endParaRPr lang="es-AR" dirty="0">
              <a:latin typeface="Arial"/>
              <a:sym typeface="Arial"/>
            </a:endParaRPr>
          </a:p>
        </p:txBody>
      </p:sp>
      <p:sp>
        <p:nvSpPr>
          <p:cNvPr id="136" name="135 Rectángulo"/>
          <p:cNvSpPr>
            <a:spLocks/>
          </p:cNvSpPr>
          <p:nvPr>
            <p:custDataLst>
              <p:tags r:id="rId98"/>
            </p:custDataLst>
          </p:nvPr>
        </p:nvSpPr>
        <p:spPr bwMode="auto">
          <a:xfrm>
            <a:off x="325437" y="3930658"/>
            <a:ext cx="1949450" cy="212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AR" b="1" dirty="0">
                <a:latin typeface="Arial"/>
                <a:sym typeface="Arial"/>
              </a:rPr>
              <a:t>Road Show</a:t>
            </a:r>
          </a:p>
        </p:txBody>
      </p:sp>
      <p:sp>
        <p:nvSpPr>
          <p:cNvPr id="138" name="AutoShape 28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1027085" y="5317817"/>
            <a:ext cx="7024341" cy="1138734"/>
          </a:xfrm>
          <a:prstGeom prst="roundRect">
            <a:avLst>
              <a:gd name="adj" fmla="val 16231"/>
            </a:avLst>
          </a:prstGeom>
          <a:solidFill>
            <a:srgbClr val="004250"/>
          </a:solidFill>
          <a:ln w="9525">
            <a:solidFill>
              <a:srgbClr val="64C3D6"/>
            </a:solidFill>
            <a:round/>
            <a:headEnd/>
            <a:tailEnd/>
          </a:ln>
          <a:effectLst>
            <a:outerShdw dist="35921" dir="2700000" algn="ctr" rotWithShape="0">
              <a:srgbClr val="64C3D6"/>
            </a:outerShdw>
          </a:effectLst>
        </p:spPr>
        <p:txBody>
          <a:bodyPr lIns="0" tIns="0" rIns="0" bIns="0" anchorCtr="1">
            <a:noAutofit/>
          </a:bodyPr>
          <a:lstStyle/>
          <a:p>
            <a:pPr>
              <a:defRPr/>
            </a:pPr>
            <a:endParaRPr lang="es-AR" sz="1200" b="1" dirty="0">
              <a:solidFill>
                <a:srgbClr val="043F52"/>
              </a:solidFill>
              <a:latin typeface="TheSansCorrespondence" pitchFamily="34" charset="0"/>
            </a:endParaRPr>
          </a:p>
        </p:txBody>
      </p:sp>
      <p:sp>
        <p:nvSpPr>
          <p:cNvPr id="139" name="Rectangle 29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939426" y="5336479"/>
            <a:ext cx="7033709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Ctr="1">
            <a:spAutoFit/>
          </a:bodyPr>
          <a:lstStyle/>
          <a:p>
            <a:pPr marL="410619" lvl="1" indent="-142687" defTabSz="894168">
              <a:buClr>
                <a:schemeClr val="bg1"/>
              </a:buClr>
              <a:buSzPct val="120000"/>
              <a:buFontTx/>
              <a:buChar char="•"/>
            </a:pPr>
            <a:r>
              <a:rPr lang="es-AR" b="1" dirty="0">
                <a:solidFill>
                  <a:schemeClr val="bg1"/>
                </a:solidFill>
                <a:latin typeface="Telefonica Text" pitchFamily="2" charset="0"/>
              </a:rPr>
              <a:t>La plataforma definitiva tiene como fecha objetivo el 15/6 para nodos de </a:t>
            </a:r>
            <a:r>
              <a:rPr lang="es-AR" b="1" dirty="0" err="1">
                <a:solidFill>
                  <a:schemeClr val="bg1"/>
                </a:solidFill>
                <a:latin typeface="Telefonica Text" pitchFamily="2" charset="0"/>
              </a:rPr>
              <a:t>delivery</a:t>
            </a:r>
            <a:r>
              <a:rPr lang="es-AR" b="1" dirty="0">
                <a:solidFill>
                  <a:schemeClr val="bg1"/>
                </a:solidFill>
                <a:latin typeface="Telefonica Text" pitchFamily="2" charset="0"/>
              </a:rPr>
              <a:t> y 15/7 incluyendo  el nodo de ingesta  local</a:t>
            </a:r>
          </a:p>
          <a:p>
            <a:pPr marL="410619" lvl="1" indent="-142687" defTabSz="894168">
              <a:buClr>
                <a:schemeClr val="bg1"/>
              </a:buClr>
              <a:buSzPct val="120000"/>
              <a:buFontTx/>
              <a:buChar char="•"/>
            </a:pPr>
            <a:r>
              <a:rPr lang="es-AR" b="1" dirty="0" err="1">
                <a:solidFill>
                  <a:schemeClr val="bg1"/>
                </a:solidFill>
                <a:latin typeface="Telefonica Text" pitchFamily="2" charset="0"/>
              </a:rPr>
              <a:t>Telefe</a:t>
            </a:r>
            <a:r>
              <a:rPr lang="es-AR" b="1" dirty="0">
                <a:solidFill>
                  <a:schemeClr val="bg1"/>
                </a:solidFill>
                <a:latin typeface="Telefonica Text" pitchFamily="2" charset="0"/>
              </a:rPr>
              <a:t> lanzó Gran Hermano utilizando a TASA*</a:t>
            </a:r>
          </a:p>
          <a:p>
            <a:pPr marL="410619" lvl="1" indent="-142687" defTabSz="894168">
              <a:buClr>
                <a:schemeClr val="bg1"/>
              </a:buClr>
              <a:buSzPct val="120000"/>
              <a:buFontTx/>
              <a:buChar char="•"/>
            </a:pPr>
            <a:r>
              <a:rPr lang="es-AR" b="1" dirty="0">
                <a:solidFill>
                  <a:schemeClr val="bg1"/>
                </a:solidFill>
                <a:latin typeface="Telefonica Text" pitchFamily="2" charset="0"/>
              </a:rPr>
              <a:t>Canal 7 prevé el lanzamiento de la RFP en abril del 2011</a:t>
            </a:r>
          </a:p>
          <a:p>
            <a:pPr marL="410619" lvl="1" indent="-142687" defTabSz="894168">
              <a:buClr>
                <a:schemeClr val="bg1"/>
              </a:buClr>
              <a:buSzPct val="120000"/>
              <a:buFontTx/>
              <a:buChar char="•"/>
            </a:pPr>
            <a:r>
              <a:rPr lang="es-AR" b="1" dirty="0">
                <a:solidFill>
                  <a:schemeClr val="bg1"/>
                </a:solidFill>
                <a:latin typeface="Telefonica Text" pitchFamily="2" charset="0"/>
              </a:rPr>
              <a:t>Solución de contingencia con Alcatel en modalidad </a:t>
            </a:r>
            <a:r>
              <a:rPr lang="es-AR" b="1" dirty="0" err="1">
                <a:solidFill>
                  <a:schemeClr val="bg1"/>
                </a:solidFill>
                <a:latin typeface="Telefonica Text" pitchFamily="2" charset="0"/>
              </a:rPr>
              <a:t>Revenue</a:t>
            </a:r>
            <a:r>
              <a:rPr lang="es-AR" b="1" dirty="0">
                <a:solidFill>
                  <a:schemeClr val="bg1"/>
                </a:solidFill>
                <a:latin typeface="Telefonica Text" pitchFamily="2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Telefonica Text" pitchFamily="2" charset="0"/>
              </a:rPr>
              <a:t>Sharing</a:t>
            </a:r>
            <a:endParaRPr lang="es-AR" b="1" dirty="0">
              <a:solidFill>
                <a:schemeClr val="bg1"/>
              </a:solidFill>
              <a:latin typeface="Telefonica Text" pitchFamily="2" charset="0"/>
            </a:endParaRPr>
          </a:p>
          <a:p>
            <a:pPr marL="410619" lvl="1" indent="-142687" defTabSz="894168">
              <a:buClr>
                <a:schemeClr val="bg1"/>
              </a:buClr>
              <a:buSzPct val="120000"/>
              <a:buFontTx/>
              <a:buChar char="•"/>
            </a:pPr>
            <a:endParaRPr lang="es-AR" b="1" dirty="0">
              <a:solidFill>
                <a:schemeClr val="bg1"/>
              </a:solidFill>
              <a:latin typeface="Telefonica Text" pitchFamily="2" charset="0"/>
            </a:endParaRPr>
          </a:p>
        </p:txBody>
      </p:sp>
      <p:sp>
        <p:nvSpPr>
          <p:cNvPr id="140" name="AutoShape 30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 rot="5400000">
            <a:off x="4295785" y="3542139"/>
            <a:ext cx="254000" cy="3048000"/>
          </a:xfrm>
          <a:prstGeom prst="homePlate">
            <a:avLst>
              <a:gd name="adj" fmla="val 100000"/>
            </a:avLst>
          </a:prstGeom>
          <a:solidFill>
            <a:srgbClr val="AAAFB3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Ctr="1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1200" b="1" kern="0" dirty="0">
              <a:solidFill>
                <a:srgbClr val="043F52"/>
              </a:solidFill>
              <a:latin typeface="TheSansCorrespondence" pitchFamily="34" charset="0"/>
            </a:endParaRPr>
          </a:p>
        </p:txBody>
      </p:sp>
      <p:sp>
        <p:nvSpPr>
          <p:cNvPr id="156" name="Rectangle 23"/>
          <p:cNvSpPr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-350729" y="6575292"/>
            <a:ext cx="9607463" cy="1461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marL="565989" indent="-565989" defTabSz="894168">
              <a:lnSpc>
                <a:spcPct val="95000"/>
              </a:lnSpc>
              <a:buSzPct val="100000"/>
              <a:tabLst>
                <a:tab pos="485135" algn="r"/>
              </a:tabLst>
            </a:pPr>
            <a:r>
              <a:rPr lang="es-ES_tradnl" sz="1000" dirty="0"/>
              <a:t>	*	A partir de marzo se firma el contrato de servicio provisorio para video </a:t>
            </a:r>
            <a:r>
              <a:rPr lang="es-ES_tradnl" sz="1000" dirty="0" err="1"/>
              <a:t>streaming</a:t>
            </a:r>
            <a:r>
              <a:rPr lang="es-ES_tradnl" sz="1000" dirty="0"/>
              <a:t> con Alcatel. VOD sigue en modo piloto sin cargo hasta solución definitiva</a:t>
            </a:r>
          </a:p>
        </p:txBody>
      </p:sp>
      <p:sp>
        <p:nvSpPr>
          <p:cNvPr id="108" name="107 CuadroTexto"/>
          <p:cNvSpPr txBox="1"/>
          <p:nvPr>
            <p:custDataLst>
              <p:tags r:id="rId103"/>
            </p:custDataLst>
          </p:nvPr>
        </p:nvSpPr>
        <p:spPr>
          <a:xfrm>
            <a:off x="6255836" y="3882164"/>
            <a:ext cx="1237785" cy="276999"/>
          </a:xfrm>
          <a:prstGeom prst="rect">
            <a:avLst/>
          </a:prstGeom>
          <a:noFill/>
        </p:spPr>
        <p:txBody>
          <a:bodyPr wrap="square" lIns="91320" tIns="45659" rIns="91320" bIns="45659" rtlCol="0">
            <a:spAutoFit/>
          </a:bodyPr>
          <a:lstStyle/>
          <a:p>
            <a:r>
              <a:rPr lang="es-AR" sz="1200" dirty="0"/>
              <a:t>En Stand </a:t>
            </a:r>
            <a:r>
              <a:rPr lang="es-AR" sz="1200" dirty="0" err="1"/>
              <a:t>By</a:t>
            </a:r>
            <a:endParaRPr lang="es-AR" sz="1200" dirty="0"/>
          </a:p>
        </p:txBody>
      </p:sp>
      <p:grpSp>
        <p:nvGrpSpPr>
          <p:cNvPr id="2" name="Group 26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7025266" y="234933"/>
            <a:ext cx="1650380" cy="307975"/>
            <a:chOff x="138" y="357"/>
            <a:chExt cx="933" cy="194"/>
          </a:xfrm>
        </p:grpSpPr>
        <p:sp>
          <p:nvSpPr>
            <p:cNvPr id="110" name="Rectangle 27"/>
            <p:cNvSpPr>
              <a:spLocks noChangeArrowheads="1"/>
            </p:cNvSpPr>
            <p:nvPr/>
          </p:nvSpPr>
          <p:spPr bwMode="auto">
            <a:xfrm>
              <a:off x="138" y="358"/>
              <a:ext cx="175" cy="13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2DC6D6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s-AR" dirty="0"/>
            </a:p>
          </p:txBody>
        </p:sp>
        <p:sp>
          <p:nvSpPr>
            <p:cNvPr id="111" name="Rectangle 28"/>
            <p:cNvSpPr>
              <a:spLocks noChangeArrowheads="1"/>
            </p:cNvSpPr>
            <p:nvPr/>
          </p:nvSpPr>
          <p:spPr bwMode="auto">
            <a:xfrm>
              <a:off x="355" y="357"/>
              <a:ext cx="7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s-ES_tradnl" sz="1000" dirty="0"/>
                <a:t>Crítico, compromisos con clientes</a:t>
              </a:r>
            </a:p>
          </p:txBody>
        </p:sp>
      </p:grpSp>
      <p:sp>
        <p:nvSpPr>
          <p:cNvPr id="118" name="AutoShape 1121">
            <a:hlinkClick r:id="rId109" action="ppaction://hlinksldjump" highlightClick="1"/>
          </p:cNvPr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 rot="-5400000">
            <a:off x="8625237" y="6273937"/>
            <a:ext cx="211138" cy="296863"/>
          </a:xfrm>
          <a:prstGeom prst="actionButtonReturn">
            <a:avLst/>
          </a:prstGeom>
          <a:solidFill>
            <a:srgbClr val="64C3D6"/>
          </a:solidFill>
          <a:ln w="9525">
            <a:noFill/>
            <a:miter lim="800000"/>
            <a:headEnd/>
            <a:tailEnd/>
          </a:ln>
        </p:spPr>
        <p:txBody>
          <a:bodyPr rot="10800000" wrap="none" lIns="91320" tIns="45659" rIns="91320" bIns="45659" anchor="ctr"/>
          <a:lstStyle/>
          <a:p>
            <a:pPr algn="ctr"/>
            <a:endParaRPr lang="es-AR" b="1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6160&quot;&gt;&lt;version val=&quot;17959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9&quot;&gt;&lt;elem m_fUsage=&quot;3.49792401943807760000E+000&quot;&gt;&lt;m_ppcolschidx val=&quot;0&quot;/&gt;&lt;m_rgb r=&quot;0&quot; g=&quot;42&quot; b=&quot;50&quot;/&gt;&lt;/elem&gt;&lt;elem m_fUsage=&quot;3.14489234815353050000E+000&quot;&gt;&lt;m_ppcolschidx val=&quot;0&quot;/&gt;&lt;m_rgb r=&quot;64&quot; g=&quot;c3&quot; b=&quot;d6&quot;/&gt;&lt;/elem&gt;&lt;elem m_fUsage=&quot;2.22084868459376580000E+000&quot;&gt;&lt;m_ppcolschidx val=&quot;0&quot;/&gt;&lt;m_rgb r=&quot;0&quot; g=&quot;44&quot; b=&quot;59&quot;/&gt;&lt;/elem&gt;&lt;elem m_fUsage=&quot;5.76185050118865780000E-001&quot;&gt;&lt;m_ppcolschidx val=&quot;0&quot;/&gt;&lt;m_rgb r=&quot;bb&quot; g=&quot;65&quot; b=&quot;e&quot;/&gt;&lt;/elem&gt;&lt;elem m_fUsage=&quot;2.50383342406967300000E-001&quot;&gt;&lt;m_ppcolschidx val=&quot;0&quot;/&gt;&lt;m_rgb r=&quot;91&quot; g=&quot;96&quot; b=&quot;93&quot;/&gt;&lt;/elem&gt;&lt;elem m_fUsage=&quot;1.85551225600309590000E-001&quot;&gt;&lt;m_ppcolschidx val=&quot;0&quot;/&gt;&lt;m_rgb r=&quot;2d&quot; g=&quot;c6&quot; b=&quot;d6&quot;/&gt;&lt;/elem&gt;&lt;elem m_fUsage=&quot;1.24195120640150080000E-001&quot;&gt;&lt;m_ppcolschidx val=&quot;0&quot;/&gt;&lt;m_rgb r=&quot;0&quot; g=&quot;5c&quot; b=&quot;84&quot;/&gt;&lt;/elem&gt;&lt;elem m_fUsage=&quot;2.01782088774853960000E-005&quot;&gt;&lt;m_ppcolschidx val=&quot;0&quot;/&gt;&lt;m_rgb r=&quot;ed&quot; g=&quot;f9&quot; b=&quot;15&quot;/&gt;&lt;/elem&gt;&lt;elem m_fUsage=&quot;3.08394593452956670000E-009&quot;&gt;&lt;m_ppcolschidx val=&quot;0&quot;/&gt;&lt;m_rgb r=&quot;3&quot; g=&quot;66&quot; b=&quot;c9&quot;/&gt;&lt;/elem&gt;&lt;/m_vecMRU&gt;&lt;/m_mruColor&gt;&lt;m_agendatheme&gt;&lt;m_aagendaitemprops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/m_aagendaitemprops&gt;&lt;m_linestyleTopBottomLine&gt;&lt;m_bVisible val=&quot;0&quot;/&gt;&lt;/m_linestyleTopBottomLine&gt;&lt;/m_agendatheme&gt;&lt;m_mapectfillschemeMRU&gt;&lt;key val=&quot;0&quot;/&gt;&lt;elem&gt;&lt;m_nPartnerID val=&quot;530&quot;/&gt;&lt;m_nIndex val=&quot;5&quot;/&gt;&lt;/elem&gt;&lt;key val=&quot;3&quot;/&gt;&lt;elem&gt;&lt;m_nPartnerID val=&quot;530&quot;/&gt;&lt;m_nIndex val=&quot;0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MinusSymbol&gt;-&lt;/m_chMinus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53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JqOaCYaJk6S0m8JAlKzZ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91tJUkWo0qe4wKiZNFs4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8g50m6j02qqnvM2hx15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KvmLWfa0i3nt6k4DiCj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2a0AVZ70eFsf_eMcxA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9N671CH0GST0aBJxxuK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GWQYIXN0OShF7k0OwKV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CtqGA0okGiI5xF0JYE0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ziqEaKJUGewW_yWkbpR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3zMUD2R0ut_Zep2XDKX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pLWI8FI0ioPuvJhwN_K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CI07sHBkeMhYWK2HJo.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ZYGIq9pk2OxblWciN65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ppUkcHR0Sd.13KYADAd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By1enjcEKJHJgp1YPEf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tVZ7jtg0OXDfmsXDrht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oXHd8Akm3foM3E07XV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P7akEikkS_RI05MgTpO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ITGZmVY5EOIHq64lhAaX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8Ep5F1FEexw6exSljWt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x0aZPWtEmieRuGJCTX1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Yq.xXURUSUFaBkUK0Q8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I_QlX7nEGNgNA3_rowz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jhAr3r6Eu0aSmE4j.xc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rCDwGShEi0JmeRydI4g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2HJaBNrEiOnzK6u9Nas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skuO4gfku4KRCgDU19k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XpwhVa4UmOMn7OriirB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tYO3z8UE.Ft79GXl6d3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R.z9bUSEGrKwl3wB0mG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a0_ywemEK7woyl9Erbm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7wPVJnPE.6LmzCgWc6_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Uz.2Uu3Ue3.KkXLzuA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X0HAcikZ0ug4_01Ghxnc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Re54LgKUio3xbJA6viI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ZkgtkjCkaWtYv4QGja6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EB_9iq4EK_QWsKsoSOQ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Qt2NuQOEeyg1IPpIFP_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UCLzbmzEKACrWo16_Vt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d0sX.gokePTpsyVWaoO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7jT1jVaE6BV6lzFZwQ8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5Os9WhHUOEVE2ij3ryi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qDIVGZV0y36yxnrIbqh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9DKw2fnEKlsXiYhgvK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WtJTAgME2cgtul3YMSr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T0LXnE00GnezBaaHHWd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LqeRk4X02ex4vA69Ztm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YPNun6u0OwMDWwhrx4v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JAZwz14EiMz678MhbMt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Cl16VXXUOA95Of57W90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RiuUCdLkOEOYkYxeVLD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EI16EAaEGgw9Xc0SsdB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oiBagWBkCAPJVFbRDVk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XTiZ64l0qrfQLoAoV_w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MCS8C7gkCrE43dK6Yb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BCNHuZfj0..s.YLpVTEz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gRK1m4a0etBHb30PnEQ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sZMwQOxE6jrYjLG08rP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tdb61eUEuPUkY4E08Xo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QOV42PAEi4UDQsMIRqY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SdEk45og0meF4MLqipdF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6lbqdpIgEO86EYFm1Fw6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4yVmwGsEuJjIqFDenw3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wc66BFHkS7k.p.E7yzd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JH1MkmUCgeCep2rgU3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DqLJHiH0Gu.SFDjS6do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XvrU5eBkCg1YrxqUEfb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rr3NsYM06rABmGIxiLC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5pRJlMykKPt9OdyCk_e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xBBWMCo0aZ_CzTPAGHl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WJNvGkFESCxt15Mmxf_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yge7GSv0aQ4hDCvVJas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LMtxQ9VUGo2GwNtHtt9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knWaJd2EifCYVisaove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0vbJGTjMESqTel8muOPG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2qgOWqjEk2kk99fMMKxv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koPNQE2yEKufEibDfvS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RUWtWv1k2uUmI32whow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EJcrH8N0WiZ3hl9E0AO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Dk0FHlskSr3FRanqexh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bL8EJ55U6v5kWd9LMux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_loSVSoU2d.6KpmwkTl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gMRToPdkerrwDzibUt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TgovQh5E.hvy_H0._Xl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VMNxjnvUmc2DVmvlC.1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2j_FDXs0yygUyRy44Qy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kDYldbdUmo1nHaZdvxv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ePxtOh30GmAqjT77ZF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8iUg45yj0qDS1Q3N.FKo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K8ixkf8kWS_trhObiHf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7RwxPk06Ei4s5ZRr8M53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Osd5dK80mBIJ2uyQhUU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NIcJk2YEqQg_m6bgje.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WZFxEq2yE2L0pWSki0Vj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x_DjqnUWj2EJ.e3fTb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fovFjlNEKn6BxnaqOR8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Dc_s2nj0a9dFeTKAfvg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cfUma.BkKFznwWmzrqw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NJABkvnh0qmyqQXpZq.Z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jGQDTdAkGfKcDbsZgnc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Sz_h0vFkmKiYGzJ0Zgv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JpVosoZ0qEWWJn9w7my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JIYjui2UC_7Xs_4w9tl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NoWvhcGkK0kiiKCgYGN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PBupB7iEK6S16PM.pyG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ZFzMWAFU.9lwY8ONAp9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PGn95jzkmXcGLbJsLSq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ZjWPzqY0eW7kIoEcMVL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MEwKQKkkOng9UcNHA.f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09qlHmGLEWFyb.mfpVTO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y6aEI5U0uWGU6D_gmFq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_ZbSewokiZEBdwvfFMd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_i0Q5RV0aAtfWDUDvGj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0k5SLGzgkeOSpEV.l75E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sN9Bjy3UalEiY2PZ7GL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X8LC7ot0iTUPOpBisOvQ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f39zRtBW0Cv8AzmKM7_F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g1HcU55UyGhsaN3.uiL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v4f4wrXEixVXm6PetgE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mdVzns4kmtyBYG2oYTt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LxMX4pN06rP9DycZS9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POU1sq1EieaRqYx3q1k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oT69oxEqOC4HEUegga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6kk0zYESZ4Gzo90J_K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qlYdi7Xkal8WW6Ff4L7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6WvLX3uk6g8T7e_mrDM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7GydAwk0KYjvCkRzX1J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6hKthu5r0SxUIwlQW6qg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18lNWhAUKFr5TA1Ajv_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p5Vf2N2UiEmFMz2O3Vo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J5v4cNFEirFHpuoPrqQ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VS.yQkOP06cLSNNMU.KUQ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xmwjncmkSXzRU1TfXQC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AhJzAOUky_XhQVt643.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wOdixtgkWjIE6mGfC2d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qRFdnP0USXeGMXKRpmr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z2KyGRR0GoRQtN_7JV1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tQsyD_m0.hMKU5mGxLL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SI6vV1cEqWCNGD.wBMo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vruek6JkqOc2GQqPsug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tlIr9t0Uu1LGf0vCrVU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wp7l1kGE20MvKrmI.b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qYVNzKyEGBy9i3xWHtv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9uOkMWJUqXQvmKwl5Kb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xbpdUagEmHpLzKjFsX8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cNqjT4_kedq7tidZaGc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q9E4Q_eUexnc4x3uGzbw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.f_zM.d0KntmnHR4tiw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ax60VFC0uwijjBJWHKX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lNhgSp_ka4Par..0ff2Q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.5wG6A0SU.mYqh.WmzvZ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i67V6IWUa1cOOiyf9IG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fznqR2UaVtE6zsGtf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_jSXlvckCPuyGhaOI78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iWF6mNSh0Os_okgzjGD5Q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h8R3qC80Stxi6bmr4A0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M3q6rjCDEaXOjiTaB5bZ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LJ_l_PGUSmrPVfhWDS7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6LUP.kka3h3MhVOieSw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q4.Efqskqew.mWTPW6t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fC9oonH0WeMhB3TMq6N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KnnlH.Xky4jTehl.He2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O9MsmHF02E.Qyj_Ml3a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znMkR3HUWSiGKp4S.BK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03ctfOZkGGmfPiCRiab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E7MYVRhUu10xeIDJ7Py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K40YDEs0aARCJPJM8RH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K.Wk1zTkOx2OXfJUeFv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OkLK2RxkKpDowznQNIt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_fw0UIMUa0oxMJ5zujV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Zz8WW7AkGM.L07NCc1_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4nn2ok6kyjxp.5tBfDd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pcq7sGi0St9UocMD1JP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etf00bUkK7mBVWw23EZ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Os6nlkC0SS5KvXsgO32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xmFmOOX0yO__P8VPmV1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WxTuEFREWlbJIuifcvv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AoeGglSku_3iMd13b1Z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GKT8g7NUeSKzrpCbXit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9BCjDeNVkyqfa7_7V8n.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ON9IZHnUyTyz1u5yxRB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sTs_c.pkuqsvcRM5_gW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RSLHVT4LUCvuZPxmosjd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H658mXXUa1OzancMb1T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s0sG7u40arD9C0cs05e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0zIAU67kS.yfzLCsLPE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JxJPxUjkeBYOPXZ9nl4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5PLPSHnWEm.x_.6RRTWs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jJt2ps50ag_KjpEe3QQ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_T3Q38dUqnmifbW8_6L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6Smr2cTjUmWLGuFL3a9q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YdXEoLuEWVFFSDykiEq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TbSW9eMUOerthoCNFZ8Q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hKdJU5JEuircXpknREaQ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z9TRnNc0SN9mZzQOwuM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JPsnf5zES4gOCALXqla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UVHtDeeUiRV30xg9pye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Qlkf.SykW9OLGXAJpHM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_7OWMDHUWxxP.l19KLN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Rl4nRse06ImHK1QZ5o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NKeWgFjUm8qE0wiwewEQ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9zscl_aUiPyJd79rfXI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cU0jm8Nk2QxQhbUKWOq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M5KQKErEea9yuGNIUz9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CjECGjQ0iBT3upuQu9y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AkhD_urkegKUolHNknQ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RU0_BQ6Eqp7OQoNM3Fr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JFRhp2YUiO74UXkNlKT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U0fX.NkEe_Edkkqs6_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YN9OPcS0iWtn4HSiDzg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H5BwbTPEy06P6mbdHQ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gIkMCPKU2Q3IqKQVpTr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PBdFqAk6U2d8YGCPriwB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5pEO64fk0y_6QjMal8Hc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9zQ5YfNEeki_q880MC9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Nj3Am8KUOOEKLt7KgMi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0D.zezg0KyBwGbf51hZ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GDIUq9JEaIWzxp.NbF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aPMRgEaUC62lXC24Nzf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.taKrgtEGHB83o8juEq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FM9UWJb90q9ZVZhL6MKd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cycNByUJ0qIyZikVGAeU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RhybptMkWYEUwwra8Jx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YgOLaFDeEeZibEEs2pPs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kkv2e.bnUe9lgUkxfkSh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IjDxuCFWEaUHWijIH24I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yl34MEwqkCu6sfTKUJa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Qzm6PQOUqFCWRKNVC30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lxH3ioD_Ee34aN9v6g1_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vK3jlV50G2vsEAZj5gC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ztt_H9i0Wfx8VBO8oLJ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mpGAWXxdEWo06nz3Kt_i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jlO9TYznEW7S466TGzmu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H0QS2jBEEeLoMv0zU1FF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6Y4Hf7kGO8bf0Ea8R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tMbuHjUECZUcWIyyvkT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1Bvejp.EmUC710VMmUW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3xqveh6ESpcl7j1Ye.C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PYMFMQqkK4xx4I9EqEe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ep.tKpuEq0Mo2Y9Hptg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PYMFMQqkK4xx4I9EqEe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H0QS2jBEEeLoMv0zU1FF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6Y4Hf7kGO8bf0Ea8Rj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tMbuHjUECZUcWIyyvkT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PYMFMQqkK4xx4I9EqEe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ep.tKpuEq0Mo2Y9Hptg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k53whB70mu0EnE3PZzj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aQQrGOAEm0yioqrhVTT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3xqveh6ESpcl7j1Ye.C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PYMFMQqkK4xx4I9EqEe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aQQrGOAEm0yioqrhVTT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D1vQRwZE6yQqA14d.YS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8PVKyy5v0a7fNNYMARts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o6TVtXkaI4MV_VlV3D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4vlqa8wNEGEyeTcIP7BM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QxCrL2mESNhd9J1zquy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1b005Iq0.8df_HXM9SQ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Pneqp2TEevye36xlLMf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4ZasCO_0W7UkShal3j3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D1vQRwZE6yQqA14d.YS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8PVKyy5v0a7fNNYMARts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6jxHUI6Euj.49lTdUUX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ad15U4FUGznGqOeL6Ve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ElIsENAEmRm9qgQ4Igw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CbukOOQkyPW_FiSzNs5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Cu2A1S80WH8Q70.G9ut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45VQpnHI40qcJnzYpMZ8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fPahxqHkO4Haw6lsg5m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glwrPyhUOhD7c4eLKG0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gW5kUhQ0Ow3h3XZUMQB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9rMcHTf0eM58qT5P3lF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r5WToXT0m.KqIvp53Mz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ehg3JpLUu3CZV1spB4i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TbYpghlkuXJr7F5b9RB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.8c1EF_ESqXaOACJWfG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6vJYzTbk.V3MYasxBSh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btsTyACEqpfHUpTFTzlA"/>
</p:tagLst>
</file>

<file path=ppt/theme/theme1.xml><?xml version="1.0" encoding="utf-8"?>
<a:theme xmlns:a="http://schemas.openxmlformats.org/drawingml/2006/main" name="Nueva Presentación Telefonica">
  <a:themeElements>
    <a:clrScheme name="Nueva Presentación Telefonica 10">
      <a:dk1>
        <a:srgbClr val="000000"/>
      </a:dk1>
      <a:lt1>
        <a:srgbClr val="FFFFFF"/>
      </a:lt1>
      <a:dk2>
        <a:srgbClr val="000000"/>
      </a:dk2>
      <a:lt2>
        <a:srgbClr val="0000FF"/>
      </a:lt2>
      <a:accent1>
        <a:srgbClr val="CCECFF"/>
      </a:accent1>
      <a:accent2>
        <a:srgbClr val="CC99FF"/>
      </a:accent2>
      <a:accent3>
        <a:srgbClr val="FFFFFF"/>
      </a:accent3>
      <a:accent4>
        <a:srgbClr val="000000"/>
      </a:accent4>
      <a:accent5>
        <a:srgbClr val="E2F4FF"/>
      </a:accent5>
      <a:accent6>
        <a:srgbClr val="B98AE7"/>
      </a:accent6>
      <a:hlink>
        <a:srgbClr val="0000CC"/>
      </a:hlink>
      <a:folHlink>
        <a:srgbClr val="0099FF"/>
      </a:folHlink>
    </a:clrScheme>
    <a:fontScheme name="Nueva Presentación Telefoni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eva Presentación Telefonica 1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FFFFF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80808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eva Presentación Telefonica 2">
        <a:dk1>
          <a:srgbClr val="5F5F5F"/>
        </a:dk1>
        <a:lt1>
          <a:srgbClr val="FFFFFF"/>
        </a:lt1>
        <a:dk2>
          <a:srgbClr val="00264C"/>
        </a:dk2>
        <a:lt2>
          <a:srgbClr val="FFCC00"/>
        </a:lt2>
        <a:accent1>
          <a:srgbClr val="006699"/>
        </a:accent1>
        <a:accent2>
          <a:srgbClr val="006666"/>
        </a:accent2>
        <a:accent3>
          <a:srgbClr val="AAACB2"/>
        </a:accent3>
        <a:accent4>
          <a:srgbClr val="DADADA"/>
        </a:accent4>
        <a:accent5>
          <a:srgbClr val="AAB8CA"/>
        </a:accent5>
        <a:accent6>
          <a:srgbClr val="005C5C"/>
        </a:accent6>
        <a:hlink>
          <a:srgbClr val="CC00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eva Presentación Telefonica 3">
        <a:dk1>
          <a:srgbClr val="5F5F5F"/>
        </a:dk1>
        <a:lt1>
          <a:srgbClr val="FFFFFF"/>
        </a:lt1>
        <a:dk2>
          <a:srgbClr val="000000"/>
        </a:dk2>
        <a:lt2>
          <a:srgbClr val="FFCC00"/>
        </a:lt2>
        <a:accent1>
          <a:srgbClr val="0066CC"/>
        </a:accent1>
        <a:accent2>
          <a:srgbClr val="008080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007373"/>
        </a:accent6>
        <a:hlink>
          <a:srgbClr val="FF3300"/>
        </a:hlink>
        <a:folHlink>
          <a:srgbClr val="5FC6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eva Presentación Telefonica 4">
        <a:dk1>
          <a:srgbClr val="3399FF"/>
        </a:dk1>
        <a:lt1>
          <a:srgbClr val="FFFFFF"/>
        </a:lt1>
        <a:dk2>
          <a:srgbClr val="002384"/>
        </a:dk2>
        <a:lt2>
          <a:srgbClr val="FFFF99"/>
        </a:lt2>
        <a:accent1>
          <a:srgbClr val="006699"/>
        </a:accent1>
        <a:accent2>
          <a:srgbClr val="FF6600"/>
        </a:accent2>
        <a:accent3>
          <a:srgbClr val="AAACC2"/>
        </a:accent3>
        <a:accent4>
          <a:srgbClr val="DADADA"/>
        </a:accent4>
        <a:accent5>
          <a:srgbClr val="AAB8CA"/>
        </a:accent5>
        <a:accent6>
          <a:srgbClr val="E75C00"/>
        </a:accent6>
        <a:hlink>
          <a:srgbClr val="009999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eva Presentación Telefonica 5">
        <a:dk1>
          <a:srgbClr val="006699"/>
        </a:dk1>
        <a:lt1>
          <a:srgbClr val="FFFFFF"/>
        </a:lt1>
        <a:dk2>
          <a:srgbClr val="00004B"/>
        </a:dk2>
        <a:lt2>
          <a:srgbClr val="FFCC00"/>
        </a:lt2>
        <a:accent1>
          <a:srgbClr val="003366"/>
        </a:accent1>
        <a:accent2>
          <a:srgbClr val="007572"/>
        </a:accent2>
        <a:accent3>
          <a:srgbClr val="AAAAB1"/>
        </a:accent3>
        <a:accent4>
          <a:srgbClr val="DADADA"/>
        </a:accent4>
        <a:accent5>
          <a:srgbClr val="AAADB8"/>
        </a:accent5>
        <a:accent6>
          <a:srgbClr val="006967"/>
        </a:accent6>
        <a:hlink>
          <a:srgbClr val="CC00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eva Presentación Telefonica 6">
        <a:dk1>
          <a:srgbClr val="006699"/>
        </a:dk1>
        <a:lt1>
          <a:srgbClr val="FFFFFF"/>
        </a:lt1>
        <a:dk2>
          <a:srgbClr val="000000"/>
        </a:dk2>
        <a:lt2>
          <a:srgbClr val="FFCC00"/>
        </a:lt2>
        <a:accent1>
          <a:srgbClr val="003366"/>
        </a:accent1>
        <a:accent2>
          <a:srgbClr val="007572"/>
        </a:accent2>
        <a:accent3>
          <a:srgbClr val="AAAAAA"/>
        </a:accent3>
        <a:accent4>
          <a:srgbClr val="DADADA"/>
        </a:accent4>
        <a:accent5>
          <a:srgbClr val="AAADB8"/>
        </a:accent5>
        <a:accent6>
          <a:srgbClr val="006967"/>
        </a:accent6>
        <a:hlink>
          <a:srgbClr val="CC00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eva Presentación Telefonica 7">
        <a:dk1>
          <a:srgbClr val="000000"/>
        </a:dk1>
        <a:lt1>
          <a:srgbClr val="FFFFFF"/>
        </a:lt1>
        <a:dk2>
          <a:srgbClr val="000099"/>
        </a:dk2>
        <a:lt2>
          <a:srgbClr val="777777"/>
        </a:lt2>
        <a:accent1>
          <a:srgbClr val="FFFF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A8A"/>
        </a:accent6>
        <a:hlink>
          <a:srgbClr val="FF0000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eva Presentación Telefonica 8">
        <a:dk1>
          <a:srgbClr val="000000"/>
        </a:dk1>
        <a:lt1>
          <a:srgbClr val="FFFFFF"/>
        </a:lt1>
        <a:dk2>
          <a:srgbClr val="0000CC"/>
        </a:dk2>
        <a:lt2>
          <a:srgbClr val="969696"/>
        </a:lt2>
        <a:accent1>
          <a:srgbClr val="FFFF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B9B9"/>
        </a:accent6>
        <a:hlink>
          <a:srgbClr val="0099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eva Presentación Telefonica 9">
        <a:dk1>
          <a:srgbClr val="000000"/>
        </a:dk1>
        <a:lt1>
          <a:srgbClr val="FFFFFF"/>
        </a:lt1>
        <a:dk2>
          <a:srgbClr val="0000FF"/>
        </a:dk2>
        <a:lt2>
          <a:srgbClr val="777777"/>
        </a:lt2>
        <a:accent1>
          <a:srgbClr val="6699FF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E700"/>
        </a:accent6>
        <a:hlink>
          <a:srgbClr val="33CC33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eva Presentación Telefonica 10">
        <a:dk1>
          <a:srgbClr val="000000"/>
        </a:dk1>
        <a:lt1>
          <a:srgbClr val="FFFFFF"/>
        </a:lt1>
        <a:dk2>
          <a:srgbClr val="000000"/>
        </a:dk2>
        <a:lt2>
          <a:srgbClr val="0000FF"/>
        </a:lt2>
        <a:accent1>
          <a:srgbClr val="CCECFF"/>
        </a:accent1>
        <a:accent2>
          <a:srgbClr val="CC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B98AE7"/>
        </a:accent6>
        <a:hlink>
          <a:srgbClr val="0000CC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eva Presentación Telefonica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E6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E3F0FF"/>
        </a:accent5>
        <a:accent6>
          <a:srgbClr val="B9B9E7"/>
        </a:accent6>
        <a:hlink>
          <a:srgbClr val="3333CC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eva Presentación Telefonica 12">
        <a:dk1>
          <a:srgbClr val="002052"/>
        </a:dk1>
        <a:lt1>
          <a:srgbClr val="FFFFFF"/>
        </a:lt1>
        <a:dk2>
          <a:srgbClr val="00306B"/>
        </a:dk2>
        <a:lt2>
          <a:srgbClr val="969696"/>
        </a:lt2>
        <a:accent1>
          <a:srgbClr val="DDE4FB"/>
        </a:accent1>
        <a:accent2>
          <a:srgbClr val="4AA3B8"/>
        </a:accent2>
        <a:accent3>
          <a:srgbClr val="FFFFFF"/>
        </a:accent3>
        <a:accent4>
          <a:srgbClr val="001A45"/>
        </a:accent4>
        <a:accent5>
          <a:srgbClr val="EBEFFD"/>
        </a:accent5>
        <a:accent6>
          <a:srgbClr val="4293A6"/>
        </a:accent6>
        <a:hlink>
          <a:srgbClr val="4B24D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eva Presentación Telefonica 13">
        <a:dk1>
          <a:srgbClr val="6B6B99"/>
        </a:dk1>
        <a:lt1>
          <a:srgbClr val="EAEAEA"/>
        </a:lt1>
        <a:dk2>
          <a:srgbClr val="53537B"/>
        </a:dk2>
        <a:lt2>
          <a:srgbClr val="CCECFF"/>
        </a:lt2>
        <a:accent1>
          <a:srgbClr val="5D5D87"/>
        </a:accent1>
        <a:accent2>
          <a:srgbClr val="008080"/>
        </a:accent2>
        <a:accent3>
          <a:srgbClr val="B3B3BF"/>
        </a:accent3>
        <a:accent4>
          <a:srgbClr val="C8C8C8"/>
        </a:accent4>
        <a:accent5>
          <a:srgbClr val="B6B6C3"/>
        </a:accent5>
        <a:accent6>
          <a:srgbClr val="007373"/>
        </a:accent6>
        <a:hlink>
          <a:srgbClr val="8B35E9"/>
        </a:hlink>
        <a:folHlink>
          <a:srgbClr val="65B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eva Presentación Telefonica 14">
        <a:dk1>
          <a:srgbClr val="5C1F00"/>
        </a:dk1>
        <a:lt1>
          <a:srgbClr val="FFFFFF"/>
        </a:lt1>
        <a:dk2>
          <a:srgbClr val="6E0000"/>
        </a:dk2>
        <a:lt2>
          <a:srgbClr val="FFFF99"/>
        </a:lt2>
        <a:accent1>
          <a:srgbClr val="CC3300"/>
        </a:accent1>
        <a:accent2>
          <a:srgbClr val="BE7960"/>
        </a:accent2>
        <a:accent3>
          <a:srgbClr val="BA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D3A219"/>
        </a:hlink>
        <a:folHlink>
          <a:srgbClr val="DFD2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F_plantilla_eco">
  <a:themeElements>
    <a:clrScheme name="~0921022 15">
      <a:dk1>
        <a:srgbClr val="043F52"/>
      </a:dk1>
      <a:lt1>
        <a:srgbClr val="FFFFFF"/>
      </a:lt1>
      <a:dk2>
        <a:srgbClr val="61B8CD"/>
      </a:dk2>
      <a:lt2>
        <a:srgbClr val="EEECE1"/>
      </a:lt2>
      <a:accent1>
        <a:srgbClr val="043F52"/>
      </a:accent1>
      <a:accent2>
        <a:srgbClr val="61B8CD"/>
      </a:accent2>
      <a:accent3>
        <a:srgbClr val="FFFFFF"/>
      </a:accent3>
      <a:accent4>
        <a:srgbClr val="033445"/>
      </a:accent4>
      <a:accent5>
        <a:srgbClr val="AAAFB3"/>
      </a:accent5>
      <a:accent6>
        <a:srgbClr val="57A6BA"/>
      </a:accent6>
      <a:hlink>
        <a:srgbClr val="FFFFCC"/>
      </a:hlink>
      <a:folHlink>
        <a:srgbClr val="D2A85D"/>
      </a:folHlink>
    </a:clrScheme>
    <a:fontScheme name="~0921022">
      <a:majorFont>
        <a:latin typeface="Telefonica Headline Light"/>
        <a:ea typeface="Arial Unicode MS"/>
        <a:cs typeface="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lnDef>
  </a:objectDefaults>
  <a:extraClrSchemeLst>
    <a:extraClrScheme>
      <a:clrScheme name="~0921022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4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5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6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7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8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54B4CC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4BA3B9"/>
        </a:accent6>
        <a:hlink>
          <a:srgbClr val="800080"/>
        </a:hlink>
        <a:folHlink>
          <a:srgbClr val="65C3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9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1B8CD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7A6BA"/>
        </a:accent6>
        <a:hlink>
          <a:srgbClr val="0000E1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10">
        <a:dk1>
          <a:srgbClr val="003F52"/>
        </a:dk1>
        <a:lt1>
          <a:srgbClr val="FFFFFF"/>
        </a:lt1>
        <a:dk2>
          <a:srgbClr val="65C3D5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3445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11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DDDDD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8C8C8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12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13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B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14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99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0921022 15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C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F_plantilla_eco_bravo">
  <a:themeElements>
    <a:clrScheme name="TF_plantilla_Eco_bravo 15">
      <a:dk1>
        <a:srgbClr val="043F52"/>
      </a:dk1>
      <a:lt1>
        <a:srgbClr val="FFFFFF"/>
      </a:lt1>
      <a:dk2>
        <a:srgbClr val="61B8CD"/>
      </a:dk2>
      <a:lt2>
        <a:srgbClr val="EEECE1"/>
      </a:lt2>
      <a:accent1>
        <a:srgbClr val="043F52"/>
      </a:accent1>
      <a:accent2>
        <a:srgbClr val="61B8CD"/>
      </a:accent2>
      <a:accent3>
        <a:srgbClr val="FFFFFF"/>
      </a:accent3>
      <a:accent4>
        <a:srgbClr val="033445"/>
      </a:accent4>
      <a:accent5>
        <a:srgbClr val="AAAFB3"/>
      </a:accent5>
      <a:accent6>
        <a:srgbClr val="57A6BA"/>
      </a:accent6>
      <a:hlink>
        <a:srgbClr val="FFFFCC"/>
      </a:hlink>
      <a:folHlink>
        <a:srgbClr val="D2A85D"/>
      </a:folHlink>
    </a:clrScheme>
    <a:fontScheme name="TF_plantilla_Eco_bravo">
      <a:majorFont>
        <a:latin typeface="Telefonica Headline Light"/>
        <a:ea typeface="Arial Unicode MS"/>
        <a:cs typeface="Arial Unicode MS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lnDef>
  </a:objectDefaults>
  <a:extraClrSchemeLst>
    <a:extraClrScheme>
      <a:clrScheme name="TF_plantilla_Eco_bravo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4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5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6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7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8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54B4CC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4BA3B9"/>
        </a:accent6>
        <a:hlink>
          <a:srgbClr val="800080"/>
        </a:hlink>
        <a:folHlink>
          <a:srgbClr val="65C3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9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1B8CD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7A6BA"/>
        </a:accent6>
        <a:hlink>
          <a:srgbClr val="0000E1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0">
        <a:dk1>
          <a:srgbClr val="003F52"/>
        </a:dk1>
        <a:lt1>
          <a:srgbClr val="FFFFFF"/>
        </a:lt1>
        <a:dk2>
          <a:srgbClr val="65C3D5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3445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1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DDDDD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8C8C8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2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3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B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4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99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5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C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F_plantilla_eco_bravo">
  <a:themeElements>
    <a:clrScheme name="TF_plantilla_Eco_bravo 15">
      <a:dk1>
        <a:srgbClr val="043F52"/>
      </a:dk1>
      <a:lt1>
        <a:srgbClr val="FFFFFF"/>
      </a:lt1>
      <a:dk2>
        <a:srgbClr val="61B8CD"/>
      </a:dk2>
      <a:lt2>
        <a:srgbClr val="EEECE1"/>
      </a:lt2>
      <a:accent1>
        <a:srgbClr val="043F52"/>
      </a:accent1>
      <a:accent2>
        <a:srgbClr val="61B8CD"/>
      </a:accent2>
      <a:accent3>
        <a:srgbClr val="FFFFFF"/>
      </a:accent3>
      <a:accent4>
        <a:srgbClr val="033445"/>
      </a:accent4>
      <a:accent5>
        <a:srgbClr val="AAAFB3"/>
      </a:accent5>
      <a:accent6>
        <a:srgbClr val="57A6BA"/>
      </a:accent6>
      <a:hlink>
        <a:srgbClr val="FFFFCC"/>
      </a:hlink>
      <a:folHlink>
        <a:srgbClr val="D2A85D"/>
      </a:folHlink>
    </a:clrScheme>
    <a:fontScheme name="TF_plantilla_Eco_bravo">
      <a:majorFont>
        <a:latin typeface="Telefonica Headline Light"/>
        <a:ea typeface="Arial Unicode MS"/>
        <a:cs typeface="Arial Unicode MS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lnDef>
  </a:objectDefaults>
  <a:extraClrSchemeLst>
    <a:extraClrScheme>
      <a:clrScheme name="TF_plantilla_Eco_bravo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4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5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6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7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8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54B4CC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4BA3B9"/>
        </a:accent6>
        <a:hlink>
          <a:srgbClr val="800080"/>
        </a:hlink>
        <a:folHlink>
          <a:srgbClr val="65C3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9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1B8CD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7A6BA"/>
        </a:accent6>
        <a:hlink>
          <a:srgbClr val="0000E1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0">
        <a:dk1>
          <a:srgbClr val="003F52"/>
        </a:dk1>
        <a:lt1>
          <a:srgbClr val="FFFFFF"/>
        </a:lt1>
        <a:dk2>
          <a:srgbClr val="65C3D5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3445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1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DDDDD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8C8C8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2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3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B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4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99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5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C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F_plantilla_eco_bravo">
  <a:themeElements>
    <a:clrScheme name="TF_plantilla_Eco_bravo 15">
      <a:dk1>
        <a:srgbClr val="043F52"/>
      </a:dk1>
      <a:lt1>
        <a:srgbClr val="FFFFFF"/>
      </a:lt1>
      <a:dk2>
        <a:srgbClr val="61B8CD"/>
      </a:dk2>
      <a:lt2>
        <a:srgbClr val="EEECE1"/>
      </a:lt2>
      <a:accent1>
        <a:srgbClr val="043F52"/>
      </a:accent1>
      <a:accent2>
        <a:srgbClr val="61B8CD"/>
      </a:accent2>
      <a:accent3>
        <a:srgbClr val="FFFFFF"/>
      </a:accent3>
      <a:accent4>
        <a:srgbClr val="033445"/>
      </a:accent4>
      <a:accent5>
        <a:srgbClr val="AAAFB3"/>
      </a:accent5>
      <a:accent6>
        <a:srgbClr val="57A6BA"/>
      </a:accent6>
      <a:hlink>
        <a:srgbClr val="FFFFCC"/>
      </a:hlink>
      <a:folHlink>
        <a:srgbClr val="D2A85D"/>
      </a:folHlink>
    </a:clrScheme>
    <a:fontScheme name="TF_plantilla_Eco_bravo">
      <a:majorFont>
        <a:latin typeface="Telefonica Headline Light"/>
        <a:ea typeface="Arial Unicode MS"/>
        <a:cs typeface="Arial Unicode MS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lnDef>
  </a:objectDefaults>
  <a:extraClrSchemeLst>
    <a:extraClrScheme>
      <a:clrScheme name="TF_plantilla_Eco_bravo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4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5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6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7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8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54B4CC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4BA3B9"/>
        </a:accent6>
        <a:hlink>
          <a:srgbClr val="800080"/>
        </a:hlink>
        <a:folHlink>
          <a:srgbClr val="65C3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9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1B8CD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7A6BA"/>
        </a:accent6>
        <a:hlink>
          <a:srgbClr val="0000E1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0">
        <a:dk1>
          <a:srgbClr val="003F52"/>
        </a:dk1>
        <a:lt1>
          <a:srgbClr val="FFFFFF"/>
        </a:lt1>
        <a:dk2>
          <a:srgbClr val="65C3D5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3445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1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DDDDD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8C8C8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2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3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B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4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99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Eco_bravo 15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C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F_template">
  <a:themeElements>
    <a:clrScheme name="">
      <a:dk1>
        <a:srgbClr val="043F52"/>
      </a:dk1>
      <a:lt1>
        <a:srgbClr val="FFFFFF"/>
      </a:lt1>
      <a:dk2>
        <a:srgbClr val="61B8CD"/>
      </a:dk2>
      <a:lt2>
        <a:srgbClr val="EEECE1"/>
      </a:lt2>
      <a:accent1>
        <a:srgbClr val="043F52"/>
      </a:accent1>
      <a:accent2>
        <a:srgbClr val="D5EDFA"/>
      </a:accent2>
      <a:accent3>
        <a:srgbClr val="FFFFFF"/>
      </a:accent3>
      <a:accent4>
        <a:srgbClr val="033445"/>
      </a:accent4>
      <a:accent5>
        <a:srgbClr val="AAAFB3"/>
      </a:accent5>
      <a:accent6>
        <a:srgbClr val="C1D7E3"/>
      </a:accent6>
      <a:hlink>
        <a:srgbClr val="FFFFCC"/>
      </a:hlink>
      <a:folHlink>
        <a:srgbClr val="D2A85D"/>
      </a:folHlink>
    </a:clrScheme>
    <a:fontScheme name="TF_template">
      <a:majorFont>
        <a:latin typeface="Arial"/>
        <a:ea typeface="Arial Unicode MS"/>
        <a:cs typeface="Arial Unicode MS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just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65C3D4"/>
          </a:buClr>
          <a:buSzPct val="150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just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65C3D4"/>
          </a:buClr>
          <a:buSzPct val="150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charset="-128"/>
          </a:defRPr>
        </a:defPPr>
      </a:lstStyle>
    </a:lnDef>
  </a:objectDefaults>
  <a:extraClrSchemeLst>
    <a:extraClrScheme>
      <a:clrScheme name="TF_template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4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5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6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7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8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54B4CC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4BA3B9"/>
        </a:accent6>
        <a:hlink>
          <a:srgbClr val="800080"/>
        </a:hlink>
        <a:folHlink>
          <a:srgbClr val="65C3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9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1B8CD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7A6BA"/>
        </a:accent6>
        <a:hlink>
          <a:srgbClr val="0000E1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0">
        <a:dk1>
          <a:srgbClr val="003F52"/>
        </a:dk1>
        <a:lt1>
          <a:srgbClr val="FFFFFF"/>
        </a:lt1>
        <a:dk2>
          <a:srgbClr val="65C3D5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3445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1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DDDDD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8C8C8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2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3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B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4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99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5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C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6">
        <a:dk1>
          <a:srgbClr val="043F52"/>
        </a:dk1>
        <a:lt1>
          <a:srgbClr val="FFFFFF"/>
        </a:lt1>
        <a:dk2>
          <a:srgbClr val="61B8CD"/>
        </a:dk2>
        <a:lt2>
          <a:srgbClr val="FFFFCC"/>
        </a:lt2>
        <a:accent1>
          <a:srgbClr val="043F52"/>
        </a:accent1>
        <a:accent2>
          <a:srgbClr val="D5EDFA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1D7E3"/>
        </a:accent6>
        <a:hlink>
          <a:srgbClr val="C0C0C0"/>
        </a:hlink>
        <a:folHlink>
          <a:srgbClr val="EEEC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TF_template">
  <a:themeElements>
    <a:clrScheme name="">
      <a:dk1>
        <a:srgbClr val="043F52"/>
      </a:dk1>
      <a:lt1>
        <a:srgbClr val="FFFFFF"/>
      </a:lt1>
      <a:dk2>
        <a:srgbClr val="61B8CD"/>
      </a:dk2>
      <a:lt2>
        <a:srgbClr val="EEECE1"/>
      </a:lt2>
      <a:accent1>
        <a:srgbClr val="043F52"/>
      </a:accent1>
      <a:accent2>
        <a:srgbClr val="D5EDFA"/>
      </a:accent2>
      <a:accent3>
        <a:srgbClr val="FFFFFF"/>
      </a:accent3>
      <a:accent4>
        <a:srgbClr val="033445"/>
      </a:accent4>
      <a:accent5>
        <a:srgbClr val="AAAFB3"/>
      </a:accent5>
      <a:accent6>
        <a:srgbClr val="C1D7E3"/>
      </a:accent6>
      <a:hlink>
        <a:srgbClr val="FFFFCC"/>
      </a:hlink>
      <a:folHlink>
        <a:srgbClr val="D2A85D"/>
      </a:folHlink>
    </a:clrScheme>
    <a:fontScheme name="TF_template">
      <a:majorFont>
        <a:latin typeface="Arial"/>
        <a:ea typeface="Arial Unicode MS"/>
        <a:cs typeface="Arial Unicode MS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just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65C3D4"/>
          </a:buClr>
          <a:buSzPct val="150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just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65C3D4"/>
          </a:buClr>
          <a:buSzPct val="150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charset="-128"/>
          </a:defRPr>
        </a:defPPr>
      </a:lstStyle>
    </a:lnDef>
  </a:objectDefaults>
  <a:extraClrSchemeLst>
    <a:extraClrScheme>
      <a:clrScheme name="TF_template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4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5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6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7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8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54B4CC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4BA3B9"/>
        </a:accent6>
        <a:hlink>
          <a:srgbClr val="800080"/>
        </a:hlink>
        <a:folHlink>
          <a:srgbClr val="65C3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9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1B8CD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7A6BA"/>
        </a:accent6>
        <a:hlink>
          <a:srgbClr val="0000E1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0">
        <a:dk1>
          <a:srgbClr val="003F52"/>
        </a:dk1>
        <a:lt1>
          <a:srgbClr val="FFFFFF"/>
        </a:lt1>
        <a:dk2>
          <a:srgbClr val="65C3D5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3445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1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DDDDD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8C8C8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2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3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B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4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99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5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C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6">
        <a:dk1>
          <a:srgbClr val="043F52"/>
        </a:dk1>
        <a:lt1>
          <a:srgbClr val="FFFFFF"/>
        </a:lt1>
        <a:dk2>
          <a:srgbClr val="61B8CD"/>
        </a:dk2>
        <a:lt2>
          <a:srgbClr val="FFFFCC"/>
        </a:lt2>
        <a:accent1>
          <a:srgbClr val="043F52"/>
        </a:accent1>
        <a:accent2>
          <a:srgbClr val="D5EDFA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1D7E3"/>
        </a:accent6>
        <a:hlink>
          <a:srgbClr val="C0C0C0"/>
        </a:hlink>
        <a:folHlink>
          <a:srgbClr val="EEEC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TF_template">
  <a:themeElements>
    <a:clrScheme name="">
      <a:dk1>
        <a:srgbClr val="043F52"/>
      </a:dk1>
      <a:lt1>
        <a:srgbClr val="FFFFFF"/>
      </a:lt1>
      <a:dk2>
        <a:srgbClr val="61B8CD"/>
      </a:dk2>
      <a:lt2>
        <a:srgbClr val="EEECE1"/>
      </a:lt2>
      <a:accent1>
        <a:srgbClr val="043F52"/>
      </a:accent1>
      <a:accent2>
        <a:srgbClr val="D5EDFA"/>
      </a:accent2>
      <a:accent3>
        <a:srgbClr val="FFFFFF"/>
      </a:accent3>
      <a:accent4>
        <a:srgbClr val="033445"/>
      </a:accent4>
      <a:accent5>
        <a:srgbClr val="AAAFB3"/>
      </a:accent5>
      <a:accent6>
        <a:srgbClr val="C1D7E3"/>
      </a:accent6>
      <a:hlink>
        <a:srgbClr val="FFFFCC"/>
      </a:hlink>
      <a:folHlink>
        <a:srgbClr val="D2A85D"/>
      </a:folHlink>
    </a:clrScheme>
    <a:fontScheme name="TF_template">
      <a:majorFont>
        <a:latin typeface="Arial"/>
        <a:ea typeface="Arial Unicode MS"/>
        <a:cs typeface="Arial Unicode MS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just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65C3D4"/>
          </a:buClr>
          <a:buSzPct val="150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just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65C3D4"/>
          </a:buClr>
          <a:buSzPct val="150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charset="-128"/>
          </a:defRPr>
        </a:defPPr>
      </a:lstStyle>
    </a:lnDef>
  </a:objectDefaults>
  <a:extraClrSchemeLst>
    <a:extraClrScheme>
      <a:clrScheme name="TF_template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4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5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6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7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8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54B4CC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4BA3B9"/>
        </a:accent6>
        <a:hlink>
          <a:srgbClr val="800080"/>
        </a:hlink>
        <a:folHlink>
          <a:srgbClr val="65C3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9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1B8CD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7A6BA"/>
        </a:accent6>
        <a:hlink>
          <a:srgbClr val="0000E1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0">
        <a:dk1>
          <a:srgbClr val="003F52"/>
        </a:dk1>
        <a:lt1>
          <a:srgbClr val="FFFFFF"/>
        </a:lt1>
        <a:dk2>
          <a:srgbClr val="65C3D5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3445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1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DDDDD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8C8C8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2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3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B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4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99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5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C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template 16">
        <a:dk1>
          <a:srgbClr val="043F52"/>
        </a:dk1>
        <a:lt1>
          <a:srgbClr val="FFFFFF"/>
        </a:lt1>
        <a:dk2>
          <a:srgbClr val="61B8CD"/>
        </a:dk2>
        <a:lt2>
          <a:srgbClr val="FFFFCC"/>
        </a:lt2>
        <a:accent1>
          <a:srgbClr val="043F52"/>
        </a:accent1>
        <a:accent2>
          <a:srgbClr val="D5EDFA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1D7E3"/>
        </a:accent6>
        <a:hlink>
          <a:srgbClr val="C0C0C0"/>
        </a:hlink>
        <a:folHlink>
          <a:srgbClr val="EEEC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16508</TotalTime>
  <Words>967</Words>
  <Application>Microsoft Office PowerPoint</Application>
  <PresentationFormat>Personalizado</PresentationFormat>
  <Paragraphs>291</Paragraphs>
  <Slides>10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8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27" baseType="lpstr">
      <vt:lpstr>Arial</vt:lpstr>
      <vt:lpstr>Lucida Grande</vt:lpstr>
      <vt:lpstr>Telefonica Headline Light</vt:lpstr>
      <vt:lpstr>Telefonica Text</vt:lpstr>
      <vt:lpstr>TheSansCorrespondence</vt:lpstr>
      <vt:lpstr>Wingdings</vt:lpstr>
      <vt:lpstr>Nueva Presentación Telefonica</vt:lpstr>
      <vt:lpstr>TF_plantilla_eco</vt:lpstr>
      <vt:lpstr>TF_plantilla_eco_bravo</vt:lpstr>
      <vt:lpstr>1_TF_plantilla_eco_bravo</vt:lpstr>
      <vt:lpstr>2_TF_plantilla_eco_bravo</vt:lpstr>
      <vt:lpstr>TF_template</vt:lpstr>
      <vt:lpstr>1_TF_template</vt:lpstr>
      <vt:lpstr>2_TF_template</vt:lpstr>
      <vt:lpstr>think-cell Slide</vt:lpstr>
      <vt:lpstr>Gráfico</vt:lpstr>
      <vt:lpstr>Microsoft Excel 97-2003 Worksheet</vt:lpstr>
      <vt:lpstr>Presentación de PowerPoint</vt:lpstr>
      <vt:lpstr>Introducción</vt:lpstr>
      <vt:lpstr>Resultados  del 1° Trimestre 2011</vt:lpstr>
      <vt:lpstr>Objetivos de Gestión por producto/segmentos</vt:lpstr>
      <vt:lpstr>Objetivos de Gestión por producto/segmento (cont.)</vt:lpstr>
      <vt:lpstr>Conclusiones</vt:lpstr>
      <vt:lpstr>Presentación de PowerPoint</vt:lpstr>
      <vt:lpstr>Oportunidades de ingresos en CDN</vt:lpstr>
      <vt:lpstr>CDN Roadmap Argentina</vt:lpstr>
      <vt:lpstr>Renegociación de acuerdos de interconexión</vt:lpstr>
    </vt:vector>
  </TitlesOfParts>
  <Manager/>
  <Company>Telefónica de Argentina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documento</dc:title>
  <dc:creator>Daniel</dc:creator>
  <cp:keywords/>
  <dc:description>Plantilla Telefonica V1.1</dc:description>
  <cp:lastModifiedBy>Daniel Christello</cp:lastModifiedBy>
  <cp:revision>356</cp:revision>
  <cp:lastPrinted>2000-03-17T20:28:57Z</cp:lastPrinted>
  <dcterms:created xsi:type="dcterms:W3CDTF">2006-11-22T19:25:55Z</dcterms:created>
  <dcterms:modified xsi:type="dcterms:W3CDTF">2023-12-03T15:52:30Z</dcterms:modified>
  <cp:category>Presentacion Telefonica</cp:category>
</cp:coreProperties>
</file>