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60" r:id="rId8"/>
    <p:sldId id="263" r:id="rId9"/>
    <p:sldId id="261" r:id="rId10"/>
    <p:sldId id="259" r:id="rId11"/>
    <p:sldId id="262" r:id="rId12"/>
    <p:sldId id="264" r:id="rId13"/>
    <p:sldId id="265" r:id="rId14"/>
    <p:sldId id="267" r:id="rId15"/>
    <p:sldId id="268" r:id="rId16"/>
    <p:sldId id="266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0EB5A-C711-47B1-BDF7-2DD40A61072B}" v="1417" dt="2023-07-17T08:55:59.379"/>
    <p1510:client id="{AA6AD973-3A66-86D2-3C49-D2D31A640900}" v="2501" dt="2023-07-17T12:59:33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1896" y="9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ORONADO MARTÍN" userId="S::daniel.coronado@alu.uclm.es::bd048972-2be1-45e4-8fd2-44a61d291a33" providerId="AD" clId="Web-{84D0EB5A-C711-47B1-BDF7-2DD40A61072B}"/>
    <pc:docChg chg="addSld delSld modSld sldOrd">
      <pc:chgData name="DANIEL CORONADO MARTÍN" userId="S::daniel.coronado@alu.uclm.es::bd048972-2be1-45e4-8fd2-44a61d291a33" providerId="AD" clId="Web-{84D0EB5A-C711-47B1-BDF7-2DD40A61072B}" dt="2023-07-17T08:55:59.379" v="972" actId="20577"/>
      <pc:docMkLst>
        <pc:docMk/>
      </pc:docMkLst>
      <pc:sldChg chg="addSp delSp modSp mod setBg addAnim delAnim">
        <pc:chgData name="DANIEL CORONADO MARTÍN" userId="S::daniel.coronado@alu.uclm.es::bd048972-2be1-45e4-8fd2-44a61d291a33" providerId="AD" clId="Web-{84D0EB5A-C711-47B1-BDF7-2DD40A61072B}" dt="2023-07-17T07:55:05.509" v="24"/>
        <pc:sldMkLst>
          <pc:docMk/>
          <pc:sldMk cId="3454619077" sldId="256"/>
        </pc:sldMkLst>
        <pc:spChg chg="mod">
          <ac:chgData name="DANIEL CORONADO MARTÍN" userId="S::daniel.coronado@alu.uclm.es::bd048972-2be1-45e4-8fd2-44a61d291a33" providerId="AD" clId="Web-{84D0EB5A-C711-47B1-BDF7-2DD40A61072B}" dt="2023-07-17T07:55:05.509" v="24"/>
          <ac:spMkLst>
            <pc:docMk/>
            <pc:sldMk cId="3454619077" sldId="256"/>
            <ac:spMk id="2" creationId="{00000000-0000-0000-0000-000000000000}"/>
          </ac:spMkLst>
        </pc:spChg>
        <pc:spChg chg="mod">
          <ac:chgData name="DANIEL CORONADO MARTÍN" userId="S::daniel.coronado@alu.uclm.es::bd048972-2be1-45e4-8fd2-44a61d291a33" providerId="AD" clId="Web-{84D0EB5A-C711-47B1-BDF7-2DD40A61072B}" dt="2023-07-17T07:55:05.509" v="24"/>
          <ac:spMkLst>
            <pc:docMk/>
            <pc:sldMk cId="3454619077" sldId="256"/>
            <ac:spMk id="3" creationId="{00000000-0000-0000-0000-000000000000}"/>
          </ac:spMkLst>
        </pc:spChg>
        <pc:spChg chg="add del">
          <ac:chgData name="DANIEL CORONADO MARTÍN" userId="S::daniel.coronado@alu.uclm.es::bd048972-2be1-45e4-8fd2-44a61d291a33" providerId="AD" clId="Web-{84D0EB5A-C711-47B1-BDF7-2DD40A61072B}" dt="2023-07-17T07:53:07.177" v="5"/>
          <ac:spMkLst>
            <pc:docMk/>
            <pc:sldMk cId="3454619077" sldId="256"/>
            <ac:spMk id="9" creationId="{5A59F003-E00A-43F9-91DC-CC54E3B87466}"/>
          </ac:spMkLst>
        </pc:spChg>
        <pc:spChg chg="add del">
          <ac:chgData name="DANIEL CORONADO MARTÍN" userId="S::daniel.coronado@alu.uclm.es::bd048972-2be1-45e4-8fd2-44a61d291a33" providerId="AD" clId="Web-{84D0EB5A-C711-47B1-BDF7-2DD40A61072B}" dt="2023-07-17T07:55:05.509" v="24"/>
          <ac:spMkLst>
            <pc:docMk/>
            <pc:sldMk cId="3454619077" sldId="256"/>
            <ac:spMk id="10" creationId="{A3363022-C969-41E9-8EB2-E4C94908C1FA}"/>
          </ac:spMkLst>
        </pc:spChg>
        <pc:spChg chg="add del">
          <ac:chgData name="DANIEL CORONADO MARTÍN" userId="S::daniel.coronado@alu.uclm.es::bd048972-2be1-45e4-8fd2-44a61d291a33" providerId="AD" clId="Web-{84D0EB5A-C711-47B1-BDF7-2DD40A61072B}" dt="2023-07-17T07:53:07.177" v="5"/>
          <ac:spMkLst>
            <pc:docMk/>
            <pc:sldMk cId="3454619077" sldId="256"/>
            <ac:spMk id="11" creationId="{D74A4382-E3AD-430A-9A1F-DFA3E0E77A7D}"/>
          </ac:spMkLst>
        </pc:spChg>
        <pc:spChg chg="add del">
          <ac:chgData name="DANIEL CORONADO MARTÍN" userId="S::daniel.coronado@alu.uclm.es::bd048972-2be1-45e4-8fd2-44a61d291a33" providerId="AD" clId="Web-{84D0EB5A-C711-47B1-BDF7-2DD40A61072B}" dt="2023-07-17T07:55:05.509" v="24"/>
          <ac:spMkLst>
            <pc:docMk/>
            <pc:sldMk cId="3454619077" sldId="256"/>
            <ac:spMk id="12" creationId="{8D1AD6B3-BE88-4CEB-BA17-790657CC4729}"/>
          </ac:spMkLst>
        </pc:spChg>
        <pc:spChg chg="add del">
          <ac:chgData name="DANIEL CORONADO MARTÍN" userId="S::daniel.coronado@alu.uclm.es::bd048972-2be1-45e4-8fd2-44a61d291a33" providerId="AD" clId="Web-{84D0EB5A-C711-47B1-BDF7-2DD40A61072B}" dt="2023-07-17T07:53:07.177" v="5"/>
          <ac:spMkLst>
            <pc:docMk/>
            <pc:sldMk cId="3454619077" sldId="256"/>
            <ac:spMk id="13" creationId="{79F40191-0F44-4FD1-82CC-ACB507C14BE6}"/>
          </ac:spMkLst>
        </pc:spChg>
        <pc:grpChg chg="add del">
          <ac:chgData name="DANIEL CORONADO MARTÍN" userId="S::daniel.coronado@alu.uclm.es::bd048972-2be1-45e4-8fd2-44a61d291a33" providerId="AD" clId="Web-{84D0EB5A-C711-47B1-BDF7-2DD40A61072B}" dt="2023-07-17T07:55:05.509" v="24"/>
          <ac:grpSpMkLst>
            <pc:docMk/>
            <pc:sldMk cId="3454619077" sldId="256"/>
            <ac:grpSpMk id="14" creationId="{89D1390B-7E13-4B4F-9CB2-391063412E54}"/>
          </ac:grpSpMkLst>
        </pc:grpChg>
        <pc:picChg chg="add del">
          <ac:chgData name="DANIEL CORONADO MARTÍN" userId="S::daniel.coronado@alu.uclm.es::bd048972-2be1-45e4-8fd2-44a61d291a33" providerId="AD" clId="Web-{84D0EB5A-C711-47B1-BDF7-2DD40A61072B}" dt="2023-07-17T07:53:07.177" v="5"/>
          <ac:picMkLst>
            <pc:docMk/>
            <pc:sldMk cId="3454619077" sldId="256"/>
            <ac:picMk id="5" creationId="{9069638E-0CCA-0E50-C0B0-35B2B131E564}"/>
          </ac:picMkLst>
        </pc:picChg>
        <pc:picChg chg="add del">
          <ac:chgData name="DANIEL CORONADO MARTÍN" userId="S::daniel.coronado@alu.uclm.es::bd048972-2be1-45e4-8fd2-44a61d291a33" providerId="AD" clId="Web-{84D0EB5A-C711-47B1-BDF7-2DD40A61072B}" dt="2023-07-17T07:55:05.509" v="24"/>
          <ac:picMkLst>
            <pc:docMk/>
            <pc:sldMk cId="3454619077" sldId="256"/>
            <ac:picMk id="7" creationId="{3AFF83F8-1067-550D-315C-1088B02CE776}"/>
          </ac:picMkLst>
        </pc:picChg>
      </pc:sldChg>
      <pc:sldChg chg="modSp add del">
        <pc:chgData name="DANIEL CORONADO MARTÍN" userId="S::daniel.coronado@alu.uclm.es::bd048972-2be1-45e4-8fd2-44a61d291a33" providerId="AD" clId="Web-{84D0EB5A-C711-47B1-BDF7-2DD40A61072B}" dt="2023-07-17T08:55:11.549" v="969" actId="20577"/>
        <pc:sldMkLst>
          <pc:docMk/>
          <pc:sldMk cId="2575191580" sldId="257"/>
        </pc:sldMkLst>
        <pc:spChg chg="mod">
          <ac:chgData name="DANIEL CORONADO MARTÍN" userId="S::daniel.coronado@alu.uclm.es::bd048972-2be1-45e4-8fd2-44a61d291a33" providerId="AD" clId="Web-{84D0EB5A-C711-47B1-BDF7-2DD40A61072B}" dt="2023-07-17T08:05:24.404" v="31" actId="20577"/>
          <ac:spMkLst>
            <pc:docMk/>
            <pc:sldMk cId="2575191580" sldId="257"/>
            <ac:spMk id="2" creationId="{00000000-0000-0000-0000-000000000000}"/>
          </ac:spMkLst>
        </pc:spChg>
        <pc:spChg chg="mod">
          <ac:chgData name="DANIEL CORONADO MARTÍN" userId="S::daniel.coronado@alu.uclm.es::bd048972-2be1-45e4-8fd2-44a61d291a33" providerId="AD" clId="Web-{84D0EB5A-C711-47B1-BDF7-2DD40A61072B}" dt="2023-07-17T08:55:11.549" v="969" actId="20577"/>
          <ac:spMkLst>
            <pc:docMk/>
            <pc:sldMk cId="2575191580" sldId="257"/>
            <ac:spMk id="3" creationId="{00000000-0000-0000-0000-000000000000}"/>
          </ac:spMkLst>
        </pc:spChg>
      </pc:sldChg>
      <pc:sldChg chg="addSp delSp modSp new">
        <pc:chgData name="DANIEL CORONADO MARTÍN" userId="S::daniel.coronado@alu.uclm.es::bd048972-2be1-45e4-8fd2-44a61d291a33" providerId="AD" clId="Web-{84D0EB5A-C711-47B1-BDF7-2DD40A61072B}" dt="2023-07-17T08:14:22.625" v="172" actId="1076"/>
        <pc:sldMkLst>
          <pc:docMk/>
          <pc:sldMk cId="812038241" sldId="258"/>
        </pc:sldMkLst>
        <pc:spChg chg="mod">
          <ac:chgData name="DANIEL CORONADO MARTÍN" userId="S::daniel.coronado@alu.uclm.es::bd048972-2be1-45e4-8fd2-44a61d291a33" providerId="AD" clId="Web-{84D0EB5A-C711-47B1-BDF7-2DD40A61072B}" dt="2023-07-17T08:07:59.503" v="107" actId="20577"/>
          <ac:spMkLst>
            <pc:docMk/>
            <pc:sldMk cId="812038241" sldId="258"/>
            <ac:spMk id="2" creationId="{A58D9592-245B-F67D-4DF3-D1F34EB591B7}"/>
          </ac:spMkLst>
        </pc:spChg>
        <pc:spChg chg="del">
          <ac:chgData name="DANIEL CORONADO MARTÍN" userId="S::daniel.coronado@alu.uclm.es::bd048972-2be1-45e4-8fd2-44a61d291a33" providerId="AD" clId="Web-{84D0EB5A-C711-47B1-BDF7-2DD40A61072B}" dt="2023-07-17T08:08:38.676" v="108"/>
          <ac:spMkLst>
            <pc:docMk/>
            <pc:sldMk cId="812038241" sldId="258"/>
            <ac:spMk id="3" creationId="{0DAD0567-CC75-112F-1441-D65751E146B6}"/>
          </ac:spMkLst>
        </pc:spChg>
        <pc:picChg chg="add mod ord">
          <ac:chgData name="DANIEL CORONADO MARTÍN" userId="S::daniel.coronado@alu.uclm.es::bd048972-2be1-45e4-8fd2-44a61d291a33" providerId="AD" clId="Web-{84D0EB5A-C711-47B1-BDF7-2DD40A61072B}" dt="2023-07-17T08:14:22.594" v="168" actId="1076"/>
          <ac:picMkLst>
            <pc:docMk/>
            <pc:sldMk cId="812038241" sldId="258"/>
            <ac:picMk id="4" creationId="{A2FE6690-D564-BE5D-B23B-FF1A5DB3690D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14:22.625" v="172" actId="1076"/>
          <ac:picMkLst>
            <pc:docMk/>
            <pc:sldMk cId="812038241" sldId="258"/>
            <ac:picMk id="5" creationId="{20FF0C26-D9BC-7FA9-2A84-EEA2205BBE06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14:22.594" v="169" actId="1076"/>
          <ac:picMkLst>
            <pc:docMk/>
            <pc:sldMk cId="812038241" sldId="258"/>
            <ac:picMk id="6" creationId="{DA0C89B6-C07A-25E6-99AE-5ED2D6ED63B5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14:22.609" v="170" actId="1076"/>
          <ac:picMkLst>
            <pc:docMk/>
            <pc:sldMk cId="812038241" sldId="258"/>
            <ac:picMk id="7" creationId="{31CB728D-BC6B-F541-EFC7-6F051E04D2CF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14:22.609" v="171" actId="1076"/>
          <ac:picMkLst>
            <pc:docMk/>
            <pc:sldMk cId="812038241" sldId="258"/>
            <ac:picMk id="8" creationId="{524897FD-F70D-1AB3-6495-851EC99D965D}"/>
          </ac:picMkLst>
        </pc:picChg>
      </pc:sldChg>
      <pc:sldChg chg="new add del">
        <pc:chgData name="DANIEL CORONADO MARTÍN" userId="S::daniel.coronado@alu.uclm.es::bd048972-2be1-45e4-8fd2-44a61d291a33" providerId="AD" clId="Web-{84D0EB5A-C711-47B1-BDF7-2DD40A61072B}" dt="2023-07-17T07:55:03.587" v="23"/>
        <pc:sldMkLst>
          <pc:docMk/>
          <pc:sldMk cId="1388504624" sldId="258"/>
        </pc:sldMkLst>
      </pc:sldChg>
      <pc:sldChg chg="addSp delSp modSp new">
        <pc:chgData name="DANIEL CORONADO MARTÍN" userId="S::daniel.coronado@alu.uclm.es::bd048972-2be1-45e4-8fd2-44a61d291a33" providerId="AD" clId="Web-{84D0EB5A-C711-47B1-BDF7-2DD40A61072B}" dt="2023-07-17T08:55:59.379" v="972" actId="20577"/>
        <pc:sldMkLst>
          <pc:docMk/>
          <pc:sldMk cId="891848090" sldId="259"/>
        </pc:sldMkLst>
        <pc:spChg chg="mod">
          <ac:chgData name="DANIEL CORONADO MARTÍN" userId="S::daniel.coronado@alu.uclm.es::bd048972-2be1-45e4-8fd2-44a61d291a33" providerId="AD" clId="Web-{84D0EB5A-C711-47B1-BDF7-2DD40A61072B}" dt="2023-07-17T08:15:18.986" v="190" actId="20577"/>
          <ac:spMkLst>
            <pc:docMk/>
            <pc:sldMk cId="891848090" sldId="259"/>
            <ac:spMk id="2" creationId="{99681ED4-D948-1C95-B355-05AD56CD7FBF}"/>
          </ac:spMkLst>
        </pc:spChg>
        <pc:spChg chg="del">
          <ac:chgData name="DANIEL CORONADO MARTÍN" userId="S::daniel.coronado@alu.uclm.es::bd048972-2be1-45e4-8fd2-44a61d291a33" providerId="AD" clId="Web-{84D0EB5A-C711-47B1-BDF7-2DD40A61072B}" dt="2023-07-17T08:16:05.472" v="191"/>
          <ac:spMkLst>
            <pc:docMk/>
            <pc:sldMk cId="891848090" sldId="259"/>
            <ac:spMk id="3" creationId="{1643CEDD-4F08-AB30-A718-6E96C690E557}"/>
          </ac:spMkLst>
        </pc:spChg>
        <pc:spChg chg="add del mod">
          <ac:chgData name="DANIEL CORONADO MARTÍN" userId="S::daniel.coronado@alu.uclm.es::bd048972-2be1-45e4-8fd2-44a61d291a33" providerId="AD" clId="Web-{84D0EB5A-C711-47B1-BDF7-2DD40A61072B}" dt="2023-07-17T08:19:30.619" v="232"/>
          <ac:spMkLst>
            <pc:docMk/>
            <pc:sldMk cId="891848090" sldId="259"/>
            <ac:spMk id="5" creationId="{4800F6EF-3F59-0833-DF62-82982FE9AFDD}"/>
          </ac:spMkLst>
        </pc:spChg>
        <pc:spChg chg="add del mod">
          <ac:chgData name="DANIEL CORONADO MARTÍN" userId="S::daniel.coronado@alu.uclm.es::bd048972-2be1-45e4-8fd2-44a61d291a33" providerId="AD" clId="Web-{84D0EB5A-C711-47B1-BDF7-2DD40A61072B}" dt="2023-07-17T08:30:32.469" v="527"/>
          <ac:spMkLst>
            <pc:docMk/>
            <pc:sldMk cId="891848090" sldId="259"/>
            <ac:spMk id="6" creationId="{5CAA106E-4ACF-8CFA-C833-347B73F7D217}"/>
          </ac:spMkLst>
        </pc:spChg>
        <pc:spChg chg="add mod">
          <ac:chgData name="DANIEL CORONADO MARTÍN" userId="S::daniel.coronado@alu.uclm.es::bd048972-2be1-45e4-8fd2-44a61d291a33" providerId="AD" clId="Web-{84D0EB5A-C711-47B1-BDF7-2DD40A61072B}" dt="2023-07-17T08:55:59.379" v="972" actId="20577"/>
          <ac:spMkLst>
            <pc:docMk/>
            <pc:sldMk cId="891848090" sldId="259"/>
            <ac:spMk id="7" creationId="{801F62FE-0B0E-A638-AD52-93D51AB82D9F}"/>
          </ac:spMkLst>
        </pc:spChg>
        <pc:picChg chg="add mod ord modCrop">
          <ac:chgData name="DANIEL CORONADO MARTÍN" userId="S::daniel.coronado@alu.uclm.es::bd048972-2be1-45e4-8fd2-44a61d291a33" providerId="AD" clId="Web-{84D0EB5A-C711-47B1-BDF7-2DD40A61072B}" dt="2023-07-17T08:31:08.689" v="532" actId="1076"/>
          <ac:picMkLst>
            <pc:docMk/>
            <pc:sldMk cId="891848090" sldId="259"/>
            <ac:picMk id="4" creationId="{4825C858-C3A1-3263-1D27-47E8A961466F}"/>
          </ac:picMkLst>
        </pc:picChg>
        <pc:picChg chg="add del mod">
          <ac:chgData name="DANIEL CORONADO MARTÍN" userId="S::daniel.coronado@alu.uclm.es::bd048972-2be1-45e4-8fd2-44a61d291a33" providerId="AD" clId="Web-{84D0EB5A-C711-47B1-BDF7-2DD40A61072B}" dt="2023-07-17T08:41:39.694" v="729"/>
          <ac:picMkLst>
            <pc:docMk/>
            <pc:sldMk cId="891848090" sldId="259"/>
            <ac:picMk id="8" creationId="{3C3C2632-6A82-E43C-8758-A45966841934}"/>
          </ac:picMkLst>
        </pc:picChg>
      </pc:sldChg>
      <pc:sldChg chg="addSp delSp modSp add ord replId">
        <pc:chgData name="DANIEL CORONADO MARTÍN" userId="S::daniel.coronado@alu.uclm.es::bd048972-2be1-45e4-8fd2-44a61d291a33" providerId="AD" clId="Web-{84D0EB5A-C711-47B1-BDF7-2DD40A61072B}" dt="2023-07-17T08:46:04.625" v="858" actId="1076"/>
        <pc:sldMkLst>
          <pc:docMk/>
          <pc:sldMk cId="3303654242" sldId="260"/>
        </pc:sldMkLst>
        <pc:spChg chg="mod">
          <ac:chgData name="DANIEL CORONADO MARTÍN" userId="S::daniel.coronado@alu.uclm.es::bd048972-2be1-45e4-8fd2-44a61d291a33" providerId="AD" clId="Web-{84D0EB5A-C711-47B1-BDF7-2DD40A61072B}" dt="2023-07-17T08:45:19.155" v="832" actId="1076"/>
          <ac:spMkLst>
            <pc:docMk/>
            <pc:sldMk cId="3303654242" sldId="260"/>
            <ac:spMk id="2" creationId="{99681ED4-D948-1C95-B355-05AD56CD7FBF}"/>
          </ac:spMkLst>
        </pc:spChg>
        <pc:spChg chg="add del mod">
          <ac:chgData name="DANIEL CORONADO MARTÍN" userId="S::daniel.coronado@alu.uclm.es::bd048972-2be1-45e4-8fd2-44a61d291a33" providerId="AD" clId="Web-{84D0EB5A-C711-47B1-BDF7-2DD40A61072B}" dt="2023-07-17T08:20:36.965" v="247"/>
          <ac:spMkLst>
            <pc:docMk/>
            <pc:sldMk cId="3303654242" sldId="260"/>
            <ac:spMk id="5" creationId="{4800F6EF-3F59-0833-DF62-82982FE9AFDD}"/>
          </ac:spMkLst>
        </pc:spChg>
        <pc:spChg chg="add del mod">
          <ac:chgData name="DANIEL CORONADO MARTÍN" userId="S::daniel.coronado@alu.uclm.es::bd048972-2be1-45e4-8fd2-44a61d291a33" providerId="AD" clId="Web-{84D0EB5A-C711-47B1-BDF7-2DD40A61072B}" dt="2023-07-17T08:19:56.542" v="242"/>
          <ac:spMkLst>
            <pc:docMk/>
            <pc:sldMk cId="3303654242" sldId="260"/>
            <ac:spMk id="6" creationId="{F499628A-BB9A-D43B-6811-0A8E701EB45B}"/>
          </ac:spMkLst>
        </pc:spChg>
        <pc:spChg chg="add del mod">
          <ac:chgData name="DANIEL CORONADO MARTÍN" userId="S::daniel.coronado@alu.uclm.es::bd048972-2be1-45e4-8fd2-44a61d291a33" providerId="AD" clId="Web-{84D0EB5A-C711-47B1-BDF7-2DD40A61072B}" dt="2023-07-17T08:20:07.199" v="244"/>
          <ac:spMkLst>
            <pc:docMk/>
            <pc:sldMk cId="3303654242" sldId="260"/>
            <ac:spMk id="8" creationId="{535CBC0C-C574-3680-DDB8-F16C86D0364A}"/>
          </ac:spMkLst>
        </pc:spChg>
        <pc:spChg chg="add del mod">
          <ac:chgData name="DANIEL CORONADO MARTÍN" userId="S::daniel.coronado@alu.uclm.es::bd048972-2be1-45e4-8fd2-44a61d291a33" providerId="AD" clId="Web-{84D0EB5A-C711-47B1-BDF7-2DD40A61072B}" dt="2023-07-17T08:20:56.841" v="250"/>
          <ac:spMkLst>
            <pc:docMk/>
            <pc:sldMk cId="3303654242" sldId="260"/>
            <ac:spMk id="9" creationId="{685FA3BA-3BCB-2F77-A4A6-1C0F0228AA0D}"/>
          </ac:spMkLst>
        </pc:spChg>
        <pc:spChg chg="add del mod">
          <ac:chgData name="DANIEL CORONADO MARTÍN" userId="S::daniel.coronado@alu.uclm.es::bd048972-2be1-45e4-8fd2-44a61d291a33" providerId="AD" clId="Web-{84D0EB5A-C711-47B1-BDF7-2DD40A61072B}" dt="2023-07-17T08:44:50.419" v="815"/>
          <ac:spMkLst>
            <pc:docMk/>
            <pc:sldMk cId="3303654242" sldId="260"/>
            <ac:spMk id="20" creationId="{8E450EED-EC2F-8BB9-318E-D07C5B82A344}"/>
          </ac:spMkLst>
        </pc:spChg>
        <pc:picChg chg="add del">
          <ac:chgData name="DANIEL CORONADO MARTÍN" userId="S::daniel.coronado@alu.uclm.es::bd048972-2be1-45e4-8fd2-44a61d291a33" providerId="AD" clId="Web-{84D0EB5A-C711-47B1-BDF7-2DD40A61072B}" dt="2023-07-17T08:20:00.199" v="243"/>
          <ac:picMkLst>
            <pc:docMk/>
            <pc:sldMk cId="3303654242" sldId="260"/>
            <ac:picMk id="4" creationId="{4825C858-C3A1-3263-1D27-47E8A961466F}"/>
          </ac:picMkLst>
        </pc:picChg>
        <pc:picChg chg="add del mod">
          <ac:chgData name="DANIEL CORONADO MARTÍN" userId="S::daniel.coronado@alu.uclm.es::bd048972-2be1-45e4-8fd2-44a61d291a33" providerId="AD" clId="Web-{84D0EB5A-C711-47B1-BDF7-2DD40A61072B}" dt="2023-07-17T08:41:45.179" v="731"/>
          <ac:picMkLst>
            <pc:docMk/>
            <pc:sldMk cId="3303654242" sldId="260"/>
            <ac:picMk id="10" creationId="{8E9F7596-AF33-E89F-D86D-34F1C6A6C632}"/>
          </ac:picMkLst>
        </pc:picChg>
        <pc:picChg chg="add del mod">
          <ac:chgData name="DANIEL CORONADO MARTÍN" userId="S::daniel.coronado@alu.uclm.es::bd048972-2be1-45e4-8fd2-44a61d291a33" providerId="AD" clId="Web-{84D0EB5A-C711-47B1-BDF7-2DD40A61072B}" dt="2023-07-17T08:41:36.694" v="728"/>
          <ac:picMkLst>
            <pc:docMk/>
            <pc:sldMk cId="3303654242" sldId="260"/>
            <ac:picMk id="11" creationId="{6294A1D1-8DE9-0CD4-41FB-47C0C1DFC3A0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46:04.609" v="856" actId="1076"/>
          <ac:picMkLst>
            <pc:docMk/>
            <pc:sldMk cId="3303654242" sldId="260"/>
            <ac:picMk id="12" creationId="{DD5674EA-9A5E-22C8-EF4B-0DA2DDAD1F73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46:04.625" v="858" actId="1076"/>
          <ac:picMkLst>
            <pc:docMk/>
            <pc:sldMk cId="3303654242" sldId="260"/>
            <ac:picMk id="14" creationId="{C28CF771-B501-E171-6335-4DA62B718D20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46:04.609" v="855" actId="1076"/>
          <ac:picMkLst>
            <pc:docMk/>
            <pc:sldMk cId="3303654242" sldId="260"/>
            <ac:picMk id="16" creationId="{75E9C506-F55E-C646-0D8C-F975BDC8D276}"/>
          </ac:picMkLst>
        </pc:picChg>
        <pc:picChg chg="add del mod">
          <ac:chgData name="DANIEL CORONADO MARTÍN" userId="S::daniel.coronado@alu.uclm.es::bd048972-2be1-45e4-8fd2-44a61d291a33" providerId="AD" clId="Web-{84D0EB5A-C711-47B1-BDF7-2DD40A61072B}" dt="2023-07-17T08:44:47.497" v="814"/>
          <ac:picMkLst>
            <pc:docMk/>
            <pc:sldMk cId="3303654242" sldId="260"/>
            <ac:picMk id="17" creationId="{C62F9B41-694E-324F-E857-5F7B17967358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46:04.625" v="857" actId="1076"/>
          <ac:picMkLst>
            <pc:docMk/>
            <pc:sldMk cId="3303654242" sldId="260"/>
            <ac:picMk id="19" creationId="{A145047B-41F0-E0E9-DD5D-FF215CE38931}"/>
          </ac:picMkLst>
        </pc:picChg>
        <pc:picChg chg="add del mod">
          <ac:chgData name="DANIEL CORONADO MARTÍN" userId="S::daniel.coronado@alu.uclm.es::bd048972-2be1-45e4-8fd2-44a61d291a33" providerId="AD" clId="Web-{84D0EB5A-C711-47B1-BDF7-2DD40A61072B}" dt="2023-07-17T08:45:10.248" v="825"/>
          <ac:picMkLst>
            <pc:docMk/>
            <pc:sldMk cId="3303654242" sldId="260"/>
            <ac:picMk id="21" creationId="{F97CB0BC-06E9-0B0C-85C4-09FCA3348875}"/>
          </ac:picMkLst>
        </pc:picChg>
      </pc:sldChg>
      <pc:sldChg chg="addSp delSp modSp add replId">
        <pc:chgData name="DANIEL CORONADO MARTÍN" userId="S::daniel.coronado@alu.uclm.es::bd048972-2be1-45e4-8fd2-44a61d291a33" providerId="AD" clId="Web-{84D0EB5A-C711-47B1-BDF7-2DD40A61072B}" dt="2023-07-17T08:49:19.756" v="952" actId="20577"/>
        <pc:sldMkLst>
          <pc:docMk/>
          <pc:sldMk cId="690781494" sldId="261"/>
        </pc:sldMkLst>
        <pc:spChg chg="add mod">
          <ac:chgData name="DANIEL CORONADO MARTÍN" userId="S::daniel.coronado@alu.uclm.es::bd048972-2be1-45e4-8fd2-44a61d291a33" providerId="AD" clId="Web-{84D0EB5A-C711-47B1-BDF7-2DD40A61072B}" dt="2023-07-17T08:49:19.756" v="952" actId="20577"/>
          <ac:spMkLst>
            <pc:docMk/>
            <pc:sldMk cId="690781494" sldId="261"/>
            <ac:spMk id="4" creationId="{1AF7E592-28C6-A4DC-089F-4004485C057A}"/>
          </ac:spMkLst>
        </pc:spChg>
        <pc:picChg chg="add mod">
          <ac:chgData name="DANIEL CORONADO MARTÍN" userId="S::daniel.coronado@alu.uclm.es::bd048972-2be1-45e4-8fd2-44a61d291a33" providerId="AD" clId="Web-{84D0EB5A-C711-47B1-BDF7-2DD40A61072B}" dt="2023-07-17T08:22:22.484" v="266" actId="1076"/>
          <ac:picMkLst>
            <pc:docMk/>
            <pc:sldMk cId="690781494" sldId="261"/>
            <ac:picMk id="3" creationId="{C5986C8F-A2AC-3B01-BEEA-574CF0B57997}"/>
          </ac:picMkLst>
        </pc:picChg>
        <pc:picChg chg="add del mod">
          <ac:chgData name="DANIEL CORONADO MARTÍN" userId="S::daniel.coronado@alu.uclm.es::bd048972-2be1-45e4-8fd2-44a61d291a33" providerId="AD" clId="Web-{84D0EB5A-C711-47B1-BDF7-2DD40A61072B}" dt="2023-07-17T08:48:50.255" v="925"/>
          <ac:picMkLst>
            <pc:docMk/>
            <pc:sldMk cId="690781494" sldId="261"/>
            <ac:picMk id="5" creationId="{0E38B9D4-1290-F8E1-C216-84BD076D14C1}"/>
          </ac:picMkLst>
        </pc:picChg>
        <pc:picChg chg="del">
          <ac:chgData name="DANIEL CORONADO MARTÍN" userId="S::daniel.coronado@alu.uclm.es::bd048972-2be1-45e4-8fd2-44a61d291a33" providerId="AD" clId="Web-{84D0EB5A-C711-47B1-BDF7-2DD40A61072B}" dt="2023-07-17T08:21:20.107" v="259"/>
          <ac:picMkLst>
            <pc:docMk/>
            <pc:sldMk cId="690781494" sldId="261"/>
            <ac:picMk id="10" creationId="{8E9F7596-AF33-E89F-D86D-34F1C6A6C632}"/>
          </ac:picMkLst>
        </pc:picChg>
      </pc:sldChg>
      <pc:sldChg chg="addSp delSp modSp new">
        <pc:chgData name="DANIEL CORONADO MARTÍN" userId="S::daniel.coronado@alu.uclm.es::bd048972-2be1-45e4-8fd2-44a61d291a33" providerId="AD" clId="Web-{84D0EB5A-C711-47B1-BDF7-2DD40A61072B}" dt="2023-07-17T08:41:16.850" v="719"/>
        <pc:sldMkLst>
          <pc:docMk/>
          <pc:sldMk cId="792652496" sldId="262"/>
        </pc:sldMkLst>
        <pc:spChg chg="mod">
          <ac:chgData name="DANIEL CORONADO MARTÍN" userId="S::daniel.coronado@alu.uclm.es::bd048972-2be1-45e4-8fd2-44a61d291a33" providerId="AD" clId="Web-{84D0EB5A-C711-47B1-BDF7-2DD40A61072B}" dt="2023-07-17T08:36:59.013" v="664" actId="20577"/>
          <ac:spMkLst>
            <pc:docMk/>
            <pc:sldMk cId="792652496" sldId="262"/>
            <ac:spMk id="2" creationId="{FE8EF644-6DD6-D6F9-8B3E-24D51B934E2E}"/>
          </ac:spMkLst>
        </pc:spChg>
        <pc:spChg chg="del">
          <ac:chgData name="DANIEL CORONADO MARTÍN" userId="S::daniel.coronado@alu.uclm.es::bd048972-2be1-45e4-8fd2-44a61d291a33" providerId="AD" clId="Web-{84D0EB5A-C711-47B1-BDF7-2DD40A61072B}" dt="2023-07-17T08:37:39.390" v="665"/>
          <ac:spMkLst>
            <pc:docMk/>
            <pc:sldMk cId="792652496" sldId="262"/>
            <ac:spMk id="3" creationId="{96B841BF-9455-4D3A-B1F3-C0C0C6EDD0EF}"/>
          </ac:spMkLst>
        </pc:spChg>
        <pc:picChg chg="add mod ord modCrop">
          <ac:chgData name="DANIEL CORONADO MARTÍN" userId="S::daniel.coronado@alu.uclm.es::bd048972-2be1-45e4-8fd2-44a61d291a33" providerId="AD" clId="Web-{84D0EB5A-C711-47B1-BDF7-2DD40A61072B}" dt="2023-07-17T08:41:14.865" v="717" actId="1076"/>
          <ac:picMkLst>
            <pc:docMk/>
            <pc:sldMk cId="792652496" sldId="262"/>
            <ac:picMk id="4" creationId="{06067A7F-74BF-37E2-31B9-D42918359350}"/>
          </ac:picMkLst>
        </pc:picChg>
        <pc:picChg chg="add mod modCrop">
          <ac:chgData name="DANIEL CORONADO MARTÍN" userId="S::daniel.coronado@alu.uclm.es::bd048972-2be1-45e4-8fd2-44a61d291a33" providerId="AD" clId="Web-{84D0EB5A-C711-47B1-BDF7-2DD40A61072B}" dt="2023-07-17T08:41:14.865" v="716" actId="1076"/>
          <ac:picMkLst>
            <pc:docMk/>
            <pc:sldMk cId="792652496" sldId="262"/>
            <ac:picMk id="5" creationId="{AD1FA866-9A63-71A4-9157-3F84E2A987B0}"/>
          </ac:picMkLst>
        </pc:picChg>
        <pc:picChg chg="add mod">
          <ac:chgData name="DANIEL CORONADO MARTÍN" userId="S::daniel.coronado@alu.uclm.es::bd048972-2be1-45e4-8fd2-44a61d291a33" providerId="AD" clId="Web-{84D0EB5A-C711-47B1-BDF7-2DD40A61072B}" dt="2023-07-17T08:41:14.865" v="715" actId="1076"/>
          <ac:picMkLst>
            <pc:docMk/>
            <pc:sldMk cId="792652496" sldId="262"/>
            <ac:picMk id="7" creationId="{221C4C18-13A9-17E4-B936-9418B8827DEE}"/>
          </ac:picMkLst>
        </pc:picChg>
        <pc:picChg chg="add del mod">
          <ac:chgData name="DANIEL CORONADO MARTÍN" userId="S::daniel.coronado@alu.uclm.es::bd048972-2be1-45e4-8fd2-44a61d291a33" providerId="AD" clId="Web-{84D0EB5A-C711-47B1-BDF7-2DD40A61072B}" dt="2023-07-17T08:41:16.850" v="719"/>
          <ac:picMkLst>
            <pc:docMk/>
            <pc:sldMk cId="792652496" sldId="262"/>
            <ac:picMk id="8" creationId="{D5763E43-425D-3806-7325-62141AE4346F}"/>
          </ac:picMkLst>
        </pc:picChg>
      </pc:sldChg>
      <pc:sldChg chg="add replId">
        <pc:chgData name="DANIEL CORONADO MARTÍN" userId="S::daniel.coronado@alu.uclm.es::bd048972-2be1-45e4-8fd2-44a61d291a33" providerId="AD" clId="Web-{84D0EB5A-C711-47B1-BDF7-2DD40A61072B}" dt="2023-07-17T08:41:42.945" v="730"/>
        <pc:sldMkLst>
          <pc:docMk/>
          <pc:sldMk cId="3501431270" sldId="263"/>
        </pc:sldMkLst>
      </pc:sldChg>
      <pc:sldChg chg="addSp delSp modSp add replId">
        <pc:chgData name="DANIEL CORONADO MARTÍN" userId="S::daniel.coronado@alu.uclm.es::bd048972-2be1-45e4-8fd2-44a61d291a33" providerId="AD" clId="Web-{84D0EB5A-C711-47B1-BDF7-2DD40A61072B}" dt="2023-07-17T08:48:27.974" v="905" actId="20577"/>
        <pc:sldMkLst>
          <pc:docMk/>
          <pc:sldMk cId="786869515" sldId="264"/>
        </pc:sldMkLst>
        <pc:spChg chg="add del mod">
          <ac:chgData name="DANIEL CORONADO MARTÍN" userId="S::daniel.coronado@alu.uclm.es::bd048972-2be1-45e4-8fd2-44a61d291a33" providerId="AD" clId="Web-{84D0EB5A-C711-47B1-BDF7-2DD40A61072B}" dt="2023-07-17T08:47:19.174" v="863"/>
          <ac:spMkLst>
            <pc:docMk/>
            <pc:sldMk cId="786869515" sldId="264"/>
            <ac:spMk id="6" creationId="{ADC78284-2095-4C9C-9EA8-DE877DFF8863}"/>
          </ac:spMkLst>
        </pc:spChg>
        <pc:spChg chg="add mod">
          <ac:chgData name="DANIEL CORONADO MARTÍN" userId="S::daniel.coronado@alu.uclm.es::bd048972-2be1-45e4-8fd2-44a61d291a33" providerId="AD" clId="Web-{84D0EB5A-C711-47B1-BDF7-2DD40A61072B}" dt="2023-07-17T08:48:27.974" v="905" actId="20577"/>
          <ac:spMkLst>
            <pc:docMk/>
            <pc:sldMk cId="786869515" sldId="264"/>
            <ac:spMk id="9" creationId="{E68297CE-855F-7A83-53B9-455BEAC82AB5}"/>
          </ac:spMkLst>
        </pc:spChg>
        <pc:picChg chg="del">
          <ac:chgData name="DANIEL CORONADO MARTÍN" userId="S::daniel.coronado@alu.uclm.es::bd048972-2be1-45e4-8fd2-44a61d291a33" providerId="AD" clId="Web-{84D0EB5A-C711-47B1-BDF7-2DD40A61072B}" dt="2023-07-17T08:47:18.549" v="862"/>
          <ac:picMkLst>
            <pc:docMk/>
            <pc:sldMk cId="786869515" sldId="264"/>
            <ac:picMk id="4" creationId="{06067A7F-74BF-37E2-31B9-D42918359350}"/>
          </ac:picMkLst>
        </pc:picChg>
        <pc:picChg chg="del">
          <ac:chgData name="DANIEL CORONADO MARTÍN" userId="S::daniel.coronado@alu.uclm.es::bd048972-2be1-45e4-8fd2-44a61d291a33" providerId="AD" clId="Web-{84D0EB5A-C711-47B1-BDF7-2DD40A61072B}" dt="2023-07-17T08:47:18.518" v="861"/>
          <ac:picMkLst>
            <pc:docMk/>
            <pc:sldMk cId="786869515" sldId="264"/>
            <ac:picMk id="5" creationId="{AD1FA866-9A63-71A4-9157-3F84E2A987B0}"/>
          </ac:picMkLst>
        </pc:picChg>
        <pc:picChg chg="del">
          <ac:chgData name="DANIEL CORONADO MARTÍN" userId="S::daniel.coronado@alu.uclm.es::bd048972-2be1-45e4-8fd2-44a61d291a33" providerId="AD" clId="Web-{84D0EB5A-C711-47B1-BDF7-2DD40A61072B}" dt="2023-07-17T08:47:18.518" v="860"/>
          <ac:picMkLst>
            <pc:docMk/>
            <pc:sldMk cId="786869515" sldId="264"/>
            <ac:picMk id="7" creationId="{221C4C18-13A9-17E4-B936-9418B8827DEE}"/>
          </ac:picMkLst>
        </pc:picChg>
        <pc:picChg chg="add mod ord">
          <ac:chgData name="DANIEL CORONADO MARTÍN" userId="S::daniel.coronado@alu.uclm.es::bd048972-2be1-45e4-8fd2-44a61d291a33" providerId="AD" clId="Web-{84D0EB5A-C711-47B1-BDF7-2DD40A61072B}" dt="2023-07-17T08:47:28.518" v="869" actId="14100"/>
          <ac:picMkLst>
            <pc:docMk/>
            <pc:sldMk cId="786869515" sldId="264"/>
            <ac:picMk id="8" creationId="{E8D28E15-397D-EC34-C03C-DC2F02483163}"/>
          </ac:picMkLst>
        </pc:picChg>
      </pc:sldChg>
    </pc:docChg>
  </pc:docChgLst>
  <pc:docChgLst>
    <pc:chgData name="DANIEL CORONADO MARTÍN" userId="S::daniel.coronado@alu.uclm.es::bd048972-2be1-45e4-8fd2-44a61d291a33" providerId="AD" clId="Web-{AA6AD973-3A66-86D2-3C49-D2D31A640900}"/>
    <pc:docChg chg="addSld delSld modSld sldOrd addMainMaster delMainMaster">
      <pc:chgData name="DANIEL CORONADO MARTÍN" userId="S::daniel.coronado@alu.uclm.es::bd048972-2be1-45e4-8fd2-44a61d291a33" providerId="AD" clId="Web-{AA6AD973-3A66-86D2-3C49-D2D31A640900}" dt="2023-07-17T12:59:33.878" v="2103" actId="14100"/>
      <pc:docMkLst>
        <pc:docMk/>
      </pc:docMkLst>
      <pc:sldChg chg="addSp modSp mod setBg modClrScheme addAnim setClrOvrMap chgLayout">
        <pc:chgData name="DANIEL CORONADO MARTÍN" userId="S::daniel.coronado@alu.uclm.es::bd048972-2be1-45e4-8fd2-44a61d291a33" providerId="AD" clId="Web-{AA6AD973-3A66-86D2-3C49-D2D31A640900}" dt="2023-07-17T10:15:36.809" v="859"/>
        <pc:sldMkLst>
          <pc:docMk/>
          <pc:sldMk cId="3454619077" sldId="256"/>
        </pc:sldMkLst>
        <pc:spChg chg="mod ord">
          <ac:chgData name="DANIEL CORONADO MARTÍN" userId="S::daniel.coronado@alu.uclm.es::bd048972-2be1-45e4-8fd2-44a61d291a33" providerId="AD" clId="Web-{AA6AD973-3A66-86D2-3C49-D2D31A640900}" dt="2023-07-17T10:15:36.809" v="857"/>
          <ac:spMkLst>
            <pc:docMk/>
            <pc:sldMk cId="3454619077" sldId="256"/>
            <ac:spMk id="2" creationId="{00000000-0000-0000-0000-000000000000}"/>
          </ac:spMkLst>
        </pc:spChg>
        <pc:spChg chg="mod ord">
          <ac:chgData name="DANIEL CORONADO MARTÍN" userId="S::daniel.coronado@alu.uclm.es::bd048972-2be1-45e4-8fd2-44a61d291a33" providerId="AD" clId="Web-{AA6AD973-3A66-86D2-3C49-D2D31A640900}" dt="2023-07-17T10:15:36.809" v="857"/>
          <ac:spMkLst>
            <pc:docMk/>
            <pc:sldMk cId="3454619077" sldId="256"/>
            <ac:spMk id="3" creationId="{00000000-0000-0000-0000-000000000000}"/>
          </ac:spMkLst>
        </pc:spChg>
        <pc:spChg chg="add">
          <ac:chgData name="DANIEL CORONADO MARTÍN" userId="S::daniel.coronado@alu.uclm.es::bd048972-2be1-45e4-8fd2-44a61d291a33" providerId="AD" clId="Web-{AA6AD973-3A66-86D2-3C49-D2D31A640900}" dt="2023-07-17T10:15:36.809" v="857"/>
          <ac:spMkLst>
            <pc:docMk/>
            <pc:sldMk cId="3454619077" sldId="256"/>
            <ac:spMk id="8" creationId="{8C6E698C-8155-4B8B-BDC9-B7299772B509}"/>
          </ac:spMkLst>
        </pc:spChg>
        <pc:spChg chg="add">
          <ac:chgData name="DANIEL CORONADO MARTÍN" userId="S::daniel.coronado@alu.uclm.es::bd048972-2be1-45e4-8fd2-44a61d291a33" providerId="AD" clId="Web-{AA6AD973-3A66-86D2-3C49-D2D31A640900}" dt="2023-07-17T10:15:36.809" v="857"/>
          <ac:spMkLst>
            <pc:docMk/>
            <pc:sldMk cId="3454619077" sldId="256"/>
            <ac:spMk id="15" creationId="{A05250E5-90D0-4E41-B9BD-FF661DE54040}"/>
          </ac:spMkLst>
        </pc:spChg>
        <pc:cxnChg chg="add">
          <ac:chgData name="DANIEL CORONADO MARTÍN" userId="S::daniel.coronado@alu.uclm.es::bd048972-2be1-45e4-8fd2-44a61d291a33" providerId="AD" clId="Web-{AA6AD973-3A66-86D2-3C49-D2D31A640900}" dt="2023-07-17T10:15:36.809" v="857"/>
          <ac:cxnSpMkLst>
            <pc:docMk/>
            <pc:sldMk cId="3454619077" sldId="256"/>
            <ac:cxnSpMk id="6" creationId="{09525C9A-1972-4836-BA7A-706C946EF4DA}"/>
          </ac:cxnSpMkLst>
        </pc:cxn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1:19:34.727" v="2061" actId="20577"/>
        <pc:sldMkLst>
          <pc:docMk/>
          <pc:sldMk cId="2575191580" sldId="257"/>
        </pc:sldMkLst>
        <pc:spChg chg="mod ord">
          <ac:chgData name="DANIEL CORONADO MARTÍN" userId="S::daniel.coronado@alu.uclm.es::bd048972-2be1-45e4-8fd2-44a61d291a33" providerId="AD" clId="Web-{AA6AD973-3A66-86D2-3C49-D2D31A640900}" dt="2023-07-17T10:15:09.745" v="854" actId="20577"/>
          <ac:spMkLst>
            <pc:docMk/>
            <pc:sldMk cId="2575191580" sldId="257"/>
            <ac:spMk id="2" creationId="{00000000-0000-0000-0000-000000000000}"/>
          </ac:spMkLst>
        </pc:spChg>
        <pc:spChg chg="mod ord">
          <ac:chgData name="DANIEL CORONADO MARTÍN" userId="S::daniel.coronado@alu.uclm.es::bd048972-2be1-45e4-8fd2-44a61d291a33" providerId="AD" clId="Web-{AA6AD973-3A66-86D2-3C49-D2D31A640900}" dt="2023-07-17T11:19:34.727" v="2061" actId="20577"/>
          <ac:spMkLst>
            <pc:docMk/>
            <pc:sldMk cId="2575191580" sldId="257"/>
            <ac:spMk id="3" creationId="{00000000-0000-0000-0000-000000000000}"/>
          </ac:spMkLst>
        </pc:sp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0:15:02.619" v="853" actId="20577"/>
        <pc:sldMkLst>
          <pc:docMk/>
          <pc:sldMk cId="812038241" sldId="258"/>
        </pc:sldMkLst>
        <pc:spChg chg="mod ord">
          <ac:chgData name="DANIEL CORONADO MARTÍN" userId="S::daniel.coronado@alu.uclm.es::bd048972-2be1-45e4-8fd2-44a61d291a33" providerId="AD" clId="Web-{AA6AD973-3A66-86D2-3C49-D2D31A640900}" dt="2023-07-17T10:15:02.619" v="853" actId="20577"/>
          <ac:spMkLst>
            <pc:docMk/>
            <pc:sldMk cId="812038241" sldId="258"/>
            <ac:spMk id="2" creationId="{A58D9592-245B-F67D-4DF3-D1F34EB591B7}"/>
          </ac:spMkLst>
        </pc:spChg>
        <pc:picChg chg="mod ord">
          <ac:chgData name="DANIEL CORONADO MARTÍN" userId="S::daniel.coronado@alu.uclm.es::bd048972-2be1-45e4-8fd2-44a61d291a33" providerId="AD" clId="Web-{AA6AD973-3A66-86D2-3C49-D2D31A640900}" dt="2023-07-17T09:51:38.502" v="602"/>
          <ac:picMkLst>
            <pc:docMk/>
            <pc:sldMk cId="812038241" sldId="258"/>
            <ac:picMk id="4" creationId="{A2FE6690-D564-BE5D-B23B-FF1A5DB3690D}"/>
          </ac:picMkLst>
        </pc:picChg>
        <pc:picChg chg="mod">
          <ac:chgData name="DANIEL CORONADO MARTÍN" userId="S::daniel.coronado@alu.uclm.es::bd048972-2be1-45e4-8fd2-44a61d291a33" providerId="AD" clId="Web-{AA6AD973-3A66-86D2-3C49-D2D31A640900}" dt="2023-07-17T09:49:47.635" v="601" actId="14100"/>
          <ac:picMkLst>
            <pc:docMk/>
            <pc:sldMk cId="812038241" sldId="258"/>
            <ac:picMk id="5" creationId="{20FF0C26-D9BC-7FA9-2A84-EEA2205BBE06}"/>
          </ac:picMkLst>
        </pc:picChg>
        <pc:picChg chg="mod">
          <ac:chgData name="DANIEL CORONADO MARTÍN" userId="S::daniel.coronado@alu.uclm.es::bd048972-2be1-45e4-8fd2-44a61d291a33" providerId="AD" clId="Web-{AA6AD973-3A66-86D2-3C49-D2D31A640900}" dt="2023-07-17T09:47:02.967" v="573" actId="1076"/>
          <ac:picMkLst>
            <pc:docMk/>
            <pc:sldMk cId="812038241" sldId="258"/>
            <ac:picMk id="6" creationId="{DA0C89B6-C07A-25E6-99AE-5ED2D6ED63B5}"/>
          </ac:picMkLst>
        </pc:picChg>
        <pc:picChg chg="mod">
          <ac:chgData name="DANIEL CORONADO MARTÍN" userId="S::daniel.coronado@alu.uclm.es::bd048972-2be1-45e4-8fd2-44a61d291a33" providerId="AD" clId="Web-{AA6AD973-3A66-86D2-3C49-D2D31A640900}" dt="2023-07-17T09:47:02.967" v="572" actId="1076"/>
          <ac:picMkLst>
            <pc:docMk/>
            <pc:sldMk cId="812038241" sldId="258"/>
            <ac:picMk id="7" creationId="{31CB728D-BC6B-F541-EFC7-6F051E04D2CF}"/>
          </ac:picMkLst>
        </pc:picChg>
        <pc:picChg chg="mod">
          <ac:chgData name="DANIEL CORONADO MARTÍN" userId="S::daniel.coronado@alu.uclm.es::bd048972-2be1-45e4-8fd2-44a61d291a33" providerId="AD" clId="Web-{AA6AD973-3A66-86D2-3C49-D2D31A640900}" dt="2023-07-17T09:47:02.967" v="571" actId="1076"/>
          <ac:picMkLst>
            <pc:docMk/>
            <pc:sldMk cId="812038241" sldId="258"/>
            <ac:picMk id="8" creationId="{524897FD-F70D-1AB3-6495-851EC99D965D}"/>
          </ac:picMkLst>
        </pc:pic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0:16:07.390" v="866" actId="20577"/>
        <pc:sldMkLst>
          <pc:docMk/>
          <pc:sldMk cId="891848090" sldId="259"/>
        </pc:sldMkLst>
        <pc:spChg chg="mod ord">
          <ac:chgData name="DANIEL CORONADO MARTÍN" userId="S::daniel.coronado@alu.uclm.es::bd048972-2be1-45e4-8fd2-44a61d291a33" providerId="AD" clId="Web-{AA6AD973-3A66-86D2-3C49-D2D31A640900}" dt="2023-07-17T10:16:07.390" v="866" actId="20577"/>
          <ac:spMkLst>
            <pc:docMk/>
            <pc:sldMk cId="891848090" sldId="259"/>
            <ac:spMk id="2" creationId="{99681ED4-D948-1C95-B355-05AD56CD7FBF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09:53:25.729" v="619" actId="20577"/>
          <ac:spMkLst>
            <pc:docMk/>
            <pc:sldMk cId="891848090" sldId="259"/>
            <ac:spMk id="7" creationId="{801F62FE-0B0E-A638-AD52-93D51AB82D9F}"/>
          </ac:spMkLst>
        </pc:spChg>
        <pc:picChg chg="mod ord">
          <ac:chgData name="DANIEL CORONADO MARTÍN" userId="S::daniel.coronado@alu.uclm.es::bd048972-2be1-45e4-8fd2-44a61d291a33" providerId="AD" clId="Web-{AA6AD973-3A66-86D2-3C49-D2D31A640900}" dt="2023-07-17T09:51:38.502" v="602"/>
          <ac:picMkLst>
            <pc:docMk/>
            <pc:sldMk cId="891848090" sldId="259"/>
            <ac:picMk id="4" creationId="{4825C858-C3A1-3263-1D27-47E8A961466F}"/>
          </ac:picMkLst>
        </pc:pic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0:15:52.404" v="863" actId="20577"/>
        <pc:sldMkLst>
          <pc:docMk/>
          <pc:sldMk cId="3303654242" sldId="260"/>
        </pc:sldMkLst>
        <pc:spChg chg="mod ord">
          <ac:chgData name="DANIEL CORONADO MARTÍN" userId="S::daniel.coronado@alu.uclm.es::bd048972-2be1-45e4-8fd2-44a61d291a33" providerId="AD" clId="Web-{AA6AD973-3A66-86D2-3C49-D2D31A640900}" dt="2023-07-17T10:15:52.404" v="863" actId="20577"/>
          <ac:spMkLst>
            <pc:docMk/>
            <pc:sldMk cId="3303654242" sldId="260"/>
            <ac:spMk id="2" creationId="{99681ED4-D948-1C95-B355-05AD56CD7FBF}"/>
          </ac:spMkLst>
        </pc:spChg>
        <pc:picChg chg="mod ord">
          <ac:chgData name="DANIEL CORONADO MARTÍN" userId="S::daniel.coronado@alu.uclm.es::bd048972-2be1-45e4-8fd2-44a61d291a33" providerId="AD" clId="Web-{AA6AD973-3A66-86D2-3C49-D2D31A640900}" dt="2023-07-17T09:51:38.502" v="602"/>
          <ac:picMkLst>
            <pc:docMk/>
            <pc:sldMk cId="3303654242" sldId="260"/>
            <ac:picMk id="16" creationId="{75E9C506-F55E-C646-0D8C-F975BDC8D276}"/>
          </ac:picMkLst>
        </pc:pic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0:16:01.217" v="865" actId="20577"/>
        <pc:sldMkLst>
          <pc:docMk/>
          <pc:sldMk cId="690781494" sldId="261"/>
        </pc:sldMkLst>
        <pc:spChg chg="mod ord">
          <ac:chgData name="DANIEL CORONADO MARTÍN" userId="S::daniel.coronado@alu.uclm.es::bd048972-2be1-45e4-8fd2-44a61d291a33" providerId="AD" clId="Web-{AA6AD973-3A66-86D2-3C49-D2D31A640900}" dt="2023-07-17T10:16:01.217" v="865" actId="20577"/>
          <ac:spMkLst>
            <pc:docMk/>
            <pc:sldMk cId="690781494" sldId="261"/>
            <ac:spMk id="2" creationId="{99681ED4-D948-1C95-B355-05AD56CD7FBF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09:54:21.483" v="634" actId="20577"/>
          <ac:spMkLst>
            <pc:docMk/>
            <pc:sldMk cId="690781494" sldId="261"/>
            <ac:spMk id="4" creationId="{1AF7E592-28C6-A4DC-089F-4004485C057A}"/>
          </ac:spMkLst>
        </pc:sp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0:16:13.874" v="867" actId="20577"/>
        <pc:sldMkLst>
          <pc:docMk/>
          <pc:sldMk cId="792652496" sldId="262"/>
        </pc:sldMkLst>
        <pc:spChg chg="mod ord">
          <ac:chgData name="DANIEL CORONADO MARTÍN" userId="S::daniel.coronado@alu.uclm.es::bd048972-2be1-45e4-8fd2-44a61d291a33" providerId="AD" clId="Web-{AA6AD973-3A66-86D2-3C49-D2D31A640900}" dt="2023-07-17T10:16:13.874" v="867" actId="20577"/>
          <ac:spMkLst>
            <pc:docMk/>
            <pc:sldMk cId="792652496" sldId="262"/>
            <ac:spMk id="2" creationId="{FE8EF644-6DD6-D6F9-8B3E-24D51B934E2E}"/>
          </ac:spMkLst>
        </pc:spChg>
        <pc:picChg chg="mod ord">
          <ac:chgData name="DANIEL CORONADO MARTÍN" userId="S::daniel.coronado@alu.uclm.es::bd048972-2be1-45e4-8fd2-44a61d291a33" providerId="AD" clId="Web-{AA6AD973-3A66-86D2-3C49-D2D31A640900}" dt="2023-07-17T09:51:38.502" v="602"/>
          <ac:picMkLst>
            <pc:docMk/>
            <pc:sldMk cId="792652496" sldId="262"/>
            <ac:picMk id="4" creationId="{06067A7F-74BF-37E2-31B9-D42918359350}"/>
          </ac:picMkLst>
        </pc:pic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0:15:56.248" v="864" actId="20577"/>
        <pc:sldMkLst>
          <pc:docMk/>
          <pc:sldMk cId="3501431270" sldId="263"/>
        </pc:sldMkLst>
        <pc:spChg chg="mod ord">
          <ac:chgData name="DANIEL CORONADO MARTÍN" userId="S::daniel.coronado@alu.uclm.es::bd048972-2be1-45e4-8fd2-44a61d291a33" providerId="AD" clId="Web-{AA6AD973-3A66-86D2-3C49-D2D31A640900}" dt="2023-07-17T10:15:56.248" v="864" actId="20577"/>
          <ac:spMkLst>
            <pc:docMk/>
            <pc:sldMk cId="3501431270" sldId="263"/>
            <ac:spMk id="2" creationId="{99681ED4-D948-1C95-B355-05AD56CD7FBF}"/>
          </ac:spMkLst>
        </pc:spChg>
      </pc:sldChg>
      <pc:sldChg chg="modSp mod modClrScheme chgLayout">
        <pc:chgData name="DANIEL CORONADO MARTÍN" userId="S::daniel.coronado@alu.uclm.es::bd048972-2be1-45e4-8fd2-44a61d291a33" providerId="AD" clId="Web-{AA6AD973-3A66-86D2-3C49-D2D31A640900}" dt="2023-07-17T10:16:19.047" v="868" actId="20577"/>
        <pc:sldMkLst>
          <pc:docMk/>
          <pc:sldMk cId="786869515" sldId="264"/>
        </pc:sldMkLst>
        <pc:spChg chg="mod ord">
          <ac:chgData name="DANIEL CORONADO MARTÍN" userId="S::daniel.coronado@alu.uclm.es::bd048972-2be1-45e4-8fd2-44a61d291a33" providerId="AD" clId="Web-{AA6AD973-3A66-86D2-3C49-D2D31A640900}" dt="2023-07-17T10:16:19.047" v="868" actId="20577"/>
          <ac:spMkLst>
            <pc:docMk/>
            <pc:sldMk cId="786869515" sldId="264"/>
            <ac:spMk id="2" creationId="{FE8EF644-6DD6-D6F9-8B3E-24D51B934E2E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09:53:10.275" v="616" actId="20577"/>
          <ac:spMkLst>
            <pc:docMk/>
            <pc:sldMk cId="786869515" sldId="264"/>
            <ac:spMk id="9" creationId="{E68297CE-855F-7A83-53B9-455BEAC82AB5}"/>
          </ac:spMkLst>
        </pc:spChg>
        <pc:picChg chg="mod ord">
          <ac:chgData name="DANIEL CORONADO MARTÍN" userId="S::daniel.coronado@alu.uclm.es::bd048972-2be1-45e4-8fd2-44a61d291a33" providerId="AD" clId="Web-{AA6AD973-3A66-86D2-3C49-D2D31A640900}" dt="2023-07-17T09:51:51.425" v="603" actId="14100"/>
          <ac:picMkLst>
            <pc:docMk/>
            <pc:sldMk cId="786869515" sldId="264"/>
            <ac:picMk id="8" creationId="{E8D28E15-397D-EC34-C03C-DC2F02483163}"/>
          </ac:picMkLst>
        </pc:picChg>
      </pc:sldChg>
      <pc:sldChg chg="addSp delSp modSp new mod modClrScheme chgLayout">
        <pc:chgData name="DANIEL CORONADO MARTÍN" userId="S::daniel.coronado@alu.uclm.es::bd048972-2be1-45e4-8fd2-44a61d291a33" providerId="AD" clId="Web-{AA6AD973-3A66-86D2-3C49-D2D31A640900}" dt="2023-07-17T12:59:33.878" v="2103" actId="14100"/>
        <pc:sldMkLst>
          <pc:docMk/>
          <pc:sldMk cId="3261304150" sldId="265"/>
        </pc:sldMkLst>
        <pc:spChg chg="mod ord">
          <ac:chgData name="DANIEL CORONADO MARTÍN" userId="S::daniel.coronado@alu.uclm.es::bd048972-2be1-45e4-8fd2-44a61d291a33" providerId="AD" clId="Web-{AA6AD973-3A66-86D2-3C49-D2D31A640900}" dt="2023-07-17T10:16:25.828" v="869" actId="20577"/>
          <ac:spMkLst>
            <pc:docMk/>
            <pc:sldMk cId="3261304150" sldId="265"/>
            <ac:spMk id="2" creationId="{6E3FF1E3-839C-5E73-CF34-B0C776DF53F9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09:13:40.134" v="204"/>
          <ac:spMkLst>
            <pc:docMk/>
            <pc:sldMk cId="3261304150" sldId="265"/>
            <ac:spMk id="3" creationId="{F90F9DE0-20E7-A11F-6E6B-2A23AFBA3461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2:57:49.683" v="2085"/>
          <ac:spMkLst>
            <pc:docMk/>
            <pc:sldMk cId="3261304150" sldId="265"/>
            <ac:spMk id="7" creationId="{9AE930ED-5AC3-29CB-E4B3-9C5718876F01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2:58:31.327" v="2089"/>
          <ac:spMkLst>
            <pc:docMk/>
            <pc:sldMk cId="3261304150" sldId="265"/>
            <ac:spMk id="10" creationId="{E90550FB-DA26-E59F-31D4-2B466EAC338E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2:58:48.688" v="2092"/>
          <ac:spMkLst>
            <pc:docMk/>
            <pc:sldMk cId="3261304150" sldId="265"/>
            <ac:spMk id="13" creationId="{FB77CCF0-987F-3D15-E799-72B2B5B44A11}"/>
          </ac:spMkLst>
        </pc:spChg>
        <pc:picChg chg="add del mod ord modCrop">
          <ac:chgData name="DANIEL CORONADO MARTÍN" userId="S::daniel.coronado@alu.uclm.es::bd048972-2be1-45e4-8fd2-44a61d291a33" providerId="AD" clId="Web-{AA6AD973-3A66-86D2-3C49-D2D31A640900}" dt="2023-07-17T12:57:28.822" v="2084"/>
          <ac:picMkLst>
            <pc:docMk/>
            <pc:sldMk cId="3261304150" sldId="265"/>
            <ac:picMk id="4" creationId="{B389FD1C-2613-E66A-0C19-ED9FF8A45E8C}"/>
          </ac:picMkLst>
        </pc:picChg>
        <pc:picChg chg="add del mod">
          <ac:chgData name="DANIEL CORONADO MARTÍN" userId="S::daniel.coronado@alu.uclm.es::bd048972-2be1-45e4-8fd2-44a61d291a33" providerId="AD" clId="Web-{AA6AD973-3A66-86D2-3C49-D2D31A640900}" dt="2023-07-17T09:17:10.259" v="232"/>
          <ac:picMkLst>
            <pc:docMk/>
            <pc:sldMk cId="3261304150" sldId="265"/>
            <ac:picMk id="5" creationId="{C76F8B14-97A6-15A4-1EC8-0A9CD1C3FB9C}"/>
          </ac:picMkLst>
        </pc:picChg>
        <pc:picChg chg="add del mod ord">
          <ac:chgData name="DANIEL CORONADO MARTÍN" userId="S::daniel.coronado@alu.uclm.es::bd048972-2be1-45e4-8fd2-44a61d291a33" providerId="AD" clId="Web-{AA6AD973-3A66-86D2-3C49-D2D31A640900}" dt="2023-07-17T12:58:00.325" v="2088"/>
          <ac:picMkLst>
            <pc:docMk/>
            <pc:sldMk cId="3261304150" sldId="265"/>
            <ac:picMk id="8" creationId="{2970394B-99F4-34A1-A970-C1590A22004F}"/>
          </ac:picMkLst>
        </pc:picChg>
        <pc:picChg chg="add del mod ord">
          <ac:chgData name="DANIEL CORONADO MARTÍN" userId="S::daniel.coronado@alu.uclm.es::bd048972-2be1-45e4-8fd2-44a61d291a33" providerId="AD" clId="Web-{AA6AD973-3A66-86D2-3C49-D2D31A640900}" dt="2023-07-17T12:58:42.828" v="2091"/>
          <ac:picMkLst>
            <pc:docMk/>
            <pc:sldMk cId="3261304150" sldId="265"/>
            <ac:picMk id="11" creationId="{7C9F699C-DFC0-AE8D-0C42-02681012E112}"/>
          </ac:picMkLst>
        </pc:picChg>
        <pc:picChg chg="add del mod">
          <ac:chgData name="DANIEL CORONADO MARTÍN" userId="S::daniel.coronado@alu.uclm.es::bd048972-2be1-45e4-8fd2-44a61d291a33" providerId="AD" clId="Web-{AA6AD973-3A66-86D2-3C49-D2D31A640900}" dt="2023-07-17T12:59:18.612" v="2099"/>
          <ac:picMkLst>
            <pc:docMk/>
            <pc:sldMk cId="3261304150" sldId="265"/>
            <ac:picMk id="14" creationId="{878E84EA-25D7-A323-F815-11D5F128E1CF}"/>
          </ac:picMkLst>
        </pc:picChg>
        <pc:picChg chg="add mod">
          <ac:chgData name="DANIEL CORONADO MARTÍN" userId="S::daniel.coronado@alu.uclm.es::bd048972-2be1-45e4-8fd2-44a61d291a33" providerId="AD" clId="Web-{AA6AD973-3A66-86D2-3C49-D2D31A640900}" dt="2023-07-17T12:59:33.878" v="2103" actId="14100"/>
          <ac:picMkLst>
            <pc:docMk/>
            <pc:sldMk cId="3261304150" sldId="265"/>
            <ac:picMk id="15" creationId="{2510E8C9-CFA4-19E2-A984-2C8AB6E17135}"/>
          </ac:picMkLst>
        </pc:picChg>
      </pc:sldChg>
      <pc:sldChg chg="addSp delSp modSp new mod ord modClrScheme chgLayout">
        <pc:chgData name="DANIEL CORONADO MARTÍN" userId="S::daniel.coronado@alu.uclm.es::bd048972-2be1-45e4-8fd2-44a61d291a33" providerId="AD" clId="Web-{AA6AD973-3A66-86D2-3C49-D2D31A640900}" dt="2023-07-17T10:16:41.158" v="872" actId="20577"/>
        <pc:sldMkLst>
          <pc:docMk/>
          <pc:sldMk cId="3088504796" sldId="266"/>
        </pc:sldMkLst>
        <pc:spChg chg="mod ord">
          <ac:chgData name="DANIEL CORONADO MARTÍN" userId="S::daniel.coronado@alu.uclm.es::bd048972-2be1-45e4-8fd2-44a61d291a33" providerId="AD" clId="Web-{AA6AD973-3A66-86D2-3C49-D2D31A640900}" dt="2023-07-17T10:16:41.158" v="872" actId="20577"/>
          <ac:spMkLst>
            <pc:docMk/>
            <pc:sldMk cId="3088504796" sldId="266"/>
            <ac:spMk id="2" creationId="{74DA87AA-5AAC-DE80-A721-055CCA028D44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09:36:53.266" v="443"/>
          <ac:spMkLst>
            <pc:docMk/>
            <pc:sldMk cId="3088504796" sldId="266"/>
            <ac:spMk id="3" creationId="{336B3D00-F954-205C-5612-70149D6BF549}"/>
          </ac:spMkLst>
        </pc:spChg>
        <pc:picChg chg="add mod ord">
          <ac:chgData name="DANIEL CORONADO MARTÍN" userId="S::daniel.coronado@alu.uclm.es::bd048972-2be1-45e4-8fd2-44a61d291a33" providerId="AD" clId="Web-{AA6AD973-3A66-86D2-3C49-D2D31A640900}" dt="2023-07-17T09:53:49.418" v="623" actId="1076"/>
          <ac:picMkLst>
            <pc:docMk/>
            <pc:sldMk cId="3088504796" sldId="266"/>
            <ac:picMk id="4" creationId="{C06D6BEB-A2BA-6722-F9CF-4148C9B39AB0}"/>
          </ac:picMkLst>
        </pc:picChg>
      </pc:sldChg>
      <pc:sldChg chg="addSp delSp modSp add mod replId modClrScheme chgLayout">
        <pc:chgData name="DANIEL CORONADO MARTÍN" userId="S::daniel.coronado@alu.uclm.es::bd048972-2be1-45e4-8fd2-44a61d291a33" providerId="AD" clId="Web-{AA6AD973-3A66-86D2-3C49-D2D31A640900}" dt="2023-07-17T10:28:59.539" v="971" actId="20577"/>
        <pc:sldMkLst>
          <pc:docMk/>
          <pc:sldMk cId="4176808601" sldId="267"/>
        </pc:sldMkLst>
        <pc:spChg chg="mod ord">
          <ac:chgData name="DANIEL CORONADO MARTÍN" userId="S::daniel.coronado@alu.uclm.es::bd048972-2be1-45e4-8fd2-44a61d291a33" providerId="AD" clId="Web-{AA6AD973-3A66-86D2-3C49-D2D31A640900}" dt="2023-07-17T10:16:35.782" v="871" actId="20577"/>
          <ac:spMkLst>
            <pc:docMk/>
            <pc:sldMk cId="4176808601" sldId="267"/>
            <ac:spMk id="2" creationId="{6E3FF1E3-839C-5E73-CF34-B0C776DF53F9}"/>
          </ac:spMkLst>
        </pc:spChg>
        <pc:spChg chg="add mod ord">
          <ac:chgData name="DANIEL CORONADO MARTÍN" userId="S::daniel.coronado@alu.uclm.es::bd048972-2be1-45e4-8fd2-44a61d291a33" providerId="AD" clId="Web-{AA6AD973-3A66-86D2-3C49-D2D31A640900}" dt="2023-07-17T10:28:59.539" v="971" actId="20577"/>
          <ac:spMkLst>
            <pc:docMk/>
            <pc:sldMk cId="4176808601" sldId="267"/>
            <ac:spMk id="5" creationId="{58C30624-1983-CD69-AD43-6157C81A66D1}"/>
          </ac:spMkLst>
        </pc:spChg>
        <pc:picChg chg="del">
          <ac:chgData name="DANIEL CORONADO MARTÍN" userId="S::daniel.coronado@alu.uclm.es::bd048972-2be1-45e4-8fd2-44a61d291a33" providerId="AD" clId="Web-{AA6AD973-3A66-86D2-3C49-D2D31A640900}" dt="2023-07-17T09:17:48.059" v="236"/>
          <ac:picMkLst>
            <pc:docMk/>
            <pc:sldMk cId="4176808601" sldId="267"/>
            <ac:picMk id="4" creationId="{B389FD1C-2613-E66A-0C19-ED9FF8A45E8C}"/>
          </ac:picMkLst>
        </pc:picChg>
        <pc:picChg chg="add mod modCrop">
          <ac:chgData name="DANIEL CORONADO MARTÍN" userId="S::daniel.coronado@alu.uclm.es::bd048972-2be1-45e4-8fd2-44a61d291a33" providerId="AD" clId="Web-{AA6AD973-3A66-86D2-3C49-D2D31A640900}" dt="2023-07-17T10:28:13.911" v="960" actId="1076"/>
          <ac:picMkLst>
            <pc:docMk/>
            <pc:sldMk cId="4176808601" sldId="267"/>
            <ac:picMk id="6" creationId="{B431F4C1-B648-038D-88CA-AB1B49CEB982}"/>
          </ac:picMkLst>
        </pc:picChg>
      </pc:sldChg>
      <pc:sldChg chg="modSp add mod ord replId modClrScheme chgLayout">
        <pc:chgData name="DANIEL CORONADO MARTÍN" userId="S::daniel.coronado@alu.uclm.es::bd048972-2be1-45e4-8fd2-44a61d291a33" providerId="AD" clId="Web-{AA6AD973-3A66-86D2-3C49-D2D31A640900}" dt="2023-07-17T10:16:31.079" v="870" actId="20577"/>
        <pc:sldMkLst>
          <pc:docMk/>
          <pc:sldMk cId="746573930" sldId="268"/>
        </pc:sldMkLst>
        <pc:spChg chg="mod ord">
          <ac:chgData name="DANIEL CORONADO MARTÍN" userId="S::daniel.coronado@alu.uclm.es::bd048972-2be1-45e4-8fd2-44a61d291a33" providerId="AD" clId="Web-{AA6AD973-3A66-86D2-3C49-D2D31A640900}" dt="2023-07-17T10:16:31.079" v="870" actId="20577"/>
          <ac:spMkLst>
            <pc:docMk/>
            <pc:sldMk cId="746573930" sldId="268"/>
            <ac:spMk id="2" creationId="{6E3FF1E3-839C-5E73-CF34-B0C776DF53F9}"/>
          </ac:spMkLst>
        </pc:spChg>
        <pc:spChg chg="mod ord">
          <ac:chgData name="DANIEL CORONADO MARTÍN" userId="S::daniel.coronado@alu.uclm.es::bd048972-2be1-45e4-8fd2-44a61d291a33" providerId="AD" clId="Web-{AA6AD973-3A66-86D2-3C49-D2D31A640900}" dt="2023-07-17T09:53:34.104" v="620" actId="14100"/>
          <ac:spMkLst>
            <pc:docMk/>
            <pc:sldMk cId="746573930" sldId="268"/>
            <ac:spMk id="5" creationId="{58C30624-1983-CD69-AD43-6157C81A66D1}"/>
          </ac:spMkLst>
        </pc:spChg>
      </pc:sldChg>
      <pc:sldChg chg="new del">
        <pc:chgData name="DANIEL CORONADO MARTÍN" userId="S::daniel.coronado@alu.uclm.es::bd048972-2be1-45e4-8fd2-44a61d291a33" providerId="AD" clId="Web-{AA6AD973-3A66-86D2-3C49-D2D31A640900}" dt="2023-07-17T09:25:23.763" v="311"/>
        <pc:sldMkLst>
          <pc:docMk/>
          <pc:sldMk cId="3402848086" sldId="268"/>
        </pc:sldMkLst>
      </pc:sldChg>
      <pc:sldChg chg="addSp delSp modSp add mod replId modClrScheme chgLayout">
        <pc:chgData name="DANIEL CORONADO MARTÍN" userId="S::daniel.coronado@alu.uclm.es::bd048972-2be1-45e4-8fd2-44a61d291a33" providerId="AD" clId="Web-{AA6AD973-3A66-86D2-3C49-D2D31A640900}" dt="2023-07-17T10:16:47.768" v="873" actId="20577"/>
        <pc:sldMkLst>
          <pc:docMk/>
          <pc:sldMk cId="465254752" sldId="269"/>
        </pc:sldMkLst>
        <pc:spChg chg="mod ord">
          <ac:chgData name="DANIEL CORONADO MARTÍN" userId="S::daniel.coronado@alu.uclm.es::bd048972-2be1-45e4-8fd2-44a61d291a33" providerId="AD" clId="Web-{AA6AD973-3A66-86D2-3C49-D2D31A640900}" dt="2023-07-17T10:16:47.768" v="873" actId="20577"/>
          <ac:spMkLst>
            <pc:docMk/>
            <pc:sldMk cId="465254752" sldId="269"/>
            <ac:spMk id="2" creationId="{74DA87AA-5AAC-DE80-A721-055CCA028D44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09:37:30.363" v="450"/>
          <ac:spMkLst>
            <pc:docMk/>
            <pc:sldMk cId="465254752" sldId="269"/>
            <ac:spMk id="5" creationId="{06682C04-A559-7AB3-5238-521CFFBB3AB4}"/>
          </ac:spMkLst>
        </pc:spChg>
        <pc:picChg chg="del">
          <ac:chgData name="DANIEL CORONADO MARTÍN" userId="S::daniel.coronado@alu.uclm.es::bd048972-2be1-45e4-8fd2-44a61d291a33" providerId="AD" clId="Web-{AA6AD973-3A66-86D2-3C49-D2D31A640900}" dt="2023-07-17T09:37:28.581" v="449"/>
          <ac:picMkLst>
            <pc:docMk/>
            <pc:sldMk cId="465254752" sldId="269"/>
            <ac:picMk id="4" creationId="{C06D6BEB-A2BA-6722-F9CF-4148C9B39AB0}"/>
          </ac:picMkLst>
        </pc:picChg>
        <pc:picChg chg="add mod ord">
          <ac:chgData name="DANIEL CORONADO MARTÍN" userId="S::daniel.coronado@alu.uclm.es::bd048972-2be1-45e4-8fd2-44a61d291a33" providerId="AD" clId="Web-{AA6AD973-3A66-86D2-3C49-D2D31A640900}" dt="2023-07-17T09:53:53.434" v="625" actId="1076"/>
          <ac:picMkLst>
            <pc:docMk/>
            <pc:sldMk cId="465254752" sldId="269"/>
            <ac:picMk id="6" creationId="{BB2311F5-9EC5-53DD-A00A-A1AA68684917}"/>
          </ac:picMkLst>
        </pc:picChg>
      </pc:sldChg>
      <pc:sldChg chg="addSp delSp modSp add del replId">
        <pc:chgData name="DANIEL CORONADO MARTÍN" userId="S::daniel.coronado@alu.uclm.es::bd048972-2be1-45e4-8fd2-44a61d291a33" providerId="AD" clId="Web-{AA6AD973-3A66-86D2-3C49-D2D31A640900}" dt="2023-07-17T09:37:20.987" v="447"/>
        <pc:sldMkLst>
          <pc:docMk/>
          <pc:sldMk cId="1152440475" sldId="269"/>
        </pc:sldMkLst>
        <pc:picChg chg="add del mod">
          <ac:chgData name="DANIEL CORONADO MARTÍN" userId="S::daniel.coronado@alu.uclm.es::bd048972-2be1-45e4-8fd2-44a61d291a33" providerId="AD" clId="Web-{AA6AD973-3A66-86D2-3C49-D2D31A640900}" dt="2023-07-17T09:37:19.425" v="446"/>
          <ac:picMkLst>
            <pc:docMk/>
            <pc:sldMk cId="1152440475" sldId="269"/>
            <ac:picMk id="3" creationId="{35C60F5C-E441-F5DD-0379-35F7E7631FCF}"/>
          </ac:picMkLst>
        </pc:picChg>
      </pc:sldChg>
      <pc:sldChg chg="addSp delSp modSp add mod replId modClrScheme chgLayout">
        <pc:chgData name="DANIEL CORONADO MARTÍN" userId="S::daniel.coronado@alu.uclm.es::bd048972-2be1-45e4-8fd2-44a61d291a33" providerId="AD" clId="Web-{AA6AD973-3A66-86D2-3C49-D2D31A640900}" dt="2023-07-17T10:16:52.799" v="874" actId="20577"/>
        <pc:sldMkLst>
          <pc:docMk/>
          <pc:sldMk cId="3548369051" sldId="270"/>
        </pc:sldMkLst>
        <pc:spChg chg="mod ord">
          <ac:chgData name="DANIEL CORONADO MARTÍN" userId="S::daniel.coronado@alu.uclm.es::bd048972-2be1-45e4-8fd2-44a61d291a33" providerId="AD" clId="Web-{AA6AD973-3A66-86D2-3C49-D2D31A640900}" dt="2023-07-17T10:16:52.799" v="874" actId="20577"/>
          <ac:spMkLst>
            <pc:docMk/>
            <pc:sldMk cId="3548369051" sldId="270"/>
            <ac:spMk id="2" creationId="{74DA87AA-5AAC-DE80-A721-055CCA028D44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09:37:48.770" v="453"/>
          <ac:spMkLst>
            <pc:docMk/>
            <pc:sldMk cId="3548369051" sldId="270"/>
            <ac:spMk id="4" creationId="{D955B90E-12FD-61FB-6D69-FBBAB7E62375}"/>
          </ac:spMkLst>
        </pc:spChg>
        <pc:picChg chg="add mod ord">
          <ac:chgData name="DANIEL CORONADO MARTÍN" userId="S::daniel.coronado@alu.uclm.es::bd048972-2be1-45e4-8fd2-44a61d291a33" providerId="AD" clId="Web-{AA6AD973-3A66-86D2-3C49-D2D31A640900}" dt="2023-07-17T09:53:59.638" v="629" actId="1076"/>
          <ac:picMkLst>
            <pc:docMk/>
            <pc:sldMk cId="3548369051" sldId="270"/>
            <ac:picMk id="5" creationId="{E4D325F1-E342-2720-AC29-ECB806983664}"/>
          </ac:picMkLst>
        </pc:picChg>
        <pc:picChg chg="del">
          <ac:chgData name="DANIEL CORONADO MARTÍN" userId="S::daniel.coronado@alu.uclm.es::bd048972-2be1-45e4-8fd2-44a61d291a33" providerId="AD" clId="Web-{AA6AD973-3A66-86D2-3C49-D2D31A640900}" dt="2023-07-17T09:37:47.177" v="452"/>
          <ac:picMkLst>
            <pc:docMk/>
            <pc:sldMk cId="3548369051" sldId="270"/>
            <ac:picMk id="6" creationId="{BB2311F5-9EC5-53DD-A00A-A1AA68684917}"/>
          </ac:picMkLst>
        </pc:picChg>
      </pc:sldChg>
      <pc:sldChg chg="addSp delSp modSp add mod replId setBg modClrScheme chgLayout">
        <pc:chgData name="DANIEL CORONADO MARTÍN" userId="S::daniel.coronado@alu.uclm.es::bd048972-2be1-45e4-8fd2-44a61d291a33" providerId="AD" clId="Web-{AA6AD973-3A66-86D2-3C49-D2D31A640900}" dt="2023-07-17T10:16:58.831" v="875" actId="20577"/>
        <pc:sldMkLst>
          <pc:docMk/>
          <pc:sldMk cId="2190531748" sldId="271"/>
        </pc:sldMkLst>
        <pc:spChg chg="mod ord">
          <ac:chgData name="DANIEL CORONADO MARTÍN" userId="S::daniel.coronado@alu.uclm.es::bd048972-2be1-45e4-8fd2-44a61d291a33" providerId="AD" clId="Web-{AA6AD973-3A66-86D2-3C49-D2D31A640900}" dt="2023-07-17T10:16:58.831" v="875" actId="20577"/>
          <ac:spMkLst>
            <pc:docMk/>
            <pc:sldMk cId="2190531748" sldId="271"/>
            <ac:spMk id="2" creationId="{74DA87AA-5AAC-DE80-A721-055CCA028D44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09:38:03.443" v="456"/>
          <ac:spMkLst>
            <pc:docMk/>
            <pc:sldMk cId="2190531748" sldId="271"/>
            <ac:spMk id="4" creationId="{073011CD-19DB-BDD3-9AA1-544691A1277B}"/>
          </ac:spMkLst>
        </pc:spChg>
        <pc:spChg chg="add del">
          <ac:chgData name="DANIEL CORONADO MARTÍN" userId="S::daniel.coronado@alu.uclm.es::bd048972-2be1-45e4-8fd2-44a61d291a33" providerId="AD" clId="Web-{AA6AD973-3A66-86D2-3C49-D2D31A640900}" dt="2023-07-17T09:49:06.116" v="596"/>
          <ac:spMkLst>
            <pc:docMk/>
            <pc:sldMk cId="2190531748" sldId="271"/>
            <ac:spMk id="10" creationId="{A59B326B-DE0D-0479-276D-CB09CFFF8A52}"/>
          </ac:spMkLst>
        </pc:spChg>
        <pc:spChg chg="add del">
          <ac:chgData name="DANIEL CORONADO MARTÍN" userId="S::daniel.coronado@alu.uclm.es::bd048972-2be1-45e4-8fd2-44a61d291a33" providerId="AD" clId="Web-{AA6AD973-3A66-86D2-3C49-D2D31A640900}" dt="2023-07-17T09:49:06.116" v="596"/>
          <ac:spMkLst>
            <pc:docMk/>
            <pc:sldMk cId="2190531748" sldId="271"/>
            <ac:spMk id="13" creationId="{A8908DB7-C3A6-4FCB-9820-CEE02B398C4A}"/>
          </ac:spMkLst>
        </pc:spChg>
        <pc:spChg chg="add del">
          <ac:chgData name="DANIEL CORONADO MARTÍN" userId="S::daniel.coronado@alu.uclm.es::bd048972-2be1-45e4-8fd2-44a61d291a33" providerId="AD" clId="Web-{AA6AD973-3A66-86D2-3C49-D2D31A640900}" dt="2023-07-17T09:49:06.116" v="596"/>
          <ac:spMkLst>
            <pc:docMk/>
            <pc:sldMk cId="2190531748" sldId="271"/>
            <ac:spMk id="15" creationId="{535742DD-1B16-4E9D-B715-0D74B4574A68}"/>
          </ac:spMkLst>
        </pc:spChg>
        <pc:picChg chg="del">
          <ac:chgData name="DANIEL CORONADO MARTÍN" userId="S::daniel.coronado@alu.uclm.es::bd048972-2be1-45e4-8fd2-44a61d291a33" providerId="AD" clId="Web-{AA6AD973-3A66-86D2-3C49-D2D31A640900}" dt="2023-07-17T09:38:01.553" v="455"/>
          <ac:picMkLst>
            <pc:docMk/>
            <pc:sldMk cId="2190531748" sldId="271"/>
            <ac:picMk id="5" creationId="{E4D325F1-E342-2720-AC29-ECB806983664}"/>
          </ac:picMkLst>
        </pc:picChg>
        <pc:picChg chg="add mod ord">
          <ac:chgData name="DANIEL CORONADO MARTÍN" userId="S::daniel.coronado@alu.uclm.es::bd048972-2be1-45e4-8fd2-44a61d291a33" providerId="AD" clId="Web-{AA6AD973-3A66-86D2-3C49-D2D31A640900}" dt="2023-07-17T09:54:05.872" v="632" actId="14100"/>
          <ac:picMkLst>
            <pc:docMk/>
            <pc:sldMk cId="2190531748" sldId="271"/>
            <ac:picMk id="6" creationId="{B738B1A8-AA89-2101-F5EF-8E4DE2633086}"/>
          </ac:picMkLst>
        </pc:picChg>
      </pc:sldChg>
      <pc:sldChg chg="addSp delSp modSp new mod modClrScheme chgLayout">
        <pc:chgData name="DANIEL CORONADO MARTÍN" userId="S::daniel.coronado@alu.uclm.es::bd048972-2be1-45e4-8fd2-44a61d291a33" providerId="AD" clId="Web-{AA6AD973-3A66-86D2-3C49-D2D31A640900}" dt="2023-07-17T10:34:28.328" v="1107" actId="1076"/>
        <pc:sldMkLst>
          <pc:docMk/>
          <pc:sldMk cId="1271337078" sldId="272"/>
        </pc:sldMkLst>
        <pc:spChg chg="mod ord">
          <ac:chgData name="DANIEL CORONADO MARTÍN" userId="S::daniel.coronado@alu.uclm.es::bd048972-2be1-45e4-8fd2-44a61d291a33" providerId="AD" clId="Web-{AA6AD973-3A66-86D2-3C49-D2D31A640900}" dt="2023-07-17T10:17:05.847" v="876" actId="20577"/>
          <ac:spMkLst>
            <pc:docMk/>
            <pc:sldMk cId="1271337078" sldId="272"/>
            <ac:spMk id="2" creationId="{FBF69A06-76EB-FD15-DE45-01840A5A9013}"/>
          </ac:spMkLst>
        </pc:spChg>
        <pc:spChg chg="mod ord">
          <ac:chgData name="DANIEL CORONADO MARTÍN" userId="S::daniel.coronado@alu.uclm.es::bd048972-2be1-45e4-8fd2-44a61d291a33" providerId="AD" clId="Web-{AA6AD973-3A66-86D2-3C49-D2D31A640900}" dt="2023-07-17T10:30:44.484" v="995" actId="20577"/>
          <ac:spMkLst>
            <pc:docMk/>
            <pc:sldMk cId="1271337078" sldId="272"/>
            <ac:spMk id="3" creationId="{29833C52-EA1F-6FE4-C416-E0A52CDB0EAD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0:29:39.745" v="976"/>
          <ac:spMkLst>
            <pc:docMk/>
            <pc:sldMk cId="1271337078" sldId="272"/>
            <ac:spMk id="6" creationId="{2671B487-8CE4-F906-0265-2467036EFA16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34:20.484" v="1106" actId="20577"/>
          <ac:spMkLst>
            <pc:docMk/>
            <pc:sldMk cId="1271337078" sldId="272"/>
            <ac:spMk id="7" creationId="{8BE07808-AF79-0EFB-CC6E-567D2814F0F2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34:28.328" v="1107" actId="1076"/>
          <ac:spMkLst>
            <pc:docMk/>
            <pc:sldMk cId="1271337078" sldId="272"/>
            <ac:spMk id="8" creationId="{4228D474-496F-25F7-A5BB-59AC28479503}"/>
          </ac:spMkLst>
        </pc:spChg>
        <pc:graphicFrameChg chg="add del mod modGraphic">
          <ac:chgData name="DANIEL CORONADO MARTÍN" userId="S::daniel.coronado@alu.uclm.es::bd048972-2be1-45e4-8fd2-44a61d291a33" providerId="AD" clId="Web-{AA6AD973-3A66-86D2-3C49-D2D31A640900}" dt="2023-07-17T10:17:59.038" v="879"/>
          <ac:graphicFrameMkLst>
            <pc:docMk/>
            <pc:sldMk cId="1271337078" sldId="272"/>
            <ac:graphicFrameMk id="5" creationId="{D7A62DAD-F44C-447D-8784-6C04F0C5CDC4}"/>
          </ac:graphicFrameMkLst>
        </pc:graphicFrame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0:45:27.142" v="1264" actId="1076"/>
        <pc:sldMkLst>
          <pc:docMk/>
          <pc:sldMk cId="39405588" sldId="273"/>
        </pc:sldMkLst>
        <pc:spChg chg="mod">
          <ac:chgData name="DANIEL CORONADO MARTÍN" userId="S::daniel.coronado@alu.uclm.es::bd048972-2be1-45e4-8fd2-44a61d291a33" providerId="AD" clId="Web-{AA6AD973-3A66-86D2-3C49-D2D31A640900}" dt="2023-07-17T10:17:11.566" v="877" actId="20577"/>
          <ac:spMkLst>
            <pc:docMk/>
            <pc:sldMk cId="39405588" sldId="273"/>
            <ac:spMk id="2" creationId="{FBF69A06-76EB-FD15-DE45-01840A5A9013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0:42:28.207" v="1218" actId="1076"/>
          <ac:spMkLst>
            <pc:docMk/>
            <pc:sldMk cId="39405588" sldId="273"/>
            <ac:spMk id="3" creationId="{29833C52-EA1F-6FE4-C416-E0A52CDB0EAD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11:05.212" v="773"/>
          <ac:spMkLst>
            <pc:docMk/>
            <pc:sldMk cId="39405588" sldId="273"/>
            <ac:spMk id="6" creationId="{2671B487-8CE4-F906-0265-2467036EFA16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42:41.895" v="1223" actId="1076"/>
          <ac:spMkLst>
            <pc:docMk/>
            <pc:sldMk cId="39405588" sldId="273"/>
            <ac:spMk id="7" creationId="{082C2742-1583-6C7B-3899-D825E0A59209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0:42:39.645" v="1222"/>
          <ac:spMkLst>
            <pc:docMk/>
            <pc:sldMk cId="39405588" sldId="273"/>
            <ac:spMk id="8" creationId="{918C80D8-B27F-F758-455A-08EF0B43C0FD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0:42:39.645" v="1221"/>
          <ac:spMkLst>
            <pc:docMk/>
            <pc:sldMk cId="39405588" sldId="273"/>
            <ac:spMk id="9" creationId="{38801122-BB18-A9C9-AE61-BC339CAC6154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0:42:39.645" v="1220"/>
          <ac:spMkLst>
            <pc:docMk/>
            <pc:sldMk cId="39405588" sldId="273"/>
            <ac:spMk id="10" creationId="{9341CD95-54EC-A2AC-BFF3-5E4C8A6F349B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42:52.740" v="1229" actId="20577"/>
          <ac:spMkLst>
            <pc:docMk/>
            <pc:sldMk cId="39405588" sldId="273"/>
            <ac:spMk id="11" creationId="{272306E4-9F08-33FA-0DE5-A8515F65E5EE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45:27.142" v="1264" actId="1076"/>
          <ac:spMkLst>
            <pc:docMk/>
            <pc:sldMk cId="39405588" sldId="273"/>
            <ac:spMk id="12" creationId="{9A6BA3ED-5451-532B-3490-C90ADFE473E1}"/>
          </ac:spMkLst>
        </pc:spChg>
        <pc:graphicFrameChg chg="del">
          <ac:chgData name="DANIEL CORONADO MARTÍN" userId="S::daniel.coronado@alu.uclm.es::bd048972-2be1-45e4-8fd2-44a61d291a33" providerId="AD" clId="Web-{AA6AD973-3A66-86D2-3C49-D2D31A640900}" dt="2023-07-17T10:11:05.212" v="774"/>
          <ac:graphicFrameMkLst>
            <pc:docMk/>
            <pc:sldMk cId="39405588" sldId="273"/>
            <ac:graphicFrameMk id="5" creationId="{D7A62DAD-F44C-447D-8784-6C04F0C5CDC4}"/>
          </ac:graphicFrameMkLst>
        </pc:graphicFrameChg>
        <pc:picChg chg="add del mod">
          <ac:chgData name="DANIEL CORONADO MARTÍN" userId="S::daniel.coronado@alu.uclm.es::bd048972-2be1-45e4-8fd2-44a61d291a33" providerId="AD" clId="Web-{AA6AD973-3A66-86D2-3C49-D2D31A640900}" dt="2023-07-17T10:13:28.878" v="849"/>
          <ac:picMkLst>
            <pc:docMk/>
            <pc:sldMk cId="39405588" sldId="273"/>
            <ac:picMk id="4" creationId="{C3E55225-D82D-9941-9ADC-DB7A95525CC8}"/>
          </ac:picMkLst>
        </pc:picChg>
        <pc:cxnChg chg="add del mod">
          <ac:chgData name="DANIEL CORONADO MARTÍN" userId="S::daniel.coronado@alu.uclm.es::bd048972-2be1-45e4-8fd2-44a61d291a33" providerId="AD" clId="Web-{AA6AD973-3A66-86D2-3C49-D2D31A640900}" dt="2023-07-17T10:43:59.667" v="1249"/>
          <ac:cxnSpMkLst>
            <pc:docMk/>
            <pc:sldMk cId="39405588" sldId="273"/>
            <ac:cxnSpMk id="13" creationId="{DF05AF4E-FC68-B6EB-0BCE-AA8D14590420}"/>
          </ac:cxnSpMkLst>
        </pc:cxnChg>
        <pc:cxnChg chg="add del mod">
          <ac:chgData name="DANIEL CORONADO MARTÍN" userId="S::daniel.coronado@alu.uclm.es::bd048972-2be1-45e4-8fd2-44a61d291a33" providerId="AD" clId="Web-{AA6AD973-3A66-86D2-3C49-D2D31A640900}" dt="2023-07-17T10:44:01.370" v="1250"/>
          <ac:cxnSpMkLst>
            <pc:docMk/>
            <pc:sldMk cId="39405588" sldId="273"/>
            <ac:cxnSpMk id="14" creationId="{E29BB9BE-9482-A0AB-5195-A42D3E2BB447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0:44:19.043" v="1253" actId="14100"/>
          <ac:cxnSpMkLst>
            <pc:docMk/>
            <pc:sldMk cId="39405588" sldId="273"/>
            <ac:cxnSpMk id="15" creationId="{C871F5F9-74E5-6277-5B49-ECFCD05EE1A5}"/>
          </ac:cxnSpMkLst>
        </pc:cxnChg>
        <pc:cxnChg chg="add del mod">
          <ac:chgData name="DANIEL CORONADO MARTÍN" userId="S::daniel.coronado@alu.uclm.es::bd048972-2be1-45e4-8fd2-44a61d291a33" providerId="AD" clId="Web-{AA6AD973-3A66-86D2-3C49-D2D31A640900}" dt="2023-07-17T10:45:19.860" v="1261"/>
          <ac:cxnSpMkLst>
            <pc:docMk/>
            <pc:sldMk cId="39405588" sldId="273"/>
            <ac:cxnSpMk id="16" creationId="{57B3F371-FCC5-3F68-5DAE-0CC9F14C4C2B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0:45:26.001" v="1263" actId="1076"/>
          <ac:cxnSpMkLst>
            <pc:docMk/>
            <pc:sldMk cId="39405588" sldId="273"/>
            <ac:cxnSpMk id="17" creationId="{6F6DD7F6-D81E-D55A-F628-B2FD8F124CED}"/>
          </ac:cxnSpMkLst>
        </pc:cxnChg>
      </pc:sldChg>
      <pc:sldChg chg="delSp modSp add replId">
        <pc:chgData name="DANIEL CORONADO MARTÍN" userId="S::daniel.coronado@alu.uclm.es::bd048972-2be1-45e4-8fd2-44a61d291a33" providerId="AD" clId="Web-{AA6AD973-3A66-86D2-3C49-D2D31A640900}" dt="2023-07-17T10:54:51.729" v="1538"/>
        <pc:sldMkLst>
          <pc:docMk/>
          <pc:sldMk cId="829411362" sldId="274"/>
        </pc:sldMkLst>
        <pc:spChg chg="del">
          <ac:chgData name="DANIEL CORONADO MARTÍN" userId="S::daniel.coronado@alu.uclm.es::bd048972-2be1-45e4-8fd2-44a61d291a33" providerId="AD" clId="Web-{AA6AD973-3A66-86D2-3C49-D2D31A640900}" dt="2023-07-17T10:54:51.729" v="1538"/>
          <ac:spMkLst>
            <pc:docMk/>
            <pc:sldMk cId="829411362" sldId="274"/>
            <ac:spMk id="6" creationId="{2671B487-8CE4-F906-0265-2467036EFA16}"/>
          </ac:spMkLst>
        </pc:spChg>
        <pc:graphicFrameChg chg="mod modGraphic">
          <ac:chgData name="DANIEL CORONADO MARTÍN" userId="S::daniel.coronado@alu.uclm.es::bd048972-2be1-45e4-8fd2-44a61d291a33" providerId="AD" clId="Web-{AA6AD973-3A66-86D2-3C49-D2D31A640900}" dt="2023-07-17T10:34:53.674" v="1114"/>
          <ac:graphicFrameMkLst>
            <pc:docMk/>
            <pc:sldMk cId="829411362" sldId="274"/>
            <ac:graphicFrameMk id="5" creationId="{D7A62DAD-F44C-447D-8784-6C04F0C5CDC4}"/>
          </ac:graphicFrameMkLst>
        </pc:graphicFrameChg>
      </pc:sldChg>
      <pc:sldChg chg="modSp new del">
        <pc:chgData name="DANIEL CORONADO MARTÍN" userId="S::daniel.coronado@alu.uclm.es::bd048972-2be1-45e4-8fd2-44a61d291a33" providerId="AD" clId="Web-{AA6AD973-3A66-86D2-3C49-D2D31A640900}" dt="2023-07-17T10:34:38.251" v="1108"/>
        <pc:sldMkLst>
          <pc:docMk/>
          <pc:sldMk cId="400908702" sldId="275"/>
        </pc:sldMkLst>
        <pc:spChg chg="mod">
          <ac:chgData name="DANIEL CORONADO MARTÍN" userId="S::daniel.coronado@alu.uclm.es::bd048972-2be1-45e4-8fd2-44a61d291a33" providerId="AD" clId="Web-{AA6AD973-3A66-86D2-3C49-D2D31A640900}" dt="2023-07-17T10:18:35.557" v="881" actId="20577"/>
          <ac:spMkLst>
            <pc:docMk/>
            <pc:sldMk cId="400908702" sldId="275"/>
            <ac:spMk id="2" creationId="{87D43DD6-F86B-8A0C-346E-30B461F97471}"/>
          </ac:spMkLst>
        </pc:spChg>
      </pc:sldChg>
      <pc:sldChg chg="addSp delSp modSp add del replId">
        <pc:chgData name="DANIEL CORONADO MARTÍN" userId="S::daniel.coronado@alu.uclm.es::bd048972-2be1-45e4-8fd2-44a61d291a33" providerId="AD" clId="Web-{AA6AD973-3A66-86D2-3C49-D2D31A640900}" dt="2023-07-17T10:37:37.623" v="1123"/>
        <pc:sldMkLst>
          <pc:docMk/>
          <pc:sldMk cId="1509664303" sldId="275"/>
        </pc:sldMkLst>
        <pc:spChg chg="mod">
          <ac:chgData name="DANIEL CORONADO MARTÍN" userId="S::daniel.coronado@alu.uclm.es::bd048972-2be1-45e4-8fd2-44a61d291a33" providerId="AD" clId="Web-{AA6AD973-3A66-86D2-3C49-D2D31A640900}" dt="2023-07-17T10:36:31.603" v="1117" actId="20577"/>
          <ac:spMkLst>
            <pc:docMk/>
            <pc:sldMk cId="1509664303" sldId="275"/>
            <ac:spMk id="3" creationId="{29833C52-EA1F-6FE4-C416-E0A52CDB0EAD}"/>
          </ac:spMkLst>
        </pc:spChg>
        <pc:picChg chg="add del mod">
          <ac:chgData name="DANIEL CORONADO MARTÍN" userId="S::daniel.coronado@alu.uclm.es::bd048972-2be1-45e4-8fd2-44a61d291a33" providerId="AD" clId="Web-{AA6AD973-3A66-86D2-3C49-D2D31A640900}" dt="2023-07-17T10:36:44.823" v="1122"/>
          <ac:picMkLst>
            <pc:docMk/>
            <pc:sldMk cId="1509664303" sldId="275"/>
            <ac:picMk id="4" creationId="{7A2A3BAD-0B55-369B-FD8A-8459333BEC68}"/>
          </ac:picMkLst>
        </pc:picChg>
      </pc:sldChg>
      <pc:sldChg chg="addSp modSp add replId">
        <pc:chgData name="DANIEL CORONADO MARTÍN" userId="S::daniel.coronado@alu.uclm.es::bd048972-2be1-45e4-8fd2-44a61d291a33" providerId="AD" clId="Web-{AA6AD973-3A66-86D2-3C49-D2D31A640900}" dt="2023-07-17T10:47:50.043" v="1293"/>
        <pc:sldMkLst>
          <pc:docMk/>
          <pc:sldMk cId="1949339640" sldId="275"/>
        </pc:sldMkLst>
        <pc:spChg chg="mod">
          <ac:chgData name="DANIEL CORONADO MARTÍN" userId="S::daniel.coronado@alu.uclm.es::bd048972-2be1-45e4-8fd2-44a61d291a33" providerId="AD" clId="Web-{AA6AD973-3A66-86D2-3C49-D2D31A640900}" dt="2023-07-17T10:45:36.830" v="1265" actId="1076"/>
          <ac:spMkLst>
            <pc:docMk/>
            <pc:sldMk cId="1949339640" sldId="275"/>
            <ac:spMk id="7" creationId="{082C2742-1583-6C7B-3899-D825E0A59209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0:46:17.723" v="1272" actId="1076"/>
          <ac:spMkLst>
            <pc:docMk/>
            <pc:sldMk cId="1949339640" sldId="275"/>
            <ac:spMk id="8" creationId="{918C80D8-B27F-F758-455A-08EF0B43C0FD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0:46:04.879" v="1269" actId="14100"/>
          <ac:spMkLst>
            <pc:docMk/>
            <pc:sldMk cId="1949339640" sldId="275"/>
            <ac:spMk id="9" creationId="{38801122-BB18-A9C9-AE61-BC339CAC6154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0:45:58.519" v="1268" actId="1076"/>
          <ac:spMkLst>
            <pc:docMk/>
            <pc:sldMk cId="1949339640" sldId="275"/>
            <ac:spMk id="10" creationId="{9341CD95-54EC-A2AC-BFF3-5E4C8A6F349B}"/>
          </ac:spMkLst>
        </pc:spChg>
        <pc:cxnChg chg="add mod">
          <ac:chgData name="DANIEL CORONADO MARTÍN" userId="S::daniel.coronado@alu.uclm.es::bd048972-2be1-45e4-8fd2-44a61d291a33" providerId="AD" clId="Web-{AA6AD973-3A66-86D2-3C49-D2D31A640900}" dt="2023-07-17T10:47:42.526" v="1290"/>
          <ac:cxnSpMkLst>
            <pc:docMk/>
            <pc:sldMk cId="1949339640" sldId="275"/>
            <ac:cxnSpMk id="4" creationId="{F5B56E03-5C05-97FC-81AC-EEB2E3D255A6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0:47:44.480" v="1291"/>
          <ac:cxnSpMkLst>
            <pc:docMk/>
            <pc:sldMk cId="1949339640" sldId="275"/>
            <ac:cxnSpMk id="5" creationId="{BF380606-528C-C9CA-36EB-9CEEE5EC241D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0:47:50.043" v="1293"/>
          <ac:cxnSpMkLst>
            <pc:docMk/>
            <pc:sldMk cId="1949339640" sldId="275"/>
            <ac:cxnSpMk id="6" creationId="{51F5766F-2E4F-65D7-FFB3-DE44015BB625}"/>
          </ac:cxnSpMkLst>
        </pc:cxnChg>
      </pc:sldChg>
      <pc:sldChg chg="delSp modSp add replId">
        <pc:chgData name="DANIEL CORONADO MARTÍN" userId="S::daniel.coronado@alu.uclm.es::bd048972-2be1-45e4-8fd2-44a61d291a33" providerId="AD" clId="Web-{AA6AD973-3A66-86D2-3C49-D2D31A640900}" dt="2023-07-17T10:48:50.156" v="1323" actId="20577"/>
        <pc:sldMkLst>
          <pc:docMk/>
          <pc:sldMk cId="2145361555" sldId="276"/>
        </pc:sldMkLst>
        <pc:spChg chg="mod">
          <ac:chgData name="DANIEL CORONADO MARTÍN" userId="S::daniel.coronado@alu.uclm.es::bd048972-2be1-45e4-8fd2-44a61d291a33" providerId="AD" clId="Web-{AA6AD973-3A66-86D2-3C49-D2D31A640900}" dt="2023-07-17T10:48:21.936" v="1304" actId="20577"/>
          <ac:spMkLst>
            <pc:docMk/>
            <pc:sldMk cId="2145361555" sldId="276"/>
            <ac:spMk id="7" creationId="{082C2742-1583-6C7B-3899-D825E0A59209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0:48:50.156" v="1323" actId="20577"/>
          <ac:spMkLst>
            <pc:docMk/>
            <pc:sldMk cId="2145361555" sldId="276"/>
            <ac:spMk id="8" creationId="{918C80D8-B27F-F758-455A-08EF0B43C0FD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48:35.452" v="1308"/>
          <ac:spMkLst>
            <pc:docMk/>
            <pc:sldMk cId="2145361555" sldId="276"/>
            <ac:spMk id="9" creationId="{38801122-BB18-A9C9-AE61-BC339CAC6154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48:28.530" v="1305"/>
          <ac:spMkLst>
            <pc:docMk/>
            <pc:sldMk cId="2145361555" sldId="276"/>
            <ac:spMk id="10" creationId="{9341CD95-54EC-A2AC-BFF3-5E4C8A6F349B}"/>
          </ac:spMkLst>
        </pc:spChg>
        <pc:cxnChg chg="del">
          <ac:chgData name="DANIEL CORONADO MARTÍN" userId="S::daniel.coronado@alu.uclm.es::bd048972-2be1-45e4-8fd2-44a61d291a33" providerId="AD" clId="Web-{AA6AD973-3A66-86D2-3C49-D2D31A640900}" dt="2023-07-17T10:48:30.577" v="1306"/>
          <ac:cxnSpMkLst>
            <pc:docMk/>
            <pc:sldMk cId="2145361555" sldId="276"/>
            <ac:cxnSpMk id="4" creationId="{F5B56E03-5C05-97FC-81AC-EEB2E3D255A6}"/>
          </ac:cxnSpMkLst>
        </pc:cxnChg>
        <pc:cxnChg chg="del">
          <ac:chgData name="DANIEL CORONADO MARTÍN" userId="S::daniel.coronado@alu.uclm.es::bd048972-2be1-45e4-8fd2-44a61d291a33" providerId="AD" clId="Web-{AA6AD973-3A66-86D2-3C49-D2D31A640900}" dt="2023-07-17T10:48:32.843" v="1307"/>
          <ac:cxnSpMkLst>
            <pc:docMk/>
            <pc:sldMk cId="2145361555" sldId="276"/>
            <ac:cxnSpMk id="5" creationId="{BF380606-528C-C9CA-36EB-9CEEE5EC241D}"/>
          </ac:cxnSpMkLst>
        </pc:cxnChg>
      </pc:sldChg>
      <pc:sldChg chg="addSp modSp add replId">
        <pc:chgData name="DANIEL CORONADO MARTÍN" userId="S::daniel.coronado@alu.uclm.es::bd048972-2be1-45e4-8fd2-44a61d291a33" providerId="AD" clId="Web-{AA6AD973-3A66-86D2-3C49-D2D31A640900}" dt="2023-07-17T10:49:55.098" v="1378" actId="1076"/>
        <pc:sldMkLst>
          <pc:docMk/>
          <pc:sldMk cId="1797491896" sldId="277"/>
        </pc:sldMkLst>
        <pc:spChg chg="add mod">
          <ac:chgData name="DANIEL CORONADO MARTÍN" userId="S::daniel.coronado@alu.uclm.es::bd048972-2be1-45e4-8fd2-44a61d291a33" providerId="AD" clId="Web-{AA6AD973-3A66-86D2-3C49-D2D31A640900}" dt="2023-07-17T10:49:55.098" v="1378" actId="1076"/>
          <ac:spMkLst>
            <pc:docMk/>
            <pc:sldMk cId="1797491896" sldId="277"/>
            <ac:spMk id="4" creationId="{0AFD7BC2-491F-C943-9CF2-6FC66DCEDF80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0:49:08.595" v="1326" actId="20577"/>
          <ac:spMkLst>
            <pc:docMk/>
            <pc:sldMk cId="1797491896" sldId="277"/>
            <ac:spMk id="7" creationId="{082C2742-1583-6C7B-3899-D825E0A59209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0:49:20.643" v="1351" actId="20577"/>
          <ac:spMkLst>
            <pc:docMk/>
            <pc:sldMk cId="1797491896" sldId="277"/>
            <ac:spMk id="8" creationId="{918C80D8-B27F-F758-455A-08EF0B43C0FD}"/>
          </ac:spMkLst>
        </pc:sp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0:51:23.386" v="1406" actId="1076"/>
        <pc:sldMkLst>
          <pc:docMk/>
          <pc:sldMk cId="1429247832" sldId="278"/>
        </pc:sldMkLst>
        <pc:spChg chg="mod">
          <ac:chgData name="DANIEL CORONADO MARTÍN" userId="S::daniel.coronado@alu.uclm.es::bd048972-2be1-45e4-8fd2-44a61d291a33" providerId="AD" clId="Web-{AA6AD973-3A66-86D2-3C49-D2D31A640900}" dt="2023-07-17T10:50:43.914" v="1395" actId="14100"/>
          <ac:spMkLst>
            <pc:docMk/>
            <pc:sldMk cId="1429247832" sldId="278"/>
            <ac:spMk id="3" creationId="{29833C52-EA1F-6FE4-C416-E0A52CDB0EAD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50:39.445" v="1392"/>
          <ac:spMkLst>
            <pc:docMk/>
            <pc:sldMk cId="1429247832" sldId="278"/>
            <ac:spMk id="4" creationId="{0AFD7BC2-491F-C943-9CF2-6FC66DCEDF80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50:25.882" v="1390"/>
          <ac:spMkLst>
            <pc:docMk/>
            <pc:sldMk cId="1429247832" sldId="278"/>
            <ac:spMk id="7" creationId="{082C2742-1583-6C7B-3899-D825E0A59209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50:39.445" v="1394"/>
          <ac:spMkLst>
            <pc:docMk/>
            <pc:sldMk cId="1429247832" sldId="278"/>
            <ac:spMk id="8" creationId="{918C80D8-B27F-F758-455A-08EF0B43C0FD}"/>
          </ac:spMkLst>
        </pc:spChg>
        <pc:picChg chg="add mod">
          <ac:chgData name="DANIEL CORONADO MARTÍN" userId="S::daniel.coronado@alu.uclm.es::bd048972-2be1-45e4-8fd2-44a61d291a33" providerId="AD" clId="Web-{AA6AD973-3A66-86D2-3C49-D2D31A640900}" dt="2023-07-17T10:51:10.479" v="1400" actId="14100"/>
          <ac:picMkLst>
            <pc:docMk/>
            <pc:sldMk cId="1429247832" sldId="278"/>
            <ac:picMk id="5" creationId="{F946444B-9FCF-A674-96DF-D55306EEE323}"/>
          </ac:picMkLst>
        </pc:picChg>
        <pc:picChg chg="add mod">
          <ac:chgData name="DANIEL CORONADO MARTÍN" userId="S::daniel.coronado@alu.uclm.es::bd048972-2be1-45e4-8fd2-44a61d291a33" providerId="AD" clId="Web-{AA6AD973-3A66-86D2-3C49-D2D31A640900}" dt="2023-07-17T10:51:23.386" v="1406" actId="1076"/>
          <ac:picMkLst>
            <pc:docMk/>
            <pc:sldMk cId="1429247832" sldId="278"/>
            <ac:picMk id="9" creationId="{44408A58-5F1F-BD95-2277-32088DB09FA6}"/>
          </ac:picMkLst>
        </pc:picChg>
        <pc:cxnChg chg="del">
          <ac:chgData name="DANIEL CORONADO MARTÍN" userId="S::daniel.coronado@alu.uclm.es::bd048972-2be1-45e4-8fd2-44a61d291a33" providerId="AD" clId="Web-{AA6AD973-3A66-86D2-3C49-D2D31A640900}" dt="2023-07-17T10:50:39.445" v="1393"/>
          <ac:cxnSpMkLst>
            <pc:docMk/>
            <pc:sldMk cId="1429247832" sldId="278"/>
            <ac:cxnSpMk id="6" creationId="{51F5766F-2E4F-65D7-FFB3-DE44015BB625}"/>
          </ac:cxnSpMkLst>
        </pc:cxn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0:52:13.483" v="1427" actId="1076"/>
        <pc:sldMkLst>
          <pc:docMk/>
          <pc:sldMk cId="3002045878" sldId="279"/>
        </pc:sldMkLst>
        <pc:spChg chg="mod">
          <ac:chgData name="DANIEL CORONADO MARTÍN" userId="S::daniel.coronado@alu.uclm.es::bd048972-2be1-45e4-8fd2-44a61d291a33" providerId="AD" clId="Web-{AA6AD973-3A66-86D2-3C49-D2D31A640900}" dt="2023-07-17T10:51:39.372" v="1420" actId="20577"/>
          <ac:spMkLst>
            <pc:docMk/>
            <pc:sldMk cId="3002045878" sldId="279"/>
            <ac:spMk id="3" creationId="{29833C52-EA1F-6FE4-C416-E0A52CDB0EAD}"/>
          </ac:spMkLst>
        </pc:spChg>
        <pc:picChg chg="add mod">
          <ac:chgData name="DANIEL CORONADO MARTÍN" userId="S::daniel.coronado@alu.uclm.es::bd048972-2be1-45e4-8fd2-44a61d291a33" providerId="AD" clId="Web-{AA6AD973-3A66-86D2-3C49-D2D31A640900}" dt="2023-07-17T10:52:13.483" v="1427" actId="1076"/>
          <ac:picMkLst>
            <pc:docMk/>
            <pc:sldMk cId="3002045878" sldId="279"/>
            <ac:picMk id="4" creationId="{4B96A288-79A2-509F-7B04-0A76A726E883}"/>
          </ac:picMkLst>
        </pc:picChg>
        <pc:picChg chg="del mod">
          <ac:chgData name="DANIEL CORONADO MARTÍN" userId="S::daniel.coronado@alu.uclm.es::bd048972-2be1-45e4-8fd2-44a61d291a33" providerId="AD" clId="Web-{AA6AD973-3A66-86D2-3C49-D2D31A640900}" dt="2023-07-17T10:52:08.077" v="1422"/>
          <ac:picMkLst>
            <pc:docMk/>
            <pc:sldMk cId="3002045878" sldId="279"/>
            <ac:picMk id="5" creationId="{F946444B-9FCF-A674-96DF-D55306EEE323}"/>
          </ac:picMkLst>
        </pc:picChg>
        <pc:picChg chg="del">
          <ac:chgData name="DANIEL CORONADO MARTÍN" userId="S::daniel.coronado@alu.uclm.es::bd048972-2be1-45e4-8fd2-44a61d291a33" providerId="AD" clId="Web-{AA6AD973-3A66-86D2-3C49-D2D31A640900}" dt="2023-07-17T10:51:30.746" v="1408"/>
          <ac:picMkLst>
            <pc:docMk/>
            <pc:sldMk cId="3002045878" sldId="279"/>
            <ac:picMk id="9" creationId="{44408A58-5F1F-BD95-2277-32088DB09FA6}"/>
          </ac:picMkLst>
        </pc:picChg>
      </pc:sldChg>
      <pc:sldChg chg="addSp delSp modSp add ord replId">
        <pc:chgData name="DANIEL CORONADO MARTÍN" userId="S::daniel.coronado@alu.uclm.es::bd048972-2be1-45e4-8fd2-44a61d291a33" providerId="AD" clId="Web-{AA6AD973-3A66-86D2-3C49-D2D31A640900}" dt="2023-07-17T10:55:07.183" v="1541"/>
        <pc:sldMkLst>
          <pc:docMk/>
          <pc:sldMk cId="2678213127" sldId="280"/>
        </pc:sldMkLst>
        <pc:spChg chg="del">
          <ac:chgData name="DANIEL CORONADO MARTÍN" userId="S::daniel.coronado@alu.uclm.es::bd048972-2be1-45e4-8fd2-44a61d291a33" providerId="AD" clId="Web-{AA6AD973-3A66-86D2-3C49-D2D31A640900}" dt="2023-07-17T10:52:34.422" v="1431"/>
          <ac:spMkLst>
            <pc:docMk/>
            <pc:sldMk cId="2678213127" sldId="280"/>
            <ac:spMk id="4" creationId="{0AFD7BC2-491F-C943-9CF2-6FC66DCEDF80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52:29.594" v="1430"/>
          <ac:spMkLst>
            <pc:docMk/>
            <pc:sldMk cId="2678213127" sldId="280"/>
            <ac:spMk id="7" creationId="{082C2742-1583-6C7B-3899-D825E0A59209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52:34.422" v="1433"/>
          <ac:spMkLst>
            <pc:docMk/>
            <pc:sldMk cId="2678213127" sldId="280"/>
            <ac:spMk id="8" creationId="{918C80D8-B27F-F758-455A-08EF0B43C0FD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52:54.705" v="1439" actId="1076"/>
          <ac:spMkLst>
            <pc:docMk/>
            <pc:sldMk cId="2678213127" sldId="280"/>
            <ac:spMk id="10" creationId="{B93FD332-7C51-3F60-D9DF-FC1A43D0B988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0:53:45.224" v="1472"/>
          <ac:spMkLst>
            <pc:docMk/>
            <pc:sldMk cId="2678213127" sldId="280"/>
            <ac:spMk id="15" creationId="{687FCDA2-B3C3-0870-A969-FEE5796B95A7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0:54:18.258" v="1529"/>
          <ac:spMkLst>
            <pc:docMk/>
            <pc:sldMk cId="2678213127" sldId="280"/>
            <ac:spMk id="18" creationId="{A410BBBB-8D16-B4E0-F987-261CD6F5F834}"/>
          </ac:spMkLst>
        </pc:spChg>
        <pc:graphicFrameChg chg="add del mod modGraphic">
          <ac:chgData name="DANIEL CORONADO MARTÍN" userId="S::daniel.coronado@alu.uclm.es::bd048972-2be1-45e4-8fd2-44a61d291a33" providerId="AD" clId="Web-{AA6AD973-3A66-86D2-3C49-D2D31A640900}" dt="2023-07-17T10:54:10.414" v="1525"/>
          <ac:graphicFrameMkLst>
            <pc:docMk/>
            <pc:sldMk cId="2678213127" sldId="280"/>
            <ac:graphicFrameMk id="9" creationId="{4EE822B3-FF10-4051-506D-9CD930325DEF}"/>
          </ac:graphicFrameMkLst>
        </pc:graphicFrameChg>
        <pc:graphicFrameChg chg="add mod modGraphic">
          <ac:chgData name="DANIEL CORONADO MARTÍN" userId="S::daniel.coronado@alu.uclm.es::bd048972-2be1-45e4-8fd2-44a61d291a33" providerId="AD" clId="Web-{AA6AD973-3A66-86D2-3C49-D2D31A640900}" dt="2023-07-17T10:55:07.183" v="1541"/>
          <ac:graphicFrameMkLst>
            <pc:docMk/>
            <pc:sldMk cId="2678213127" sldId="280"/>
            <ac:graphicFrameMk id="12" creationId="{03AAE8E3-07B5-619A-5089-2901701A38BC}"/>
          </ac:graphicFrameMkLst>
        </pc:graphicFrameChg>
        <pc:graphicFrameChg chg="add del mod">
          <ac:chgData name="DANIEL CORONADO MARTÍN" userId="S::daniel.coronado@alu.uclm.es::bd048972-2be1-45e4-8fd2-44a61d291a33" providerId="AD" clId="Web-{AA6AD973-3A66-86D2-3C49-D2D31A640900}" dt="2023-07-17T10:53:45.224" v="1473"/>
          <ac:graphicFrameMkLst>
            <pc:docMk/>
            <pc:sldMk cId="2678213127" sldId="280"/>
            <ac:graphicFrameMk id="14" creationId="{DFD3E496-D578-D272-0F8B-8BBDD4D30516}"/>
          </ac:graphicFrameMkLst>
        </pc:graphicFrameChg>
        <pc:graphicFrameChg chg="add del mod">
          <ac:chgData name="DANIEL CORONADO MARTÍN" userId="S::daniel.coronado@alu.uclm.es::bd048972-2be1-45e4-8fd2-44a61d291a33" providerId="AD" clId="Web-{AA6AD973-3A66-86D2-3C49-D2D31A640900}" dt="2023-07-17T10:54:16.805" v="1528"/>
          <ac:graphicFrameMkLst>
            <pc:docMk/>
            <pc:sldMk cId="2678213127" sldId="280"/>
            <ac:graphicFrameMk id="17" creationId="{8E634893-49C1-DB67-97AA-3033E6333158}"/>
          </ac:graphicFrameMkLst>
        </pc:graphicFrameChg>
        <pc:cxnChg chg="del">
          <ac:chgData name="DANIEL CORONADO MARTÍN" userId="S::daniel.coronado@alu.uclm.es::bd048972-2be1-45e4-8fd2-44a61d291a33" providerId="AD" clId="Web-{AA6AD973-3A66-86D2-3C49-D2D31A640900}" dt="2023-07-17T10:52:34.422" v="1432"/>
          <ac:cxnSpMkLst>
            <pc:docMk/>
            <pc:sldMk cId="2678213127" sldId="280"/>
            <ac:cxnSpMk id="6" creationId="{51F5766F-2E4F-65D7-FFB3-DE44015BB625}"/>
          </ac:cxnSpMkLst>
        </pc:cxn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1:08:49.337" v="1889"/>
        <pc:sldMkLst>
          <pc:docMk/>
          <pc:sldMk cId="3318186953" sldId="281"/>
        </pc:sldMkLst>
        <pc:spChg chg="mod">
          <ac:chgData name="DANIEL CORONADO MARTÍN" userId="S::daniel.coronado@alu.uclm.es::bd048972-2be1-45e4-8fd2-44a61d291a33" providerId="AD" clId="Web-{AA6AD973-3A66-86D2-3C49-D2D31A640900}" dt="2023-07-17T10:56:09.469" v="1561" actId="20577"/>
          <ac:spMkLst>
            <pc:docMk/>
            <pc:sldMk cId="3318186953" sldId="281"/>
            <ac:spMk id="3" creationId="{29833C52-EA1F-6FE4-C416-E0A52CDB0EAD}"/>
          </ac:spMkLst>
        </pc:spChg>
        <pc:spChg chg="add del mod">
          <ac:chgData name="DANIEL CORONADO MARTÍN" userId="S::daniel.coronado@alu.uclm.es::bd048972-2be1-45e4-8fd2-44a61d291a33" providerId="AD" clId="Web-{AA6AD973-3A66-86D2-3C49-D2D31A640900}" dt="2023-07-17T10:57:07.520" v="1639"/>
          <ac:spMkLst>
            <pc:docMk/>
            <pc:sldMk cId="3318186953" sldId="281"/>
            <ac:spMk id="6" creationId="{A65C1CCA-D496-D029-8F2D-B0C7235AAC6B}"/>
          </ac:spMkLst>
        </pc:spChg>
        <pc:graphicFrameChg chg="add del mod modGraphic">
          <ac:chgData name="DANIEL CORONADO MARTÍN" userId="S::daniel.coronado@alu.uclm.es::bd048972-2be1-45e4-8fd2-44a61d291a33" providerId="AD" clId="Web-{AA6AD973-3A66-86D2-3C49-D2D31A640900}" dt="2023-07-17T10:57:07.520" v="1640"/>
          <ac:graphicFrameMkLst>
            <pc:docMk/>
            <pc:sldMk cId="3318186953" sldId="281"/>
            <ac:graphicFrameMk id="5" creationId="{9FA46F8D-3326-B55C-F805-F475DDA64666}"/>
          </ac:graphicFrameMkLst>
        </pc:graphicFrameChg>
        <pc:graphicFrameChg chg="add del mod modGraphic">
          <ac:chgData name="DANIEL CORONADO MARTÍN" userId="S::daniel.coronado@alu.uclm.es::bd048972-2be1-45e4-8fd2-44a61d291a33" providerId="AD" clId="Web-{AA6AD973-3A66-86D2-3C49-D2D31A640900}" dt="2023-07-17T11:08:49.337" v="1889"/>
          <ac:graphicFrameMkLst>
            <pc:docMk/>
            <pc:sldMk cId="3318186953" sldId="281"/>
            <ac:graphicFrameMk id="12" creationId="{03AAE8E3-07B5-619A-5089-2901701A38BC}"/>
          </ac:graphicFrameMkLst>
        </pc:graphicFrame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1:07:11.626" v="1853" actId="1076"/>
        <pc:sldMkLst>
          <pc:docMk/>
          <pc:sldMk cId="1843765084" sldId="282"/>
        </pc:sldMkLst>
        <pc:spChg chg="mod">
          <ac:chgData name="DANIEL CORONADO MARTÍN" userId="S::daniel.coronado@alu.uclm.es::bd048972-2be1-45e4-8fd2-44a61d291a33" providerId="AD" clId="Web-{AA6AD973-3A66-86D2-3C49-D2D31A640900}" dt="2023-07-17T10:58:04.337" v="1694" actId="20577"/>
          <ac:spMkLst>
            <pc:docMk/>
            <pc:sldMk cId="1843765084" sldId="282"/>
            <ac:spMk id="3" creationId="{29833C52-EA1F-6FE4-C416-E0A52CDB0EAD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59:49.110" v="1761" actId="14100"/>
          <ac:spMkLst>
            <pc:docMk/>
            <pc:sldMk cId="1843765084" sldId="282"/>
            <ac:spMk id="4" creationId="{E8D6A7D9-701E-B3C6-7D15-F260DD5DBDCF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0:59:51.470" v="1762" actId="14100"/>
          <ac:spMkLst>
            <pc:docMk/>
            <pc:sldMk cId="1843765084" sldId="282"/>
            <ac:spMk id="5" creationId="{8EF6BA24-4CA1-2CB4-BB8F-33199BD395F7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1:00:17.221" v="1775" actId="14100"/>
          <ac:spMkLst>
            <pc:docMk/>
            <pc:sldMk cId="1843765084" sldId="282"/>
            <ac:spMk id="6" creationId="{10F8EFA8-F5D6-0F2F-A9AE-D389EA0B14BB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1:00:21.628" v="1776" actId="1076"/>
          <ac:spMkLst>
            <pc:docMk/>
            <pc:sldMk cId="1843765084" sldId="282"/>
            <ac:spMk id="7" creationId="{C0DD96F1-3555-1660-72AD-83FFE54BE785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0:58:39.168" v="1741"/>
          <ac:spMkLst>
            <pc:docMk/>
            <pc:sldMk cId="1843765084" sldId="282"/>
            <ac:spMk id="10" creationId="{B93FD332-7C51-3F60-D9DF-FC1A43D0B988}"/>
          </ac:spMkLst>
        </pc:spChg>
        <pc:graphicFrameChg chg="del">
          <ac:chgData name="DANIEL CORONADO MARTÍN" userId="S::daniel.coronado@alu.uclm.es::bd048972-2be1-45e4-8fd2-44a61d291a33" providerId="AD" clId="Web-{AA6AD973-3A66-86D2-3C49-D2D31A640900}" dt="2023-07-17T10:58:06.353" v="1695"/>
          <ac:graphicFrameMkLst>
            <pc:docMk/>
            <pc:sldMk cId="1843765084" sldId="282"/>
            <ac:graphicFrameMk id="12" creationId="{03AAE8E3-07B5-619A-5089-2901701A38BC}"/>
          </ac:graphicFrameMkLst>
        </pc:graphicFrameChg>
        <pc:cxnChg chg="add mod">
          <ac:chgData name="DANIEL CORONADO MARTÍN" userId="S::daniel.coronado@alu.uclm.es::bd048972-2be1-45e4-8fd2-44a61d291a33" providerId="AD" clId="Web-{AA6AD973-3A66-86D2-3C49-D2D31A640900}" dt="2023-07-17T11:03:49.502" v="1809" actId="14100"/>
          <ac:cxnSpMkLst>
            <pc:docMk/>
            <pc:sldMk cId="1843765084" sldId="282"/>
            <ac:cxnSpMk id="8" creationId="{6A2C2323-41BC-BECB-5B3E-D207F6C1D1E0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1:04:14.301" v="1811" actId="14100"/>
          <ac:cxnSpMkLst>
            <pc:docMk/>
            <pc:sldMk cId="1843765084" sldId="282"/>
            <ac:cxnSpMk id="9" creationId="{48630D5C-BD40-C092-48B3-F58EF90C2CA2}"/>
          </ac:cxnSpMkLst>
        </pc:cxnChg>
        <pc:cxnChg chg="add del mod">
          <ac:chgData name="DANIEL CORONADO MARTÍN" userId="S::daniel.coronado@alu.uclm.es::bd048972-2be1-45e4-8fd2-44a61d291a33" providerId="AD" clId="Web-{AA6AD973-3A66-86D2-3C49-D2D31A640900}" dt="2023-07-17T11:01:17.210" v="1789"/>
          <ac:cxnSpMkLst>
            <pc:docMk/>
            <pc:sldMk cId="1843765084" sldId="282"/>
            <ac:cxnSpMk id="11" creationId="{BC731BF8-C14D-F443-A20D-EFCAC70EBB76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1:07:11.626" v="1853" actId="1076"/>
          <ac:cxnSpMkLst>
            <pc:docMk/>
            <pc:sldMk cId="1843765084" sldId="282"/>
            <ac:cxnSpMk id="13" creationId="{CF0EE23C-82E2-3F57-443D-F6CB52F0F7B2}"/>
          </ac:cxnSpMkLst>
        </pc:cxn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1:06:48.390" v="1850" actId="1076"/>
        <pc:sldMkLst>
          <pc:docMk/>
          <pc:sldMk cId="1139829066" sldId="283"/>
        </pc:sldMkLst>
        <pc:spChg chg="mod">
          <ac:chgData name="DANIEL CORONADO MARTÍN" userId="S::daniel.coronado@alu.uclm.es::bd048972-2be1-45e4-8fd2-44a61d291a33" providerId="AD" clId="Web-{AA6AD973-3A66-86D2-3C49-D2D31A640900}" dt="2023-07-17T11:06:01.762" v="1838" actId="20577"/>
          <ac:spMkLst>
            <pc:docMk/>
            <pc:sldMk cId="1139829066" sldId="283"/>
            <ac:spMk id="3" creationId="{29833C52-EA1F-6FE4-C416-E0A52CDB0EAD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1:06:48.390" v="1850" actId="1076"/>
          <ac:spMkLst>
            <pc:docMk/>
            <pc:sldMk cId="1139829066" sldId="283"/>
            <ac:spMk id="4" creationId="{E8D6A7D9-701E-B3C6-7D15-F260DD5DBDCF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1:06:44.812" v="1848" actId="1076"/>
          <ac:spMkLst>
            <pc:docMk/>
            <pc:sldMk cId="1139829066" sldId="283"/>
            <ac:spMk id="5" creationId="{8EF6BA24-4CA1-2CB4-BB8F-33199BD395F7}"/>
          </ac:spMkLst>
        </pc:spChg>
        <pc:spChg chg="mod">
          <ac:chgData name="DANIEL CORONADO MARTÍN" userId="S::daniel.coronado@alu.uclm.es::bd048972-2be1-45e4-8fd2-44a61d291a33" providerId="AD" clId="Web-{AA6AD973-3A66-86D2-3C49-D2D31A640900}" dt="2023-07-17T11:06:10.872" v="1840" actId="20577"/>
          <ac:spMkLst>
            <pc:docMk/>
            <pc:sldMk cId="1139829066" sldId="283"/>
            <ac:spMk id="6" creationId="{10F8EFA8-F5D6-0F2F-A9AE-D389EA0B14BB}"/>
          </ac:spMkLst>
        </pc:spChg>
        <pc:cxnChg chg="del">
          <ac:chgData name="DANIEL CORONADO MARTÍN" userId="S::daniel.coronado@alu.uclm.es::bd048972-2be1-45e4-8fd2-44a61d291a33" providerId="AD" clId="Web-{AA6AD973-3A66-86D2-3C49-D2D31A640900}" dt="2023-07-17T11:05:20.462" v="1817"/>
          <ac:cxnSpMkLst>
            <pc:docMk/>
            <pc:sldMk cId="1139829066" sldId="283"/>
            <ac:cxnSpMk id="8" creationId="{6A2C2323-41BC-BECB-5B3E-D207F6C1D1E0}"/>
          </ac:cxnSpMkLst>
        </pc:cxnChg>
        <pc:cxnChg chg="del">
          <ac:chgData name="DANIEL CORONADO MARTÍN" userId="S::daniel.coronado@alu.uclm.es::bd048972-2be1-45e4-8fd2-44a61d291a33" providerId="AD" clId="Web-{AA6AD973-3A66-86D2-3C49-D2D31A640900}" dt="2023-07-17T11:05:20.947" v="1818"/>
          <ac:cxnSpMkLst>
            <pc:docMk/>
            <pc:sldMk cId="1139829066" sldId="283"/>
            <ac:cxnSpMk id="9" creationId="{48630D5C-BD40-C092-48B3-F58EF90C2CA2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1:06:19.654" v="1842" actId="1076"/>
          <ac:cxnSpMkLst>
            <pc:docMk/>
            <pc:sldMk cId="1139829066" sldId="283"/>
            <ac:cxnSpMk id="11" creationId="{8BB4510A-F059-F73A-ADB6-65A9B9125E40}"/>
          </ac:cxnSpMkLst>
        </pc:cxnChg>
        <pc:cxnChg chg="del">
          <ac:chgData name="DANIEL CORONADO MARTÍN" userId="S::daniel.coronado@alu.uclm.es::bd048972-2be1-45e4-8fd2-44a61d291a33" providerId="AD" clId="Web-{AA6AD973-3A66-86D2-3C49-D2D31A640900}" dt="2023-07-17T11:05:49.745" v="1822"/>
          <ac:cxnSpMkLst>
            <pc:docMk/>
            <pc:sldMk cId="1139829066" sldId="283"/>
            <ac:cxnSpMk id="13" creationId="{CF0EE23C-82E2-3F57-443D-F6CB52F0F7B2}"/>
          </ac:cxnSpMkLst>
        </pc:cxnChg>
        <pc:cxnChg chg="add mod">
          <ac:chgData name="DANIEL CORONADO MARTÍN" userId="S::daniel.coronado@alu.uclm.es::bd048972-2be1-45e4-8fd2-44a61d291a33" providerId="AD" clId="Web-{AA6AD973-3A66-86D2-3C49-D2D31A640900}" dt="2023-07-17T11:06:28.342" v="1844" actId="1076"/>
          <ac:cxnSpMkLst>
            <pc:docMk/>
            <pc:sldMk cId="1139829066" sldId="283"/>
            <ac:cxnSpMk id="14" creationId="{B18823AA-3BD0-9DB7-4322-7D074B35D03A}"/>
          </ac:cxnSpMkLst>
        </pc:cxn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1:08:59.947" v="1893"/>
        <pc:sldMkLst>
          <pc:docMk/>
          <pc:sldMk cId="2472205719" sldId="284"/>
        </pc:sldMkLst>
        <pc:spChg chg="del">
          <ac:chgData name="DANIEL CORONADO MARTÍN" userId="S::daniel.coronado@alu.uclm.es::bd048972-2be1-45e4-8fd2-44a61d291a33" providerId="AD" clId="Web-{AA6AD973-3A66-86D2-3C49-D2D31A640900}" dt="2023-07-17T11:07:34.659" v="1861"/>
          <ac:spMkLst>
            <pc:docMk/>
            <pc:sldMk cId="2472205719" sldId="284"/>
            <ac:spMk id="4" creationId="{E8D6A7D9-701E-B3C6-7D15-F260DD5DBDCF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1:07:34.659" v="1860"/>
          <ac:spMkLst>
            <pc:docMk/>
            <pc:sldMk cId="2472205719" sldId="284"/>
            <ac:spMk id="5" creationId="{8EF6BA24-4CA1-2CB4-BB8F-33199BD395F7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1:07:34.659" v="1859"/>
          <ac:spMkLst>
            <pc:docMk/>
            <pc:sldMk cId="2472205719" sldId="284"/>
            <ac:spMk id="6" creationId="{10F8EFA8-F5D6-0F2F-A9AE-D389EA0B14BB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1:07:34.659" v="1858"/>
          <ac:spMkLst>
            <pc:docMk/>
            <pc:sldMk cId="2472205719" sldId="284"/>
            <ac:spMk id="7" creationId="{C0DD96F1-3555-1660-72AD-83FFE54BE785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1:07:46.691" v="1864"/>
          <ac:spMkLst>
            <pc:docMk/>
            <pc:sldMk cId="2472205719" sldId="284"/>
            <ac:spMk id="12" creationId="{8E25FD60-BE64-2B37-F694-C575E2DBB0C1}"/>
          </ac:spMkLst>
        </pc:spChg>
        <pc:graphicFrameChg chg="add mod modGraphic">
          <ac:chgData name="DANIEL CORONADO MARTÍN" userId="S::daniel.coronado@alu.uclm.es::bd048972-2be1-45e4-8fd2-44a61d291a33" providerId="AD" clId="Web-{AA6AD973-3A66-86D2-3C49-D2D31A640900}" dt="2023-07-17T11:08:59.947" v="1893"/>
          <ac:graphicFrameMkLst>
            <pc:docMk/>
            <pc:sldMk cId="2472205719" sldId="284"/>
            <ac:graphicFrameMk id="11" creationId="{F75EF716-1EF0-554D-82B6-22F28E03CA54}"/>
          </ac:graphicFrameMkLst>
        </pc:graphicFrameChg>
        <pc:cxnChg chg="del">
          <ac:chgData name="DANIEL CORONADO MARTÍN" userId="S::daniel.coronado@alu.uclm.es::bd048972-2be1-45e4-8fd2-44a61d291a33" providerId="AD" clId="Web-{AA6AD973-3A66-86D2-3C49-D2D31A640900}" dt="2023-07-17T11:07:34.659" v="1857"/>
          <ac:cxnSpMkLst>
            <pc:docMk/>
            <pc:sldMk cId="2472205719" sldId="284"/>
            <ac:cxnSpMk id="8" creationId="{6A2C2323-41BC-BECB-5B3E-D207F6C1D1E0}"/>
          </ac:cxnSpMkLst>
        </pc:cxnChg>
        <pc:cxnChg chg="del">
          <ac:chgData name="DANIEL CORONADO MARTÍN" userId="S::daniel.coronado@alu.uclm.es::bd048972-2be1-45e4-8fd2-44a61d291a33" providerId="AD" clId="Web-{AA6AD973-3A66-86D2-3C49-D2D31A640900}" dt="2023-07-17T11:07:34.659" v="1856"/>
          <ac:cxnSpMkLst>
            <pc:docMk/>
            <pc:sldMk cId="2472205719" sldId="284"/>
            <ac:cxnSpMk id="9" creationId="{48630D5C-BD40-C092-48B3-F58EF90C2CA2}"/>
          </ac:cxnSpMkLst>
        </pc:cxnChg>
        <pc:cxnChg chg="del">
          <ac:chgData name="DANIEL CORONADO MARTÍN" userId="S::daniel.coronado@alu.uclm.es::bd048972-2be1-45e4-8fd2-44a61d291a33" providerId="AD" clId="Web-{AA6AD973-3A66-86D2-3C49-D2D31A640900}" dt="2023-07-17T11:07:34.659" v="1855"/>
          <ac:cxnSpMkLst>
            <pc:docMk/>
            <pc:sldMk cId="2472205719" sldId="284"/>
            <ac:cxnSpMk id="13" creationId="{CF0EE23C-82E2-3F57-443D-F6CB52F0F7B2}"/>
          </ac:cxnSpMkLst>
        </pc:cxnChg>
      </pc:sldChg>
      <pc:sldChg chg="addSp delSp modSp add ord replId">
        <pc:chgData name="DANIEL CORONADO MARTÍN" userId="S::daniel.coronado@alu.uclm.es::bd048972-2be1-45e4-8fd2-44a61d291a33" providerId="AD" clId="Web-{AA6AD973-3A66-86D2-3C49-D2D31A640900}" dt="2023-07-17T11:10:13.046" v="1928"/>
        <pc:sldMkLst>
          <pc:docMk/>
          <pc:sldMk cId="1113072153" sldId="285"/>
        </pc:sldMkLst>
        <pc:spChg chg="add del mod">
          <ac:chgData name="DANIEL CORONADO MARTÍN" userId="S::daniel.coronado@alu.uclm.es::bd048972-2be1-45e4-8fd2-44a61d291a33" providerId="AD" clId="Web-{AA6AD973-3A66-86D2-3C49-D2D31A640900}" dt="2023-07-17T11:09:17.807" v="1898"/>
          <ac:spMkLst>
            <pc:docMk/>
            <pc:sldMk cId="1113072153" sldId="285"/>
            <ac:spMk id="6" creationId="{8891B59D-1199-D93B-8AE2-26002C8BCAED}"/>
          </ac:spMkLst>
        </pc:spChg>
        <pc:spChg chg="add mod">
          <ac:chgData name="DANIEL CORONADO MARTÍN" userId="S::daniel.coronado@alu.uclm.es::bd048972-2be1-45e4-8fd2-44a61d291a33" providerId="AD" clId="Web-{AA6AD973-3A66-86D2-3C49-D2D31A640900}" dt="2023-07-17T11:09:28.683" v="1905"/>
          <ac:spMkLst>
            <pc:docMk/>
            <pc:sldMk cId="1113072153" sldId="285"/>
            <ac:spMk id="9" creationId="{BF8BB05B-A079-1B10-159C-0B8F8A0C8F57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1:09:21.729" v="1900"/>
          <ac:spMkLst>
            <pc:docMk/>
            <pc:sldMk cId="1113072153" sldId="285"/>
            <ac:spMk id="12" creationId="{8E25FD60-BE64-2B37-F694-C575E2DBB0C1}"/>
          </ac:spMkLst>
        </pc:spChg>
        <pc:graphicFrameChg chg="add del mod">
          <ac:chgData name="DANIEL CORONADO MARTÍN" userId="S::daniel.coronado@alu.uclm.es::bd048972-2be1-45e4-8fd2-44a61d291a33" providerId="AD" clId="Web-{AA6AD973-3A66-86D2-3C49-D2D31A640900}" dt="2023-07-17T11:09:17.807" v="1899"/>
          <ac:graphicFrameMkLst>
            <pc:docMk/>
            <pc:sldMk cId="1113072153" sldId="285"/>
            <ac:graphicFrameMk id="5" creationId="{9575C00A-C6F1-7B33-D6E5-A89722943F85}"/>
          </ac:graphicFrameMkLst>
        </pc:graphicFrameChg>
        <pc:graphicFrameChg chg="add mod modGraphic">
          <ac:chgData name="DANIEL CORONADO MARTÍN" userId="S::daniel.coronado@alu.uclm.es::bd048972-2be1-45e4-8fd2-44a61d291a33" providerId="AD" clId="Web-{AA6AD973-3A66-86D2-3C49-D2D31A640900}" dt="2023-07-17T11:10:13.046" v="1928"/>
          <ac:graphicFrameMkLst>
            <pc:docMk/>
            <pc:sldMk cId="1113072153" sldId="285"/>
            <ac:graphicFrameMk id="8" creationId="{B3BF0026-C77F-D9F9-9EF1-F4420F75134F}"/>
          </ac:graphicFrameMkLst>
        </pc:graphicFrameChg>
        <pc:graphicFrameChg chg="del mod modGraphic">
          <ac:chgData name="DANIEL CORONADO MARTÍN" userId="S::daniel.coronado@alu.uclm.es::bd048972-2be1-45e4-8fd2-44a61d291a33" providerId="AD" clId="Web-{AA6AD973-3A66-86D2-3C49-D2D31A640900}" dt="2023-07-17T11:09:36.496" v="1906"/>
          <ac:graphicFrameMkLst>
            <pc:docMk/>
            <pc:sldMk cId="1113072153" sldId="285"/>
            <ac:graphicFrameMk id="11" creationId="{F75EF716-1EF0-554D-82B6-22F28E03CA54}"/>
          </ac:graphicFrameMkLst>
        </pc:graphicFrameChg>
      </pc:sldChg>
      <pc:sldChg chg="addSp delSp modSp new">
        <pc:chgData name="DANIEL CORONADO MARTÍN" userId="S::daniel.coronado@alu.uclm.es::bd048972-2be1-45e4-8fd2-44a61d291a33" providerId="AD" clId="Web-{AA6AD973-3A66-86D2-3C49-D2D31A640900}" dt="2023-07-17T11:18:06.299" v="2053" actId="1076"/>
        <pc:sldMkLst>
          <pc:docMk/>
          <pc:sldMk cId="3009235295" sldId="286"/>
        </pc:sldMkLst>
        <pc:spChg chg="mod">
          <ac:chgData name="DANIEL CORONADO MARTÍN" userId="S::daniel.coronado@alu.uclm.es::bd048972-2be1-45e4-8fd2-44a61d291a33" providerId="AD" clId="Web-{AA6AD973-3A66-86D2-3C49-D2D31A640900}" dt="2023-07-17T11:10:29.156" v="1942" actId="20577"/>
          <ac:spMkLst>
            <pc:docMk/>
            <pc:sldMk cId="3009235295" sldId="286"/>
            <ac:spMk id="2" creationId="{C62CD46B-E9A7-8F8C-43EC-F28679B46479}"/>
          </ac:spMkLst>
        </pc:spChg>
        <pc:spChg chg="del">
          <ac:chgData name="DANIEL CORONADO MARTÍN" userId="S::daniel.coronado@alu.uclm.es::bd048972-2be1-45e4-8fd2-44a61d291a33" providerId="AD" clId="Web-{AA6AD973-3A66-86D2-3C49-D2D31A640900}" dt="2023-07-17T11:10:54.017" v="1946"/>
          <ac:spMkLst>
            <pc:docMk/>
            <pc:sldMk cId="3009235295" sldId="286"/>
            <ac:spMk id="3" creationId="{42752829-07F7-A45E-5E59-B6A9FEBFCF56}"/>
          </ac:spMkLst>
        </pc:spChg>
        <pc:graphicFrameChg chg="add del mod modGraphic">
          <ac:chgData name="DANIEL CORONADO MARTÍN" userId="S::daniel.coronado@alu.uclm.es::bd048972-2be1-45e4-8fd2-44a61d291a33" providerId="AD" clId="Web-{AA6AD973-3A66-86D2-3C49-D2D31A640900}" dt="2023-07-17T11:13:50.421" v="1987"/>
          <ac:graphicFrameMkLst>
            <pc:docMk/>
            <pc:sldMk cId="3009235295" sldId="286"/>
            <ac:graphicFrameMk id="9" creationId="{0A0890C1-CEC5-B4B5-14FA-5F6C33E7D5E4}"/>
          </ac:graphicFrameMkLst>
        </pc:graphicFrameChg>
        <pc:picChg chg="add mod">
          <ac:chgData name="DANIEL CORONADO MARTÍN" userId="S::daniel.coronado@alu.uclm.es::bd048972-2be1-45e4-8fd2-44a61d291a33" providerId="AD" clId="Web-{AA6AD973-3A66-86D2-3C49-D2D31A640900}" dt="2023-07-17T11:18:03.408" v="2050" actId="14100"/>
          <ac:picMkLst>
            <pc:docMk/>
            <pc:sldMk cId="3009235295" sldId="286"/>
            <ac:picMk id="5" creationId="{BD71DC52-EBA8-7467-8EB6-DE772E9AB3EB}"/>
          </ac:picMkLst>
        </pc:picChg>
        <pc:picChg chg="add mod">
          <ac:chgData name="DANIEL CORONADO MARTÍN" userId="S::daniel.coronado@alu.uclm.es::bd048972-2be1-45e4-8fd2-44a61d291a33" providerId="AD" clId="Web-{AA6AD973-3A66-86D2-3C49-D2D31A640900}" dt="2023-07-17T11:18:06.299" v="2053" actId="1076"/>
          <ac:picMkLst>
            <pc:docMk/>
            <pc:sldMk cId="3009235295" sldId="286"/>
            <ac:picMk id="7" creationId="{F82A6DC6-D6F5-6E01-8B5B-F9CF7DA1FA4D}"/>
          </ac:picMkLst>
        </pc:picChg>
      </pc:sldChg>
      <pc:sldChg chg="delSp modSp add replId">
        <pc:chgData name="DANIEL CORONADO MARTÍN" userId="S::daniel.coronado@alu.uclm.es::bd048972-2be1-45e4-8fd2-44a61d291a33" providerId="AD" clId="Web-{AA6AD973-3A66-86D2-3C49-D2D31A640900}" dt="2023-07-17T11:17:58.423" v="2048"/>
        <pc:sldMkLst>
          <pc:docMk/>
          <pc:sldMk cId="1895627317" sldId="287"/>
        </pc:sldMkLst>
        <pc:graphicFrameChg chg="mod modGraphic">
          <ac:chgData name="DANIEL CORONADO MARTÍN" userId="S::daniel.coronado@alu.uclm.es::bd048972-2be1-45e4-8fd2-44a61d291a33" providerId="AD" clId="Web-{AA6AD973-3A66-86D2-3C49-D2D31A640900}" dt="2023-07-17T11:17:58.423" v="2048"/>
          <ac:graphicFrameMkLst>
            <pc:docMk/>
            <pc:sldMk cId="1895627317" sldId="287"/>
            <ac:graphicFrameMk id="9" creationId="{0A0890C1-CEC5-B4B5-14FA-5F6C33E7D5E4}"/>
          </ac:graphicFrameMkLst>
        </pc:graphicFrameChg>
        <pc:picChg chg="del">
          <ac:chgData name="DANIEL CORONADO MARTÍN" userId="S::daniel.coronado@alu.uclm.es::bd048972-2be1-45e4-8fd2-44a61d291a33" providerId="AD" clId="Web-{AA6AD973-3A66-86D2-3C49-D2D31A640900}" dt="2023-07-17T11:13:52.390" v="1988"/>
          <ac:picMkLst>
            <pc:docMk/>
            <pc:sldMk cId="1895627317" sldId="287"/>
            <ac:picMk id="5" creationId="{BD71DC52-EBA8-7467-8EB6-DE772E9AB3EB}"/>
          </ac:picMkLst>
        </pc:picChg>
        <pc:picChg chg="del">
          <ac:chgData name="DANIEL CORONADO MARTÍN" userId="S::daniel.coronado@alu.uclm.es::bd048972-2be1-45e4-8fd2-44a61d291a33" providerId="AD" clId="Web-{AA6AD973-3A66-86D2-3C49-D2D31A640900}" dt="2023-07-17T11:13:53.577" v="1989"/>
          <ac:picMkLst>
            <pc:docMk/>
            <pc:sldMk cId="1895627317" sldId="287"/>
            <ac:picMk id="7" creationId="{F82A6DC6-D6F5-6E01-8B5B-F9CF7DA1FA4D}"/>
          </ac:picMkLst>
        </pc:picChg>
      </pc:sldChg>
      <pc:sldChg chg="addSp delSp modSp add replId">
        <pc:chgData name="DANIEL CORONADO MARTÍN" userId="S::daniel.coronado@alu.uclm.es::bd048972-2be1-45e4-8fd2-44a61d291a33" providerId="AD" clId="Web-{AA6AD973-3A66-86D2-3C49-D2D31A640900}" dt="2023-07-17T11:22:11.254" v="2083" actId="1076"/>
        <pc:sldMkLst>
          <pc:docMk/>
          <pc:sldMk cId="3391323872" sldId="288"/>
        </pc:sldMkLst>
        <pc:spChg chg="mod">
          <ac:chgData name="DANIEL CORONADO MARTÍN" userId="S::daniel.coronado@alu.uclm.es::bd048972-2be1-45e4-8fd2-44a61d291a33" providerId="AD" clId="Web-{AA6AD973-3A66-86D2-3C49-D2D31A640900}" dt="2023-07-17T11:21:59.050" v="2078" actId="1076"/>
          <ac:spMkLst>
            <pc:docMk/>
            <pc:sldMk cId="3391323872" sldId="288"/>
            <ac:spMk id="2" creationId="{C62CD46B-E9A7-8F8C-43EC-F28679B46479}"/>
          </ac:spMkLst>
        </pc:spChg>
        <pc:graphicFrameChg chg="del">
          <ac:chgData name="DANIEL CORONADO MARTÍN" userId="S::daniel.coronado@alu.uclm.es::bd048972-2be1-45e4-8fd2-44a61d291a33" providerId="AD" clId="Web-{AA6AD973-3A66-86D2-3C49-D2D31A640900}" dt="2023-07-17T11:18:31.472" v="2055"/>
          <ac:graphicFrameMkLst>
            <pc:docMk/>
            <pc:sldMk cId="3391323872" sldId="288"/>
            <ac:graphicFrameMk id="9" creationId="{0A0890C1-CEC5-B4B5-14FA-5F6C33E7D5E4}"/>
          </ac:graphicFrameMkLst>
        </pc:graphicFrameChg>
        <pc:picChg chg="add mod">
          <ac:chgData name="DANIEL CORONADO MARTÍN" userId="S::daniel.coronado@alu.uclm.es::bd048972-2be1-45e4-8fd2-44a61d291a33" providerId="AD" clId="Web-{AA6AD973-3A66-86D2-3C49-D2D31A640900}" dt="2023-07-17T11:22:05.753" v="2082" actId="1076"/>
          <ac:picMkLst>
            <pc:docMk/>
            <pc:sldMk cId="3391323872" sldId="288"/>
            <ac:picMk id="3" creationId="{11523339-C16A-C28B-37C6-9A8A0E23CB26}"/>
          </ac:picMkLst>
        </pc:picChg>
        <pc:picChg chg="add mod">
          <ac:chgData name="DANIEL CORONADO MARTÍN" userId="S::daniel.coronado@alu.uclm.es::bd048972-2be1-45e4-8fd2-44a61d291a33" providerId="AD" clId="Web-{AA6AD973-3A66-86D2-3C49-D2D31A640900}" dt="2023-07-17T11:22:04.628" v="2079" actId="1076"/>
          <ac:picMkLst>
            <pc:docMk/>
            <pc:sldMk cId="3391323872" sldId="288"/>
            <ac:picMk id="5" creationId="{3AB3105C-F325-BA57-C745-DC2493FC09E2}"/>
          </ac:picMkLst>
        </pc:picChg>
        <pc:picChg chg="add mod">
          <ac:chgData name="DANIEL CORONADO MARTÍN" userId="S::daniel.coronado@alu.uclm.es::bd048972-2be1-45e4-8fd2-44a61d291a33" providerId="AD" clId="Web-{AA6AD973-3A66-86D2-3C49-D2D31A640900}" dt="2023-07-17T11:22:04.628" v="2080" actId="1076"/>
          <ac:picMkLst>
            <pc:docMk/>
            <pc:sldMk cId="3391323872" sldId="288"/>
            <ac:picMk id="7" creationId="{5F3F6394-FEC0-290C-49F7-AD1F3D08709E}"/>
          </ac:picMkLst>
        </pc:picChg>
        <pc:picChg chg="add mod">
          <ac:chgData name="DANIEL CORONADO MARTÍN" userId="S::daniel.coronado@alu.uclm.es::bd048972-2be1-45e4-8fd2-44a61d291a33" providerId="AD" clId="Web-{AA6AD973-3A66-86D2-3C49-D2D31A640900}" dt="2023-07-17T11:22:04.644" v="2081" actId="1076"/>
          <ac:picMkLst>
            <pc:docMk/>
            <pc:sldMk cId="3391323872" sldId="288"/>
            <ac:picMk id="10" creationId="{CB3C7981-73A2-B5AC-46D6-695502C5FFC5}"/>
          </ac:picMkLst>
        </pc:picChg>
        <pc:picChg chg="add mod">
          <ac:chgData name="DANIEL CORONADO MARTÍN" userId="S::daniel.coronado@alu.uclm.es::bd048972-2be1-45e4-8fd2-44a61d291a33" providerId="AD" clId="Web-{AA6AD973-3A66-86D2-3C49-D2D31A640900}" dt="2023-07-17T11:22:11.254" v="2083" actId="1076"/>
          <ac:picMkLst>
            <pc:docMk/>
            <pc:sldMk cId="3391323872" sldId="288"/>
            <ac:picMk id="11" creationId="{FD1F70D4-7D92-B8B7-9390-1B5F6FA43593}"/>
          </ac:picMkLst>
        </pc:picChg>
      </pc:sldChg>
      <pc:sldMasterChg chg="add del addSldLayout delSldLayout">
        <pc:chgData name="DANIEL CORONADO MARTÍN" userId="S::daniel.coronado@alu.uclm.es::bd048972-2be1-45e4-8fd2-44a61d291a33" providerId="AD" clId="Web-{AA6AD973-3A66-86D2-3C49-D2D31A640900}" dt="2023-07-17T09:44:50.035" v="518"/>
        <pc:sldMasterMkLst>
          <pc:docMk/>
          <pc:sldMasterMk cId="1067241163" sldId="2147483648"/>
        </pc:sldMasterMkLst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463698262" sldId="2147483649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1020985628" sldId="2147483650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161133908" sldId="2147483651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3974516220" sldId="2147483652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134343984" sldId="2147483653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4037935787" sldId="2147483654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719012992" sldId="2147483655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3146684131" sldId="2147483656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534504223" sldId="2147483657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703098471" sldId="2147483658"/>
          </pc:sldLayoutMkLst>
        </pc:sldLayoutChg>
        <pc:sldLayoutChg chg="add del">
          <pc:chgData name="DANIEL CORONADO MARTÍN" userId="S::daniel.coronado@alu.uclm.es::bd048972-2be1-45e4-8fd2-44a61d291a33" providerId="AD" clId="Web-{AA6AD973-3A66-86D2-3C49-D2D31A640900}" dt="2023-07-17T09:44:50.035" v="518"/>
          <pc:sldLayoutMkLst>
            <pc:docMk/>
            <pc:sldMasterMk cId="1067241163" sldId="2147483648"/>
            <pc:sldLayoutMk cId="2739026954" sldId="2147483659"/>
          </pc:sldLayoutMkLst>
        </pc:sldLayoutChg>
      </pc:sldMasterChg>
      <pc:sldMasterChg chg="add del addSldLayout delSldLayout modSldLayout">
        <pc:chgData name="DANIEL CORONADO MARTÍN" userId="S::daniel.coronado@alu.uclm.es::bd048972-2be1-45e4-8fd2-44a61d291a33" providerId="AD" clId="Web-{AA6AD973-3A66-86D2-3C49-D2D31A640900}" dt="2023-07-17T09:44:31.534" v="517"/>
        <pc:sldMasterMkLst>
          <pc:docMk/>
          <pc:sldMasterMk cId="496926487" sldId="2147483660"/>
        </pc:sldMasterMkLst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706262970" sldId="2147483661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3877486313" sldId="2147483662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1875507781" sldId="2147483663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2471730082" sldId="2147483664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3736097650" sldId="2147483665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771846747" sldId="2147483666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1254540847" sldId="2147483667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408467691" sldId="2147483668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2387688518" sldId="2147483669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3797964070" sldId="2147483670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3768117402" sldId="2147483671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3561479319" sldId="2147483672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2808815835" sldId="2147483673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383061109" sldId="2147483674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2223065767" sldId="2147483675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811728389" sldId="2147483676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31.534" v="517"/>
          <pc:sldLayoutMkLst>
            <pc:docMk/>
            <pc:sldMasterMk cId="496926487" sldId="2147483660"/>
            <pc:sldLayoutMk cId="1025889441" sldId="2147483677"/>
          </pc:sldLayoutMkLst>
        </pc:sldLayoutChg>
      </pc:sldMasterChg>
      <pc:sldMasterChg chg="add del addSldLayout delSldLayout modSldLayout">
        <pc:chgData name="DANIEL CORONADO MARTÍN" userId="S::daniel.coronado@alu.uclm.es::bd048972-2be1-45e4-8fd2-44a61d291a33" providerId="AD" clId="Web-{AA6AD973-3A66-86D2-3C49-D2D31A640900}" dt="2023-07-17T09:47:25.500" v="575"/>
        <pc:sldMasterMkLst>
          <pc:docMk/>
          <pc:sldMasterMk cId="3823193629" sldId="2147483660"/>
        </pc:sldMasterMkLst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2292926730" sldId="2147483661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2930966088" sldId="2147483662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738739951" sldId="2147483663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4130105761" sldId="2147483664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288860961" sldId="2147483665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2043508772" sldId="2147483666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1880724431" sldId="2147483667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2629362775" sldId="2147483668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440498371" sldId="2147483669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2753764057" sldId="2147483670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7:25.500" v="575"/>
          <pc:sldLayoutMkLst>
            <pc:docMk/>
            <pc:sldMasterMk cId="3823193629" sldId="2147483660"/>
            <pc:sldLayoutMk cId="3479140888" sldId="2147483671"/>
          </pc:sldLayoutMkLst>
        </pc:sldLayoutChg>
      </pc:sldMasterChg>
      <pc:sldMasterChg chg="add del addSldLayout delSldLayout modSldLayout">
        <pc:chgData name="DANIEL CORONADO MARTÍN" userId="S::daniel.coronado@alu.uclm.es::bd048972-2be1-45e4-8fd2-44a61d291a33" providerId="AD" clId="Web-{AA6AD973-3A66-86D2-3C49-D2D31A640900}" dt="2023-07-17T09:51:38.502" v="602"/>
        <pc:sldMasterMkLst>
          <pc:docMk/>
          <pc:sldMasterMk cId="2786764169" sldId="2147483672"/>
        </pc:sldMasterMkLst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2057855197" sldId="2147483673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2213757419" sldId="2147483674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1848861128" sldId="2147483675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2543177866" sldId="2147483676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1510277748" sldId="2147483677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2483457621" sldId="2147483678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4271659588" sldId="2147483679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320253132" sldId="2147483680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3424764767" sldId="2147483681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3312910023" sldId="2147483682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2786764169" sldId="2147483672"/>
            <pc:sldLayoutMk cId="2223855995" sldId="2147483683"/>
          </pc:sldLayoutMkLst>
        </pc:sldLayoutChg>
      </pc:sldMasterChg>
      <pc:sldMasterChg chg="add del addSldLayout delSldLayout modSldLayout">
        <pc:chgData name="DANIEL CORONADO MARTÍN" userId="S::daniel.coronado@alu.uclm.es::bd048972-2be1-45e4-8fd2-44a61d291a33" providerId="AD" clId="Web-{AA6AD973-3A66-86D2-3C49-D2D31A640900}" dt="2023-07-17T09:44:28.081" v="516"/>
        <pc:sldMasterMkLst>
          <pc:docMk/>
          <pc:sldMasterMk cId="411736229" sldId="2147483678"/>
        </pc:sldMasterMkLst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3362820998" sldId="2147483679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836132686" sldId="2147483680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2509724507" sldId="2147483681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1668438746" sldId="2147483682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2002195216" sldId="2147483683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653484054" sldId="2147483684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4039086525" sldId="2147483685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1637850672" sldId="2147483686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3501654117" sldId="2147483687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49243836" sldId="2147483688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8.081" v="516"/>
          <pc:sldLayoutMkLst>
            <pc:docMk/>
            <pc:sldMasterMk cId="411736229" sldId="2147483678"/>
            <pc:sldLayoutMk cId="3429975881" sldId="2147483689"/>
          </pc:sldLayoutMkLst>
        </pc:sldLayoutChg>
      </pc:sldMasterChg>
      <pc:sldMasterChg chg="add addSldLayout modSldLayout">
        <pc:chgData name="DANIEL CORONADO MARTÍN" userId="S::daniel.coronado@alu.uclm.es::bd048972-2be1-45e4-8fd2-44a61d291a33" providerId="AD" clId="Web-{AA6AD973-3A66-86D2-3C49-D2D31A640900}" dt="2023-07-17T09:51:38.502" v="602"/>
        <pc:sldMasterMkLst>
          <pc:docMk/>
          <pc:sldMasterMk cId="1953607443" sldId="2147483684"/>
        </pc:sldMasterMkLst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4210971298" sldId="2147483685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2543358971" sldId="2147483686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3871462966" sldId="2147483687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2162518211" sldId="2147483688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657575181" sldId="2147483689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1972761461" sldId="2147483690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2618276930" sldId="2147483691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2676142751" sldId="2147483692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3030700908" sldId="2147483693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2080945146" sldId="2147483694"/>
          </pc:sldLayoutMkLst>
        </pc:sldLayoutChg>
        <pc:sldLayoutChg chg="add mod replId">
          <pc:chgData name="DANIEL CORONADO MARTÍN" userId="S::daniel.coronado@alu.uclm.es::bd048972-2be1-45e4-8fd2-44a61d291a33" providerId="AD" clId="Web-{AA6AD973-3A66-86D2-3C49-D2D31A640900}" dt="2023-07-17T09:51:38.502" v="602"/>
          <pc:sldLayoutMkLst>
            <pc:docMk/>
            <pc:sldMasterMk cId="1953607443" sldId="2147483684"/>
            <pc:sldLayoutMk cId="4228053974" sldId="2147483695"/>
          </pc:sldLayoutMkLst>
        </pc:sldLayoutChg>
      </pc:sldMasterChg>
      <pc:sldMasterChg chg="add del addSldLayout delSldLayout modSldLayout">
        <pc:chgData name="DANIEL CORONADO MARTÍN" userId="S::daniel.coronado@alu.uclm.es::bd048972-2be1-45e4-8fd2-44a61d291a33" providerId="AD" clId="Web-{AA6AD973-3A66-86D2-3C49-D2D31A640900}" dt="2023-07-17T09:44:25.065" v="515"/>
        <pc:sldMasterMkLst>
          <pc:docMk/>
          <pc:sldMasterMk cId="3481269005" sldId="2147483690"/>
        </pc:sldMasterMkLst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2305855926" sldId="2147483691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1968939170" sldId="2147483692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3842902478" sldId="2147483693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1798931845" sldId="2147483694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1659663451" sldId="2147483695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1592500902" sldId="2147483696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15692719" sldId="2147483697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824896269" sldId="2147483698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2849170992" sldId="2147483699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2578193217" sldId="2147483700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25.065" v="515"/>
          <pc:sldLayoutMkLst>
            <pc:docMk/>
            <pc:sldMasterMk cId="3481269005" sldId="2147483690"/>
            <pc:sldLayoutMk cId="2064944583" sldId="2147483701"/>
          </pc:sldLayoutMkLst>
        </pc:sldLayoutChg>
      </pc:sldMasterChg>
      <pc:sldMasterChg chg="add del addSldLayout delSldLayout modSldLayout">
        <pc:chgData name="DANIEL CORONADO MARTÍN" userId="S::daniel.coronado@alu.uclm.es::bd048972-2be1-45e4-8fd2-44a61d291a33" providerId="AD" clId="Web-{AA6AD973-3A66-86D2-3C49-D2D31A640900}" dt="2023-07-17T09:44:18.908" v="514"/>
        <pc:sldMasterMkLst>
          <pc:docMk/>
          <pc:sldMasterMk cId="3904906551" sldId="2147483702"/>
        </pc:sldMasterMkLst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243614057" sldId="2147483703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2753609264" sldId="2147483704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1855374354" sldId="2147483705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2798277427" sldId="2147483706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53097719" sldId="2147483707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3358215082" sldId="2147483708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1293397007" sldId="2147483709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2760738823" sldId="2147483710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4157392848" sldId="2147483711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4237541239" sldId="2147483712"/>
          </pc:sldLayoutMkLst>
        </pc:sldLayoutChg>
        <pc:sldLayoutChg chg="add del mod replId">
          <pc:chgData name="DANIEL CORONADO MARTÍN" userId="S::daniel.coronado@alu.uclm.es::bd048972-2be1-45e4-8fd2-44a61d291a33" providerId="AD" clId="Web-{AA6AD973-3A66-86D2-3C49-D2D31A640900}" dt="2023-07-17T09:44:18.908" v="514"/>
          <pc:sldLayoutMkLst>
            <pc:docMk/>
            <pc:sldMasterMk cId="3904906551" sldId="2147483702"/>
            <pc:sldLayoutMk cId="214898669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4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5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6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6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4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s-ES" sz="6600">
                <a:solidFill>
                  <a:schemeClr val="tx2"/>
                </a:solidFill>
              </a:rPr>
              <a:t>Clasificación Automática de Géneros Musicales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Daniel Coronado Martín</a:t>
            </a:r>
          </a:p>
          <a:p>
            <a:pPr algn="r"/>
            <a:endParaRPr lang="es-ES">
              <a:solidFill>
                <a:schemeClr val="tx1"/>
              </a:solidFill>
            </a:endParaRPr>
          </a:p>
          <a:p>
            <a:pPr algn="r"/>
            <a:r>
              <a:rPr lang="es-ES" i="1" dirty="0">
                <a:solidFill>
                  <a:schemeClr val="tx1"/>
                </a:solidFill>
              </a:rPr>
              <a:t>Máster en Ciencia de Datos e Ingeniería de Datos en la Nube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61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FF1E3-839C-5E73-CF34-B0C776DF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ENRIQUECIMIENTO DE LA BASE DE DATOS</a:t>
            </a:r>
            <a:endParaRPr lang="es-ES" b="1" dirty="0">
              <a:latin typeface="Calibri"/>
            </a:endParaRPr>
          </a:p>
        </p:txBody>
      </p:sp>
      <p:pic>
        <p:nvPicPr>
          <p:cNvPr id="15" name="Imagen 1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510E8C9-CFA4-19E2-A984-2C8AB6E17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b="29677"/>
          <a:stretch/>
        </p:blipFill>
        <p:spPr>
          <a:xfrm>
            <a:off x="181356" y="2068328"/>
            <a:ext cx="11824377" cy="34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FF1E3-839C-5E73-CF34-B0C776DF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ENRIQUECIMIENTO DE LA BASE DE DATOS</a:t>
            </a:r>
            <a:endParaRPr lang="es-ES" b="1" dirty="0">
              <a:latin typeface="Calibri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C30624-1983-CD69-AD43-6157C81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763" y="2140701"/>
            <a:ext cx="10058400" cy="40848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F0502020204030204" pitchFamily="34" charset="0"/>
              <a:buChar char="Ø"/>
            </a:pPr>
            <a:endParaRPr lang="es-ES"/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s-ES" dirty="0">
                <a:ea typeface="Calibri"/>
                <a:cs typeface="Calibri"/>
              </a:rPr>
              <a:t>300.000 registros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s-ES" dirty="0">
                <a:ea typeface="Calibri"/>
                <a:cs typeface="Calibri"/>
              </a:rPr>
              <a:t>   12 características de audio de Spotify</a:t>
            </a:r>
            <a:endParaRPr lang="es-E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s-ES" dirty="0">
                <a:ea typeface="Calibri"/>
                <a:cs typeface="Calibri"/>
              </a:rPr>
              <a:t>    Letras de las canciones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s-ES" dirty="0">
                <a:ea typeface="Calibri"/>
                <a:cs typeface="Calibri"/>
              </a:rPr>
              <a:t>    Géneros</a:t>
            </a:r>
          </a:p>
        </p:txBody>
      </p:sp>
      <p:pic>
        <p:nvPicPr>
          <p:cNvPr id="6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B431F4C1-B648-038D-88CA-AB1B49CEB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/>
          <a:stretch/>
        </p:blipFill>
        <p:spPr>
          <a:xfrm>
            <a:off x="1249622" y="2018410"/>
            <a:ext cx="9760973" cy="20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FF1E3-839C-5E73-CF34-B0C776DF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ENRIQUECIMIENTO DE LA BASE DE DATOS</a:t>
            </a:r>
            <a:endParaRPr lang="es-ES" b="1" dirty="0">
              <a:latin typeface="Calibri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C30624-1983-CD69-AD43-6157C81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8185"/>
            <a:ext cx="10058400" cy="3580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800" dirty="0">
                <a:ea typeface="Calibri"/>
                <a:cs typeface="Calibri"/>
              </a:rPr>
              <a:t>Spotify audio </a:t>
            </a:r>
            <a:r>
              <a:rPr lang="es-ES" sz="2800" err="1">
                <a:ea typeface="Calibri"/>
                <a:cs typeface="Calibri"/>
              </a:rPr>
              <a:t>features</a:t>
            </a:r>
            <a:r>
              <a:rPr lang="es-ES" sz="2800" dirty="0">
                <a:ea typeface="Calibri"/>
                <a:cs typeface="Calibri"/>
              </a:rPr>
              <a:t>:</a:t>
            </a:r>
            <a:endParaRPr lang="es-E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sz="2200" dirty="0">
              <a:ea typeface="+mn-lt"/>
              <a:cs typeface="+mn-lt"/>
            </a:endParaRPr>
          </a:p>
          <a:p>
            <a:pPr marL="383540" lvl="1"/>
            <a:r>
              <a:rPr lang="es-ES" sz="2200" dirty="0" err="1">
                <a:ea typeface="+mn-lt"/>
                <a:cs typeface="+mn-lt"/>
              </a:rPr>
              <a:t>Acousticness</a:t>
            </a:r>
            <a:r>
              <a:rPr lang="es-ES" sz="2200" dirty="0">
                <a:ea typeface="+mn-lt"/>
                <a:cs typeface="+mn-lt"/>
              </a:rPr>
              <a:t>, </a:t>
            </a:r>
            <a:r>
              <a:rPr lang="es-ES" sz="2200" dirty="0" err="1">
                <a:ea typeface="+mn-lt"/>
                <a:cs typeface="+mn-lt"/>
              </a:rPr>
              <a:t>Liveness</a:t>
            </a:r>
            <a:r>
              <a:rPr lang="es-ES" sz="2200" dirty="0">
                <a:ea typeface="+mn-lt"/>
                <a:cs typeface="+mn-lt"/>
              </a:rPr>
              <a:t>, </a:t>
            </a:r>
            <a:r>
              <a:rPr lang="es-ES" sz="2200" dirty="0" err="1">
                <a:ea typeface="+mn-lt"/>
                <a:cs typeface="+mn-lt"/>
              </a:rPr>
              <a:t>Speechiness</a:t>
            </a:r>
            <a:r>
              <a:rPr lang="es-ES" sz="2200" dirty="0">
                <a:ea typeface="+mn-lt"/>
                <a:cs typeface="+mn-lt"/>
              </a:rPr>
              <a:t> and </a:t>
            </a:r>
            <a:r>
              <a:rPr lang="es-ES" sz="2200" dirty="0" err="1">
                <a:ea typeface="+mn-lt"/>
                <a:cs typeface="+mn-lt"/>
              </a:rPr>
              <a:t>Instrumentalness</a:t>
            </a:r>
            <a:endParaRPr lang="es-ES" sz="2200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sz="2200" dirty="0">
              <a:ea typeface="Calibri"/>
              <a:cs typeface="Calibri"/>
            </a:endParaRPr>
          </a:p>
          <a:p>
            <a:pPr marL="383540" lvl="1"/>
            <a:r>
              <a:rPr lang="es-ES" sz="2200" dirty="0">
                <a:ea typeface="+mn-lt"/>
                <a:cs typeface="+mn-lt"/>
              </a:rPr>
              <a:t>Energy, </a:t>
            </a:r>
            <a:r>
              <a:rPr lang="es-ES" sz="2200" err="1">
                <a:ea typeface="+mn-lt"/>
                <a:cs typeface="+mn-lt"/>
              </a:rPr>
              <a:t>Loudness</a:t>
            </a:r>
            <a:r>
              <a:rPr lang="es-ES" sz="2200" dirty="0">
                <a:ea typeface="+mn-lt"/>
                <a:cs typeface="+mn-lt"/>
              </a:rPr>
              <a:t>, </a:t>
            </a:r>
            <a:r>
              <a:rPr lang="es-ES" sz="2200" err="1">
                <a:ea typeface="+mn-lt"/>
                <a:cs typeface="+mn-lt"/>
              </a:rPr>
              <a:t>Danceability</a:t>
            </a:r>
            <a:r>
              <a:rPr lang="es-ES" sz="2200" dirty="0">
                <a:ea typeface="+mn-lt"/>
                <a:cs typeface="+mn-lt"/>
              </a:rPr>
              <a:t> and </a:t>
            </a:r>
            <a:r>
              <a:rPr lang="es-ES" sz="2200" err="1">
                <a:ea typeface="+mn-lt"/>
                <a:cs typeface="+mn-lt"/>
              </a:rPr>
              <a:t>Valence</a:t>
            </a:r>
            <a:endParaRPr lang="es-ES" sz="2200">
              <a:ea typeface="Calibri"/>
              <a:cs typeface="Calibri"/>
            </a:endParaRPr>
          </a:p>
          <a:p>
            <a:pPr marL="0" indent="0">
              <a:buNone/>
            </a:pPr>
            <a:endParaRPr lang="es-ES" sz="2200" dirty="0">
              <a:ea typeface="Calibri"/>
              <a:cs typeface="Calibri"/>
            </a:endParaRPr>
          </a:p>
          <a:p>
            <a:pPr marL="383540" lvl="1"/>
            <a:r>
              <a:rPr lang="es-ES" sz="2200" dirty="0">
                <a:ea typeface="+mn-lt"/>
                <a:cs typeface="+mn-lt"/>
              </a:rPr>
              <a:t>Tempo, </a:t>
            </a:r>
            <a:r>
              <a:rPr lang="es-ES" sz="2200" dirty="0" err="1">
                <a:ea typeface="+mn-lt"/>
                <a:cs typeface="+mn-lt"/>
              </a:rPr>
              <a:t>Duration</a:t>
            </a:r>
            <a:r>
              <a:rPr lang="es-ES" sz="2200" dirty="0">
                <a:ea typeface="+mn-lt"/>
                <a:cs typeface="+mn-lt"/>
              </a:rPr>
              <a:t>, Key and </a:t>
            </a:r>
            <a:r>
              <a:rPr lang="es-ES" sz="2200" dirty="0" err="1">
                <a:ea typeface="+mn-lt"/>
                <a:cs typeface="+mn-lt"/>
              </a:rPr>
              <a:t>Mode</a:t>
            </a:r>
            <a:endParaRPr lang="es-ES" sz="2200" dirty="0" err="1">
              <a:ea typeface="Calibri"/>
              <a:cs typeface="Calibri"/>
            </a:endParaRPr>
          </a:p>
          <a:p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5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87AA-5AAC-DE80-A721-055CCA02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ANÁLISIS EXPLORATORIO</a:t>
            </a:r>
            <a:endParaRPr lang="es-ES" b="1" dirty="0">
              <a:latin typeface="Calibri"/>
            </a:endParaRPr>
          </a:p>
        </p:txBody>
      </p:sp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06D6BEB-A2BA-6722-F9CF-4148C9B39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503" y="1911808"/>
            <a:ext cx="8151929" cy="4326457"/>
          </a:xfrm>
        </p:spPr>
      </p:pic>
    </p:spTree>
    <p:extLst>
      <p:ext uri="{BB962C8B-B14F-4D97-AF65-F5344CB8AC3E}">
        <p14:creationId xmlns:p14="http://schemas.microsoft.com/office/powerpoint/2010/main" val="30885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87AA-5AAC-DE80-A721-055CCA02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ANÁLISIS EXPLORATORIO</a:t>
            </a:r>
            <a:endParaRPr lang="es-ES" b="1" dirty="0">
              <a:latin typeface="Calibri"/>
            </a:endParaRPr>
          </a:p>
        </p:txBody>
      </p:sp>
      <p:pic>
        <p:nvPicPr>
          <p:cNvPr id="6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B2311F5-9EC5-53DD-A00A-A1AA6868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341" y="1951143"/>
            <a:ext cx="8250252" cy="4161754"/>
          </a:xfrm>
        </p:spPr>
      </p:pic>
    </p:spTree>
    <p:extLst>
      <p:ext uri="{BB962C8B-B14F-4D97-AF65-F5344CB8AC3E}">
        <p14:creationId xmlns:p14="http://schemas.microsoft.com/office/powerpoint/2010/main" val="4652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87AA-5AAC-DE80-A721-055CCA02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ANÁLISIS EXPLORATORIO</a:t>
            </a:r>
            <a:endParaRPr lang="es-ES" b="1" dirty="0">
              <a:latin typeface="Calibri"/>
            </a:endParaRPr>
          </a:p>
        </p:txBody>
      </p:sp>
      <p:pic>
        <p:nvPicPr>
          <p:cNvPr id="5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4D325F1-E342-2720-AC29-ECB806983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745" y="1929903"/>
            <a:ext cx="8244058" cy="4253396"/>
          </a:xfrm>
        </p:spPr>
      </p:pic>
    </p:spTree>
    <p:extLst>
      <p:ext uri="{BB962C8B-B14F-4D97-AF65-F5344CB8AC3E}">
        <p14:creationId xmlns:p14="http://schemas.microsoft.com/office/powerpoint/2010/main" val="35483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87AA-5AAC-DE80-A721-055CCA02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ANÁLISIS EXPLORATORIO</a:t>
            </a:r>
            <a:endParaRPr lang="es-ES" b="1" dirty="0">
              <a:latin typeface="Calibri"/>
            </a:endParaRPr>
          </a:p>
        </p:txBody>
      </p:sp>
      <p:pic>
        <p:nvPicPr>
          <p:cNvPr id="6" name="Imagen 6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B738B1A8-AA89-2101-F5EF-8E4DE2633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741" y="1943738"/>
            <a:ext cx="8504166" cy="4294806"/>
          </a:xfrm>
        </p:spPr>
      </p:pic>
    </p:spTree>
    <p:extLst>
      <p:ext uri="{BB962C8B-B14F-4D97-AF65-F5344CB8AC3E}">
        <p14:creationId xmlns:p14="http://schemas.microsoft.com/office/powerpoint/2010/main" val="21905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ES" sz="3200" dirty="0">
                <a:ea typeface="Calibri"/>
                <a:cs typeface="Calibri"/>
              </a:rPr>
              <a:t>MACHINE LEARNING – Audio </a:t>
            </a:r>
            <a:r>
              <a:rPr lang="es-ES" sz="3200" err="1">
                <a:ea typeface="Calibri"/>
                <a:cs typeface="Calibri"/>
              </a:rPr>
              <a:t>Features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endParaRPr lang="es-ES" sz="2400" dirty="0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s-ES" sz="2400" dirty="0">
              <a:ea typeface="Calibri"/>
              <a:cs typeface="Calibri"/>
            </a:endParaRPr>
          </a:p>
          <a:p>
            <a:endParaRPr lang="es-ES" sz="2800" dirty="0"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E07808-AF79-0EFB-CC6E-567D2814F0F2}"/>
              </a:ext>
            </a:extLst>
          </p:cNvPr>
          <p:cNvSpPr txBox="1"/>
          <p:nvPr/>
        </p:nvSpPr>
        <p:spPr>
          <a:xfrm>
            <a:off x="6227186" y="2935428"/>
            <a:ext cx="4996016" cy="24714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7790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2400" dirty="0">
                <a:solidFill>
                  <a:srgbClr val="404040"/>
                </a:solidFill>
                <a:ea typeface="Calibri"/>
                <a:cs typeface="Calibri"/>
              </a:rPr>
              <a:t>RANDOM FOREST</a:t>
            </a:r>
            <a:endParaRPr lang="es-E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790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endParaRPr lang="es-ES" sz="2400" dirty="0">
              <a:solidFill>
                <a:srgbClr val="404040"/>
              </a:solidFill>
              <a:ea typeface="Calibri"/>
              <a:cs typeface="Calibri"/>
            </a:endParaRPr>
          </a:p>
          <a:p>
            <a:pPr marL="440690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Courier New"/>
              <a:buChar char="o"/>
            </a:pPr>
            <a:r>
              <a:rPr lang="es-ES" sz="2400" b="1" dirty="0" err="1" smtClean="0">
                <a:solidFill>
                  <a:srgbClr val="404040"/>
                </a:solidFill>
                <a:ea typeface="Calibri"/>
                <a:cs typeface="Calibri"/>
              </a:rPr>
              <a:t>imputer_strategy</a:t>
            </a:r>
            <a:r>
              <a:rPr lang="es-ES" sz="2400" dirty="0">
                <a:solidFill>
                  <a:srgbClr val="404040"/>
                </a:solidFill>
                <a:ea typeface="Calibri"/>
                <a:cs typeface="Calibri"/>
              </a:rPr>
              <a:t> = </a:t>
            </a:r>
            <a:r>
              <a:rPr lang="es-ES" sz="2400" dirty="0" smtClean="0">
                <a:solidFill>
                  <a:srgbClr val="404040"/>
                </a:solidFill>
                <a:ea typeface="Calibri"/>
                <a:cs typeface="Calibri"/>
              </a:rPr>
              <a:t>'mean‘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440690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Courier New"/>
              <a:buChar char="o"/>
            </a:pPr>
            <a:r>
              <a:rPr lang="es-ES" sz="2400" b="1" dirty="0" err="1" smtClean="0">
                <a:solidFill>
                  <a:srgbClr val="404040"/>
                </a:solidFill>
                <a:ea typeface="Calibri"/>
                <a:cs typeface="Calibri"/>
              </a:rPr>
              <a:t>max_depth</a:t>
            </a:r>
            <a:r>
              <a:rPr lang="es-ES" sz="2400" dirty="0">
                <a:solidFill>
                  <a:srgbClr val="404040"/>
                </a:solidFill>
                <a:ea typeface="Calibri"/>
                <a:cs typeface="Calibri"/>
              </a:rPr>
              <a:t> = [</a:t>
            </a:r>
            <a:r>
              <a:rPr lang="es-ES" sz="2400" dirty="0" err="1">
                <a:solidFill>
                  <a:srgbClr val="404040"/>
                </a:solidFill>
                <a:ea typeface="Calibri"/>
                <a:cs typeface="Calibri"/>
              </a:rPr>
              <a:t>None</a:t>
            </a:r>
            <a:r>
              <a:rPr lang="es-ES" sz="2400" dirty="0">
                <a:solidFill>
                  <a:srgbClr val="404040"/>
                </a:solidFill>
                <a:ea typeface="Calibri"/>
                <a:cs typeface="Calibri"/>
              </a:rPr>
              <a:t>, 3, 5, 7, 9</a:t>
            </a:r>
            <a:r>
              <a:rPr lang="es-ES" sz="2400" dirty="0" smtClean="0">
                <a:solidFill>
                  <a:srgbClr val="404040"/>
                </a:solidFill>
                <a:ea typeface="Calibri"/>
                <a:cs typeface="Calibri"/>
              </a:rPr>
              <a:t>]</a:t>
            </a:r>
          </a:p>
          <a:p>
            <a:pPr marL="440690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Courier New"/>
              <a:buChar char="o"/>
            </a:pPr>
            <a:r>
              <a:rPr lang="es-ES" sz="2400" b="1" dirty="0" err="1" smtClean="0">
                <a:solidFill>
                  <a:srgbClr val="404040"/>
                </a:solidFill>
                <a:ea typeface="Calibri"/>
                <a:cs typeface="Calibri"/>
              </a:rPr>
              <a:t>class_weight</a:t>
            </a:r>
            <a:r>
              <a:rPr lang="es-ES" sz="2400" dirty="0">
                <a:solidFill>
                  <a:srgbClr val="404040"/>
                </a:solidFill>
                <a:ea typeface="Calibri"/>
                <a:cs typeface="Calibri"/>
              </a:rPr>
              <a:t> = </a:t>
            </a:r>
            <a:r>
              <a:rPr lang="es-ES" sz="2400" dirty="0" err="1" smtClean="0">
                <a:solidFill>
                  <a:srgbClr val="404040"/>
                </a:solidFill>
                <a:ea typeface="Calibri"/>
                <a:cs typeface="Calibri"/>
              </a:rPr>
              <a:t>None</a:t>
            </a:r>
            <a:endParaRPr lang="es-ES" sz="2400" dirty="0">
              <a:solidFill>
                <a:srgbClr val="404040"/>
              </a:solidFill>
              <a:ea typeface="Calibri"/>
              <a:cs typeface="Calibri"/>
            </a:endParaRPr>
          </a:p>
          <a:p>
            <a:pPr marL="440690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Courier New"/>
              <a:buChar char="o"/>
            </a:pPr>
            <a:r>
              <a:rPr lang="es-ES" sz="2400" b="1" dirty="0" err="1" smtClean="0">
                <a:solidFill>
                  <a:srgbClr val="404040"/>
                </a:solidFill>
                <a:ea typeface="Calibri"/>
                <a:cs typeface="Calibri"/>
              </a:rPr>
              <a:t>n_estimators</a:t>
            </a:r>
            <a:r>
              <a:rPr lang="es-ES" sz="2400" dirty="0">
                <a:solidFill>
                  <a:srgbClr val="404040"/>
                </a:solidFill>
                <a:ea typeface="Calibri"/>
                <a:cs typeface="Calibri"/>
              </a:rPr>
              <a:t> = [100, 300]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28D474-496F-25F7-A5BB-59AC28479503}"/>
              </a:ext>
            </a:extLst>
          </p:cNvPr>
          <p:cNvSpPr txBox="1"/>
          <p:nvPr/>
        </p:nvSpPr>
        <p:spPr>
          <a:xfrm>
            <a:off x="1160099" y="2935429"/>
            <a:ext cx="473177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ea typeface="Calibri"/>
                <a:cs typeface="Calibri"/>
              </a:rPr>
              <a:t>DECISION TREE</a:t>
            </a:r>
          </a:p>
          <a:p>
            <a:pPr marL="342900" indent="-342900">
              <a:buFont typeface="Courier New"/>
              <a:buChar char="o"/>
            </a:pPr>
            <a:endParaRPr lang="es-ES" sz="2400" dirty="0">
              <a:ea typeface="Calibri"/>
              <a:cs typeface="Calibri"/>
            </a:endParaRPr>
          </a:p>
          <a:p>
            <a:pPr marL="342900" indent="-342900">
              <a:buFont typeface="Courier New"/>
              <a:buChar char="o"/>
            </a:pPr>
            <a:r>
              <a:rPr lang="es-ES" sz="2400" b="1" err="1">
                <a:ea typeface="Calibri"/>
                <a:cs typeface="Calibri"/>
              </a:rPr>
              <a:t>imputer_strategy</a:t>
            </a:r>
            <a:r>
              <a:rPr lang="es-ES" sz="2400" dirty="0">
                <a:ea typeface="Calibri"/>
                <a:cs typeface="Calibri"/>
              </a:rPr>
              <a:t> = ['mean', 'median']</a:t>
            </a:r>
          </a:p>
          <a:p>
            <a:pPr marL="342900" indent="-342900">
              <a:buFont typeface="Courier New"/>
              <a:buChar char="o"/>
            </a:pPr>
            <a:r>
              <a:rPr lang="es-ES" sz="2400" b="1" err="1">
                <a:ea typeface="Calibri"/>
                <a:cs typeface="Calibri"/>
              </a:rPr>
              <a:t>max_depth</a:t>
            </a:r>
            <a:r>
              <a:rPr lang="es-ES" sz="2400" dirty="0">
                <a:ea typeface="Calibri"/>
                <a:cs typeface="Calibri"/>
              </a:rPr>
              <a:t> = [</a:t>
            </a:r>
            <a:r>
              <a:rPr lang="es-ES" sz="2400" err="1">
                <a:ea typeface="Calibri"/>
                <a:cs typeface="Calibri"/>
              </a:rPr>
              <a:t>None</a:t>
            </a:r>
            <a:r>
              <a:rPr lang="es-ES" sz="2400" dirty="0">
                <a:ea typeface="Calibri"/>
                <a:cs typeface="Calibri"/>
              </a:rPr>
              <a:t>, 3, 5, 7, 9]</a:t>
            </a:r>
          </a:p>
          <a:p>
            <a:pPr marL="342900" indent="-342900">
              <a:buFont typeface="Courier New"/>
              <a:buChar char="o"/>
            </a:pPr>
            <a:r>
              <a:rPr lang="es-ES" sz="2400" b="1" err="1">
                <a:ea typeface="Calibri"/>
                <a:cs typeface="Calibri"/>
              </a:rPr>
              <a:t>class_weight</a:t>
            </a:r>
            <a:r>
              <a:rPr lang="es-ES" sz="2400" dirty="0">
                <a:ea typeface="Calibri"/>
                <a:cs typeface="Calibri"/>
              </a:rPr>
              <a:t> = [</a:t>
            </a:r>
            <a:r>
              <a:rPr lang="es-ES" sz="2400" err="1">
                <a:ea typeface="Calibri"/>
                <a:cs typeface="Calibri"/>
              </a:rPr>
              <a:t>None</a:t>
            </a:r>
            <a:r>
              <a:rPr lang="es-ES" sz="2400" dirty="0">
                <a:ea typeface="Calibri"/>
                <a:cs typeface="Calibri"/>
              </a:rPr>
              <a:t>, '</a:t>
            </a:r>
            <a:r>
              <a:rPr lang="es-ES" sz="2400" err="1">
                <a:ea typeface="Calibri"/>
                <a:cs typeface="Calibri"/>
              </a:rPr>
              <a:t>balanced</a:t>
            </a:r>
            <a:r>
              <a:rPr lang="es-ES" sz="2400" dirty="0">
                <a:ea typeface="Calibri"/>
                <a:cs typeface="Calibri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2713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MACHINE LEARNING – Audio </a:t>
            </a:r>
            <a:r>
              <a:rPr lang="es-ES" sz="3200" dirty="0" err="1">
                <a:ea typeface="Calibri"/>
                <a:cs typeface="Calibri"/>
              </a:rPr>
              <a:t>Features</a:t>
            </a:r>
          </a:p>
          <a:p>
            <a:endParaRPr lang="es-ES" sz="2800" dirty="0">
              <a:ea typeface="Calibri"/>
              <a:cs typeface="Calibri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7A62DAD-F44C-447D-8784-6C04F0C5C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34296"/>
              </p:ext>
            </p:extLst>
          </p:nvPr>
        </p:nvGraphicFramePr>
        <p:xfrm>
          <a:off x="1204451" y="2925096"/>
          <a:ext cx="10215673" cy="245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12">
                  <a:extLst>
                    <a:ext uri="{9D8B030D-6E8A-4147-A177-3AD203B41FA5}">
                      <a16:colId xmlns:a16="http://schemas.microsoft.com/office/drawing/2014/main" val="1267402144"/>
                    </a:ext>
                  </a:extLst>
                </a:gridCol>
                <a:gridCol w="2228123">
                  <a:extLst>
                    <a:ext uri="{9D8B030D-6E8A-4147-A177-3AD203B41FA5}">
                      <a16:colId xmlns:a16="http://schemas.microsoft.com/office/drawing/2014/main" val="4092713904"/>
                    </a:ext>
                  </a:extLst>
                </a:gridCol>
                <a:gridCol w="2399762">
                  <a:extLst>
                    <a:ext uri="{9D8B030D-6E8A-4147-A177-3AD203B41FA5}">
                      <a16:colId xmlns:a16="http://schemas.microsoft.com/office/drawing/2014/main" val="2197527082"/>
                    </a:ext>
                  </a:extLst>
                </a:gridCol>
                <a:gridCol w="1651756">
                  <a:extLst>
                    <a:ext uri="{9D8B030D-6E8A-4147-A177-3AD203B41FA5}">
                      <a16:colId xmlns:a16="http://schemas.microsoft.com/office/drawing/2014/main" val="24075961"/>
                    </a:ext>
                  </a:extLst>
                </a:gridCol>
                <a:gridCol w="1854120">
                  <a:extLst>
                    <a:ext uri="{9D8B030D-6E8A-4147-A177-3AD203B41FA5}">
                      <a16:colId xmlns:a16="http://schemas.microsoft.com/office/drawing/2014/main" val="4118246466"/>
                    </a:ext>
                  </a:extLst>
                </a:gridCol>
              </a:tblGrid>
              <a:tr h="817305">
                <a:tc>
                  <a:txBody>
                    <a:bodyPr/>
                    <a:lstStyle/>
                    <a:p>
                      <a:endParaRPr lang="es-ES_tradnl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ACC. PRE-AJUSTE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ACC. POST-AJUSTE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ACC. TEST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TIEMPO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15487079"/>
                  </a:ext>
                </a:extLst>
              </a:tr>
              <a:tr h="817305">
                <a:tc>
                  <a:txBody>
                    <a:bodyPr/>
                    <a:lstStyle/>
                    <a:p>
                      <a:r>
                        <a:rPr lang="es-ES_tradnl" dirty="0" err="1">
                          <a:effectLst/>
                        </a:rPr>
                        <a:t>Decision</a:t>
                      </a:r>
                      <a:r>
                        <a:rPr lang="es-ES_tradnl" dirty="0">
                          <a:effectLst/>
                        </a:rPr>
                        <a:t> </a:t>
                      </a:r>
                      <a:r>
                        <a:rPr lang="es-ES_tradnl" dirty="0" err="1">
                          <a:effectLst/>
                        </a:rPr>
                        <a:t>Tree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40.53%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50.94%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51.10%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effectLst/>
                        </a:rPr>
                        <a:t>9min 36s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41166465"/>
                  </a:ext>
                </a:extLst>
              </a:tr>
              <a:tr h="817305">
                <a:tc>
                  <a:txBody>
                    <a:bodyPr/>
                    <a:lstStyle/>
                    <a:p>
                      <a:r>
                        <a:rPr lang="es-ES_tradnl" dirty="0" err="1">
                          <a:effectLst/>
                        </a:rPr>
                        <a:t>Random</a:t>
                      </a:r>
                      <a:r>
                        <a:rPr lang="es-ES_tradnl" dirty="0">
                          <a:effectLst/>
                        </a:rPr>
                        <a:t> Forest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53.41%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54.94%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effectLst/>
                        </a:rPr>
                        <a:t>55.13%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2h 26min 6s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979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4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DEEP LEARNING – Natural </a:t>
            </a:r>
            <a:r>
              <a:rPr lang="es-ES" sz="3200" dirty="0" err="1">
                <a:ea typeface="Calibri"/>
                <a:cs typeface="Calibri"/>
              </a:rPr>
              <a:t>Language</a:t>
            </a:r>
            <a:r>
              <a:rPr lang="es-ES" sz="3200" dirty="0">
                <a:ea typeface="Calibri"/>
                <a:cs typeface="Calibri"/>
              </a:rPr>
              <a:t> Processing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82C2742-1583-6C7B-3899-D825E0A59209}"/>
              </a:ext>
            </a:extLst>
          </p:cNvPr>
          <p:cNvSpPr/>
          <p:nvPr/>
        </p:nvSpPr>
        <p:spPr>
          <a:xfrm>
            <a:off x="1579306" y="3478161"/>
            <a:ext cx="2175387" cy="995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LIMPIEZA DEL TEXTO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72306E4-9F08-33FA-0DE5-A8515F65E5EE}"/>
              </a:ext>
            </a:extLst>
          </p:cNvPr>
          <p:cNvSpPr/>
          <p:nvPr/>
        </p:nvSpPr>
        <p:spPr>
          <a:xfrm>
            <a:off x="4664176" y="3478160"/>
            <a:ext cx="2175387" cy="995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TOKENIZACIÓN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A6BA3ED-5451-532B-3490-C90ADFE473E1}"/>
              </a:ext>
            </a:extLst>
          </p:cNvPr>
          <p:cNvSpPr/>
          <p:nvPr/>
        </p:nvSpPr>
        <p:spPr>
          <a:xfrm>
            <a:off x="7763094" y="3505433"/>
            <a:ext cx="2175387" cy="995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EMBEDDING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871F5F9-74E5-6277-5B49-ECFCD05EE1A5}"/>
              </a:ext>
            </a:extLst>
          </p:cNvPr>
          <p:cNvCxnSpPr/>
          <p:nvPr/>
        </p:nvCxnSpPr>
        <p:spPr>
          <a:xfrm flipV="1">
            <a:off x="3749676" y="4004493"/>
            <a:ext cx="922592" cy="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F6DD7F6-D81E-D55A-F628-B2FD8F124CED}"/>
              </a:ext>
            </a:extLst>
          </p:cNvPr>
          <p:cNvCxnSpPr>
            <a:cxnSpLocks/>
          </p:cNvCxnSpPr>
          <p:nvPr/>
        </p:nvCxnSpPr>
        <p:spPr>
          <a:xfrm flipV="1">
            <a:off x="6846837" y="4004493"/>
            <a:ext cx="922592" cy="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40701"/>
            <a:ext cx="10058400" cy="3728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s-ES" sz="2400" dirty="0">
                <a:cs typeface="Calibri"/>
              </a:rPr>
              <a:t>  Motivación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s-ES" sz="2400" dirty="0">
                <a:cs typeface="Calibri"/>
              </a:rPr>
              <a:t>  Elección de la Base de Datos</a:t>
            </a:r>
            <a:endParaRPr lang="es-ES" sz="2400" dirty="0"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s-ES" sz="2400" dirty="0">
                <a:ea typeface="Calibri" panose="020F0502020204030204"/>
                <a:cs typeface="Calibri"/>
              </a:rPr>
              <a:t>  Enriquecimiento de la Base de Datos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 sz="2400" dirty="0">
                <a:ea typeface="Calibri" panose="020F0502020204030204"/>
                <a:cs typeface="Calibri"/>
              </a:rPr>
              <a:t>  Análisis Exploratorio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 sz="2400" dirty="0">
                <a:ea typeface="Calibri" panose="020F0502020204030204"/>
                <a:cs typeface="Calibri"/>
              </a:rPr>
              <a:t>  Experimentación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 sz="2400" dirty="0">
                <a:ea typeface="Calibri" panose="020F0502020204030204"/>
                <a:cs typeface="Calibri"/>
              </a:rPr>
              <a:t>  Conclusiones</a:t>
            </a:r>
          </a:p>
        </p:txBody>
      </p:sp>
    </p:spTree>
    <p:extLst>
      <p:ext uri="{BB962C8B-B14F-4D97-AF65-F5344CB8AC3E}">
        <p14:creationId xmlns:p14="http://schemas.microsoft.com/office/powerpoint/2010/main" val="25751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DEEP LEARNING – Natural </a:t>
            </a:r>
            <a:r>
              <a:rPr lang="es-ES" sz="3200" dirty="0" err="1">
                <a:ea typeface="Calibri"/>
                <a:cs typeface="Calibri"/>
              </a:rPr>
              <a:t>Language</a:t>
            </a:r>
            <a:r>
              <a:rPr lang="es-ES" sz="3200" dirty="0">
                <a:ea typeface="Calibri"/>
                <a:cs typeface="Calibri"/>
              </a:rPr>
              <a:t> Processing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82C2742-1583-6C7B-3899-D825E0A59209}"/>
              </a:ext>
            </a:extLst>
          </p:cNvPr>
          <p:cNvSpPr/>
          <p:nvPr/>
        </p:nvSpPr>
        <p:spPr>
          <a:xfrm>
            <a:off x="5218937" y="2838640"/>
            <a:ext cx="2175387" cy="995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LIMPIEZA DEL TEXTO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8C80D8-B27F-F758-455A-08EF0B43C0FD}"/>
              </a:ext>
            </a:extLst>
          </p:cNvPr>
          <p:cNvSpPr/>
          <p:nvPr/>
        </p:nvSpPr>
        <p:spPr>
          <a:xfrm>
            <a:off x="4986269" y="5296707"/>
            <a:ext cx="2654709" cy="665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Eliminación de </a:t>
            </a:r>
            <a:r>
              <a:rPr lang="es-ES" dirty="0" err="1">
                <a:ea typeface="Calibri"/>
                <a:cs typeface="Calibri"/>
              </a:rPr>
              <a:t>stopwords</a:t>
            </a:r>
            <a:endParaRPr lang="es-ES" dirty="0" err="1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8801122-BB18-A9C9-AE61-BC339CAC6154}"/>
              </a:ext>
            </a:extLst>
          </p:cNvPr>
          <p:cNvSpPr/>
          <p:nvPr/>
        </p:nvSpPr>
        <p:spPr>
          <a:xfrm>
            <a:off x="8494096" y="4326192"/>
            <a:ext cx="2654709" cy="6522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Eliminación de </a:t>
            </a:r>
            <a:r>
              <a:rPr lang="es-ES" dirty="0" smtClean="0">
                <a:ea typeface="Calibri"/>
                <a:cs typeface="Calibri"/>
              </a:rPr>
              <a:t>coros, menciones o anotaciones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341CD95-54EC-A2AC-BFF3-5E4C8A6F349B}"/>
              </a:ext>
            </a:extLst>
          </p:cNvPr>
          <p:cNvSpPr/>
          <p:nvPr/>
        </p:nvSpPr>
        <p:spPr>
          <a:xfrm>
            <a:off x="1530992" y="4332550"/>
            <a:ext cx="2654709" cy="6636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Eliminación de signos de puntuación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5B56E03-5C05-97FC-81AC-EEB2E3D255A6}"/>
              </a:ext>
            </a:extLst>
          </p:cNvPr>
          <p:cNvCxnSpPr/>
          <p:nvPr/>
        </p:nvCxnSpPr>
        <p:spPr>
          <a:xfrm flipV="1">
            <a:off x="3339663" y="3386959"/>
            <a:ext cx="1860330" cy="91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F380606-528C-C9CA-36EB-9CEEE5EC241D}"/>
              </a:ext>
            </a:extLst>
          </p:cNvPr>
          <p:cNvCxnSpPr>
            <a:cxnSpLocks/>
          </p:cNvCxnSpPr>
          <p:nvPr/>
        </p:nvCxnSpPr>
        <p:spPr>
          <a:xfrm flipH="1" flipV="1">
            <a:off x="7394028" y="3308129"/>
            <a:ext cx="1673772" cy="97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F5766F-2E4F-65D7-FFB3-DE44015BB625}"/>
              </a:ext>
            </a:extLst>
          </p:cNvPr>
          <p:cNvCxnSpPr>
            <a:cxnSpLocks/>
          </p:cNvCxnSpPr>
          <p:nvPr/>
        </p:nvCxnSpPr>
        <p:spPr>
          <a:xfrm flipH="1" flipV="1">
            <a:off x="6408683" y="3873061"/>
            <a:ext cx="5256" cy="134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DEEP LEARNING – Natural </a:t>
            </a:r>
            <a:r>
              <a:rPr lang="es-ES" sz="3200" dirty="0" err="1">
                <a:ea typeface="Calibri"/>
                <a:cs typeface="Calibri"/>
              </a:rPr>
              <a:t>Language</a:t>
            </a:r>
            <a:r>
              <a:rPr lang="es-ES" sz="3200" dirty="0">
                <a:ea typeface="Calibri"/>
                <a:cs typeface="Calibri"/>
              </a:rPr>
              <a:t> Processing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82C2742-1583-6C7B-3899-D825E0A59209}"/>
              </a:ext>
            </a:extLst>
          </p:cNvPr>
          <p:cNvSpPr/>
          <p:nvPr/>
        </p:nvSpPr>
        <p:spPr>
          <a:xfrm>
            <a:off x="5218937" y="2838640"/>
            <a:ext cx="2175387" cy="995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TOKENIZACIÓN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8C80D8-B27F-F758-455A-08EF0B43C0FD}"/>
              </a:ext>
            </a:extLst>
          </p:cNvPr>
          <p:cNvSpPr/>
          <p:nvPr/>
        </p:nvSpPr>
        <p:spPr>
          <a:xfrm>
            <a:off x="4986269" y="5296707"/>
            <a:ext cx="2654709" cy="665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Codificar las palabras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F5766F-2E4F-65D7-FFB3-DE44015BB625}"/>
              </a:ext>
            </a:extLst>
          </p:cNvPr>
          <p:cNvCxnSpPr>
            <a:cxnSpLocks/>
          </p:cNvCxnSpPr>
          <p:nvPr/>
        </p:nvCxnSpPr>
        <p:spPr>
          <a:xfrm flipH="1" flipV="1">
            <a:off x="6408683" y="3873061"/>
            <a:ext cx="5256" cy="134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DEEP LEARNING – Natural </a:t>
            </a:r>
            <a:r>
              <a:rPr lang="es-ES" sz="3200" dirty="0" err="1">
                <a:ea typeface="Calibri"/>
                <a:cs typeface="Calibri"/>
              </a:rPr>
              <a:t>Language</a:t>
            </a:r>
            <a:r>
              <a:rPr lang="es-ES" sz="3200" dirty="0">
                <a:ea typeface="Calibri"/>
                <a:cs typeface="Calibri"/>
              </a:rPr>
              <a:t> Processing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82C2742-1583-6C7B-3899-D825E0A59209}"/>
              </a:ext>
            </a:extLst>
          </p:cNvPr>
          <p:cNvSpPr/>
          <p:nvPr/>
        </p:nvSpPr>
        <p:spPr>
          <a:xfrm>
            <a:off x="5218937" y="2838640"/>
            <a:ext cx="2175387" cy="995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EMBEDDING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8C80D8-B27F-F758-455A-08EF0B43C0FD}"/>
              </a:ext>
            </a:extLst>
          </p:cNvPr>
          <p:cNvSpPr/>
          <p:nvPr/>
        </p:nvSpPr>
        <p:spPr>
          <a:xfrm>
            <a:off x="4986269" y="5296707"/>
            <a:ext cx="2654709" cy="665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Extraer las relaciones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F5766F-2E4F-65D7-FFB3-DE44015BB625}"/>
              </a:ext>
            </a:extLst>
          </p:cNvPr>
          <p:cNvCxnSpPr>
            <a:cxnSpLocks/>
          </p:cNvCxnSpPr>
          <p:nvPr/>
        </p:nvCxnSpPr>
        <p:spPr>
          <a:xfrm flipH="1" flipV="1">
            <a:off x="6408683" y="3873061"/>
            <a:ext cx="5256" cy="134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AFD7BC2-491F-C943-9CF2-6FC66DCEDF80}"/>
              </a:ext>
            </a:extLst>
          </p:cNvPr>
          <p:cNvSpPr txBox="1"/>
          <p:nvPr/>
        </p:nvSpPr>
        <p:spPr>
          <a:xfrm>
            <a:off x="6667499" y="4361792"/>
            <a:ext cx="380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ea typeface="Calibri"/>
                <a:cs typeface="Calibri"/>
              </a:rPr>
              <a:t>GloVe</a:t>
            </a:r>
            <a:r>
              <a:rPr lang="es-ES" dirty="0">
                <a:ea typeface="Calibri"/>
                <a:cs typeface="Calibri"/>
              </a:rPr>
              <a:t> – </a:t>
            </a:r>
            <a:r>
              <a:rPr lang="es-ES" dirty="0" err="1">
                <a:ea typeface="Calibri"/>
                <a:cs typeface="Calibri"/>
              </a:rPr>
              <a:t>transformer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preentrenado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17974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67075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DEEP LEARNING – Red Convolucional Unidimensional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pic>
        <p:nvPicPr>
          <p:cNvPr id="5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946444B-9FCF-A674-96DF-D55306EE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1" y="2723270"/>
            <a:ext cx="4871544" cy="3224494"/>
          </a:xfrm>
          <a:prstGeom prst="rect">
            <a:avLst/>
          </a:prstGeom>
        </p:spPr>
      </p:pic>
      <p:pic>
        <p:nvPicPr>
          <p:cNvPr id="9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4408A58-5F1F-BD95-2277-32088DB0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51" y="3496538"/>
            <a:ext cx="6001408" cy="11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67075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DEEP LEARNING – Red de Memoria a Corto Plazo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pic>
        <p:nvPicPr>
          <p:cNvPr id="4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B96A288-79A2-509F-7B04-0A76A726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66" y="2653158"/>
            <a:ext cx="5475889" cy="35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DEEP LEARNING – Natural </a:t>
            </a:r>
            <a:r>
              <a:rPr lang="es-ES" sz="3200" dirty="0" err="1">
                <a:ea typeface="Calibri"/>
                <a:cs typeface="Calibri"/>
              </a:rPr>
              <a:t>Language</a:t>
            </a:r>
            <a:r>
              <a:rPr lang="es-ES" sz="3200" dirty="0">
                <a:ea typeface="Calibri"/>
                <a:cs typeface="Calibri"/>
              </a:rPr>
              <a:t> Processing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3FD332-7C51-3F60-D9DF-FC1A43D0B988}"/>
              </a:ext>
            </a:extLst>
          </p:cNvPr>
          <p:cNvSpPr txBox="1"/>
          <p:nvPr/>
        </p:nvSpPr>
        <p:spPr>
          <a:xfrm>
            <a:off x="4803228" y="3817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3AAE8E3-07B5-619A-5089-2901701A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40625"/>
              </p:ext>
            </p:extLst>
          </p:nvPr>
        </p:nvGraphicFramePr>
        <p:xfrm>
          <a:off x="1024758" y="3074275"/>
          <a:ext cx="10324550" cy="217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16">
                  <a:extLst>
                    <a:ext uri="{9D8B030D-6E8A-4147-A177-3AD203B41FA5}">
                      <a16:colId xmlns:a16="http://schemas.microsoft.com/office/drawing/2014/main" val="2993853412"/>
                    </a:ext>
                  </a:extLst>
                </a:gridCol>
                <a:gridCol w="2502562">
                  <a:extLst>
                    <a:ext uri="{9D8B030D-6E8A-4147-A177-3AD203B41FA5}">
                      <a16:colId xmlns:a16="http://schemas.microsoft.com/office/drawing/2014/main" val="2573639574"/>
                    </a:ext>
                  </a:extLst>
                </a:gridCol>
                <a:gridCol w="2963148">
                  <a:extLst>
                    <a:ext uri="{9D8B030D-6E8A-4147-A177-3AD203B41FA5}">
                      <a16:colId xmlns:a16="http://schemas.microsoft.com/office/drawing/2014/main" val="110825040"/>
                    </a:ext>
                  </a:extLst>
                </a:gridCol>
                <a:gridCol w="2039524">
                  <a:extLst>
                    <a:ext uri="{9D8B030D-6E8A-4147-A177-3AD203B41FA5}">
                      <a16:colId xmlns:a16="http://schemas.microsoft.com/office/drawing/2014/main" val="3586145575"/>
                    </a:ext>
                  </a:extLst>
                </a:gridCol>
              </a:tblGrid>
              <a:tr h="670034">
                <a:tc>
                  <a:txBody>
                    <a:bodyPr/>
                    <a:lstStyle/>
                    <a:p>
                      <a:pPr algn="l" rtl="0" fontAlgn="auto"/>
                      <a:r>
                        <a:rPr lang="es-ES" sz="1800" dirty="0">
                          <a:effectLst/>
                        </a:rPr>
                        <a:t>​</a:t>
                      </a:r>
                      <a:endParaRPr lang="es-ES" sz="1800" b="1" i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800" dirty="0">
                          <a:effectLst/>
                        </a:rPr>
                        <a:t>ACC.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800" dirty="0">
                          <a:effectLst/>
                        </a:rPr>
                        <a:t>ACC.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800" dirty="0">
                          <a:effectLst/>
                        </a:rPr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55474"/>
                  </a:ext>
                </a:extLst>
              </a:tr>
              <a:tr h="7534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CNN 1D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51.78%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b="1" dirty="0">
                          <a:effectLst/>
                        </a:rPr>
                        <a:t>52.41%</a:t>
                      </a:r>
                      <a:endParaRPr lang="es-ES_tradn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b="1" dirty="0">
                          <a:effectLst/>
                        </a:rPr>
                        <a:t>2h 17min 23s</a:t>
                      </a:r>
                      <a:endParaRPr lang="es-E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34308"/>
                  </a:ext>
                </a:extLst>
              </a:tr>
              <a:tr h="7534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LSTM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50.52%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51.32%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8h 38min 15s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3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EMBEDDING – Media Aritmética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3FD332-7C51-3F60-D9DF-FC1A43D0B988}"/>
              </a:ext>
            </a:extLst>
          </p:cNvPr>
          <p:cNvSpPr txBox="1"/>
          <p:nvPr/>
        </p:nvSpPr>
        <p:spPr>
          <a:xfrm>
            <a:off x="4803228" y="3817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3AAE8E3-07B5-619A-5089-2901701A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69147"/>
              </p:ext>
            </p:extLst>
          </p:nvPr>
        </p:nvGraphicFramePr>
        <p:xfrm>
          <a:off x="1747344" y="2758965"/>
          <a:ext cx="8393500" cy="333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09">
                  <a:extLst>
                    <a:ext uri="{9D8B030D-6E8A-4147-A177-3AD203B41FA5}">
                      <a16:colId xmlns:a16="http://schemas.microsoft.com/office/drawing/2014/main" val="2993853412"/>
                    </a:ext>
                  </a:extLst>
                </a:gridCol>
                <a:gridCol w="3179650">
                  <a:extLst>
                    <a:ext uri="{9D8B030D-6E8A-4147-A177-3AD203B41FA5}">
                      <a16:colId xmlns:a16="http://schemas.microsoft.com/office/drawing/2014/main" val="110825040"/>
                    </a:ext>
                  </a:extLst>
                </a:gridCol>
                <a:gridCol w="2188541">
                  <a:extLst>
                    <a:ext uri="{9D8B030D-6E8A-4147-A177-3AD203B41FA5}">
                      <a16:colId xmlns:a16="http://schemas.microsoft.com/office/drawing/2014/main" val="3586145575"/>
                    </a:ext>
                  </a:extLst>
                </a:gridCol>
              </a:tblGrid>
              <a:tr h="605673">
                <a:tc>
                  <a:txBody>
                    <a:bodyPr/>
                    <a:lstStyle/>
                    <a:p>
                      <a:pPr algn="l" rtl="0" fontAlgn="auto"/>
                      <a:r>
                        <a:rPr lang="es-ES" sz="1800" dirty="0">
                          <a:effectLst/>
                        </a:rPr>
                        <a:t>​</a:t>
                      </a:r>
                      <a:endParaRPr lang="es-ES" sz="1800" b="1" i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800" dirty="0">
                          <a:effectLst/>
                        </a:rPr>
                        <a:t>ACC.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800" dirty="0">
                          <a:effectLst/>
                        </a:rPr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55474"/>
                  </a:ext>
                </a:extLst>
              </a:tr>
              <a:tr h="6813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err="1">
                          <a:effectLst/>
                        </a:rPr>
                        <a:t>Decision</a:t>
                      </a:r>
                      <a:r>
                        <a:rPr lang="es-ES_tradnl" dirty="0">
                          <a:effectLst/>
                        </a:rPr>
                        <a:t> </a:t>
                      </a:r>
                      <a:r>
                        <a:rPr lang="es-ES_tradnl" err="1">
                          <a:effectLst/>
                        </a:rPr>
                        <a:t>Tree</a:t>
                      </a:r>
                      <a:r>
                        <a:rPr lang="es-ES_tradnl" dirty="0">
                          <a:effectLst/>
                        </a:rPr>
                        <a:t> + CNN 1D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55.39%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6s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34308"/>
                  </a:ext>
                </a:extLst>
              </a:tr>
              <a:tr h="6813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err="1">
                          <a:effectLst/>
                        </a:rPr>
                        <a:t>Decision</a:t>
                      </a:r>
                      <a:r>
                        <a:rPr lang="es-ES_tradnl" dirty="0">
                          <a:effectLst/>
                        </a:rPr>
                        <a:t> </a:t>
                      </a:r>
                      <a:r>
                        <a:rPr lang="es-ES_tradnl" err="1">
                          <a:effectLst/>
                        </a:rPr>
                        <a:t>Tree</a:t>
                      </a:r>
                      <a:r>
                        <a:rPr lang="es-ES_tradnl" dirty="0">
                          <a:effectLst/>
                        </a:rPr>
                        <a:t> + LSTM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57.37%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6s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31997"/>
                  </a:ext>
                </a:extLst>
              </a:tr>
              <a:tr h="6813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err="1">
                          <a:effectLst/>
                        </a:rPr>
                        <a:t>Random</a:t>
                      </a:r>
                      <a:r>
                        <a:rPr lang="es-ES_tradnl" dirty="0">
                          <a:effectLst/>
                        </a:rPr>
                        <a:t> Forest + CNN 1D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59.03%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dirty="0">
                          <a:effectLst/>
                        </a:rPr>
                        <a:t>6s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23932"/>
                  </a:ext>
                </a:extLst>
              </a:tr>
              <a:tr h="6813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err="1">
                          <a:effectLst/>
                        </a:rPr>
                        <a:t>Random</a:t>
                      </a:r>
                      <a:r>
                        <a:rPr lang="es-ES_tradnl" dirty="0">
                          <a:effectLst/>
                        </a:rPr>
                        <a:t> Forest + LSTM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b="1" dirty="0">
                          <a:effectLst/>
                        </a:rPr>
                        <a:t>59.30%</a:t>
                      </a:r>
                      <a:endParaRPr lang="es-E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b="1" dirty="0">
                          <a:effectLst/>
                        </a:rPr>
                        <a:t>6s</a:t>
                      </a:r>
                      <a:endParaRPr lang="es-E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2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1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EMBEDDING – </a:t>
            </a:r>
            <a:r>
              <a:rPr lang="es-ES" sz="3200" dirty="0" err="1">
                <a:ea typeface="Calibri"/>
                <a:cs typeface="Calibri"/>
              </a:rPr>
              <a:t>Model</a:t>
            </a:r>
            <a:r>
              <a:rPr lang="es-ES" sz="3200" dirty="0">
                <a:ea typeface="Calibri"/>
                <a:cs typeface="Calibri"/>
              </a:rPr>
              <a:t> </a:t>
            </a:r>
            <a:r>
              <a:rPr lang="es-ES" sz="3200" dirty="0" err="1">
                <a:ea typeface="Calibri"/>
                <a:cs typeface="Calibri"/>
              </a:rPr>
              <a:t>Stacking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8D6A7D9-701E-B3C6-7D15-F260DD5DBDCF}"/>
              </a:ext>
            </a:extLst>
          </p:cNvPr>
          <p:cNvSpPr/>
          <p:nvPr/>
        </p:nvSpPr>
        <p:spPr>
          <a:xfrm>
            <a:off x="1484585" y="2837793"/>
            <a:ext cx="4493172" cy="656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PREDICCIONES PARA AUDIO FEATURES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EF6BA24-4CA1-2CB4-BB8F-33199BD395F7}"/>
              </a:ext>
            </a:extLst>
          </p:cNvPr>
          <p:cNvSpPr/>
          <p:nvPr/>
        </p:nvSpPr>
        <p:spPr>
          <a:xfrm>
            <a:off x="6503274" y="2837793"/>
            <a:ext cx="4493172" cy="670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PREDICCIONES PARA LYRICS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F8EFA8-F5D6-0F2F-A9AE-D389EA0B14BB}"/>
              </a:ext>
            </a:extLst>
          </p:cNvPr>
          <p:cNvSpPr/>
          <p:nvPr/>
        </p:nvSpPr>
        <p:spPr>
          <a:xfrm>
            <a:off x="3724603" y="3875690"/>
            <a:ext cx="5031827" cy="10641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ea typeface="Calibri"/>
                <a:cs typeface="Calibri"/>
              </a:rPr>
              <a:t>METAMODELO</a:t>
            </a:r>
            <a:endParaRPr lang="es-ES" sz="2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0DD96F1-3555-1660-72AD-83FFE54BE785}"/>
              </a:ext>
            </a:extLst>
          </p:cNvPr>
          <p:cNvSpPr/>
          <p:nvPr/>
        </p:nvSpPr>
        <p:spPr>
          <a:xfrm>
            <a:off x="3993929" y="5294586"/>
            <a:ext cx="4493172" cy="8276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PREDICCIONES FINALES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A2C2323-41BC-BECB-5B3E-D207F6C1D1E0}"/>
              </a:ext>
            </a:extLst>
          </p:cNvPr>
          <p:cNvCxnSpPr/>
          <p:nvPr/>
        </p:nvCxnSpPr>
        <p:spPr>
          <a:xfrm>
            <a:off x="4001504" y="3505510"/>
            <a:ext cx="2346434" cy="328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8630D5C-BD40-C092-48B3-F58EF90C2CA2}"/>
              </a:ext>
            </a:extLst>
          </p:cNvPr>
          <p:cNvCxnSpPr/>
          <p:nvPr/>
        </p:nvCxnSpPr>
        <p:spPr>
          <a:xfrm flipH="1">
            <a:off x="6367626" y="3508812"/>
            <a:ext cx="2600611" cy="327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F0EE23C-82E2-3F57-443D-F6CB52F0F7B2}"/>
              </a:ext>
            </a:extLst>
          </p:cNvPr>
          <p:cNvCxnSpPr/>
          <p:nvPr/>
        </p:nvCxnSpPr>
        <p:spPr>
          <a:xfrm>
            <a:off x="6352321" y="4940812"/>
            <a:ext cx="2225" cy="35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EMBEDDING – </a:t>
            </a:r>
            <a:r>
              <a:rPr lang="es-ES" sz="3200" dirty="0" err="1">
                <a:ea typeface="Calibri"/>
                <a:cs typeface="Calibri"/>
              </a:rPr>
              <a:t>Model</a:t>
            </a:r>
            <a:r>
              <a:rPr lang="es-ES" sz="3200" dirty="0">
                <a:ea typeface="Calibri"/>
                <a:cs typeface="Calibri"/>
              </a:rPr>
              <a:t> </a:t>
            </a:r>
            <a:r>
              <a:rPr lang="es-ES" sz="3200" dirty="0" err="1">
                <a:ea typeface="Calibri"/>
                <a:cs typeface="Calibri"/>
              </a:rPr>
              <a:t>Stacking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75EF716-1EF0-554D-82B6-22F28E03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31663"/>
              </p:ext>
            </p:extLst>
          </p:nvPr>
        </p:nvGraphicFramePr>
        <p:xfrm>
          <a:off x="1248103" y="2850931"/>
          <a:ext cx="9659643" cy="327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394">
                  <a:extLst>
                    <a:ext uri="{9D8B030D-6E8A-4147-A177-3AD203B41FA5}">
                      <a16:colId xmlns:a16="http://schemas.microsoft.com/office/drawing/2014/main" val="1393965812"/>
                    </a:ext>
                  </a:extLst>
                </a:gridCol>
                <a:gridCol w="1839255">
                  <a:extLst>
                    <a:ext uri="{9D8B030D-6E8A-4147-A177-3AD203B41FA5}">
                      <a16:colId xmlns:a16="http://schemas.microsoft.com/office/drawing/2014/main" val="3951590252"/>
                    </a:ext>
                  </a:extLst>
                </a:gridCol>
                <a:gridCol w="2805994">
                  <a:extLst>
                    <a:ext uri="{9D8B030D-6E8A-4147-A177-3AD203B41FA5}">
                      <a16:colId xmlns:a16="http://schemas.microsoft.com/office/drawing/2014/main" val="1014100238"/>
                    </a:ext>
                  </a:extLst>
                </a:gridCol>
              </a:tblGrid>
              <a:tr h="654209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s-ES" sz="1800" dirty="0">
                          <a:effectLst/>
                        </a:rPr>
                        <a:t>​</a:t>
                      </a:r>
                      <a:endParaRPr lang="es-E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s-ES" sz="1800" dirty="0">
                          <a:effectLst/>
                        </a:rPr>
                        <a:t>ACC. TEST</a:t>
                      </a:r>
                      <a:endParaRPr lang="es-ES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s-ES" sz="1800" dirty="0">
                          <a:effectLst/>
                        </a:rPr>
                        <a:t>TIEMPO</a:t>
                      </a:r>
                      <a:endParaRPr lang="es-ES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37279378"/>
                  </a:ext>
                </a:extLst>
              </a:tr>
              <a:tr h="654209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Decision Tree + CNN 1D [MS]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58.51%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25min 44s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06809697"/>
                  </a:ext>
                </a:extLst>
              </a:tr>
              <a:tr h="654209">
                <a:tc>
                  <a:txBody>
                    <a:bodyPr/>
                    <a:lstStyle/>
                    <a:p>
                      <a:r>
                        <a:rPr lang="es-ES_tradnl" dirty="0" err="1">
                          <a:effectLst/>
                        </a:rPr>
                        <a:t>Decision</a:t>
                      </a:r>
                      <a:r>
                        <a:rPr lang="es-ES_tradnl" dirty="0">
                          <a:effectLst/>
                        </a:rPr>
                        <a:t> </a:t>
                      </a:r>
                      <a:r>
                        <a:rPr lang="es-ES_tradnl" dirty="0" err="1">
                          <a:effectLst/>
                        </a:rPr>
                        <a:t>Tree</a:t>
                      </a:r>
                      <a:r>
                        <a:rPr lang="es-ES_tradnl" dirty="0">
                          <a:effectLst/>
                        </a:rPr>
                        <a:t> + LSTM [MS]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58.08%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30min 7s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01566979"/>
                  </a:ext>
                </a:extLst>
              </a:tr>
              <a:tr h="654209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Random Forest + CNN 1D [MS]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effectLst/>
                        </a:rPr>
                        <a:t>60.37%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22min 1s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3617171"/>
                  </a:ext>
                </a:extLst>
              </a:tr>
              <a:tr h="654209">
                <a:tc>
                  <a:txBody>
                    <a:bodyPr/>
                    <a:lstStyle/>
                    <a:p>
                      <a:r>
                        <a:rPr lang="es-ES_tradnl" dirty="0" err="1">
                          <a:effectLst/>
                        </a:rPr>
                        <a:t>Random</a:t>
                      </a:r>
                      <a:r>
                        <a:rPr lang="es-ES_tradnl" dirty="0">
                          <a:effectLst/>
                        </a:rPr>
                        <a:t> Forest + LSTM [MS]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60.04%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effectLst/>
                        </a:rPr>
                        <a:t>14min 27s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055311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E25FD60-BE64-2B37-F694-C575E2DBB0C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EMBEDDING – </a:t>
            </a:r>
            <a:r>
              <a:rPr lang="es-ES" sz="3200" dirty="0" err="1">
                <a:ea typeface="Calibri"/>
                <a:cs typeface="Calibri"/>
              </a:rPr>
              <a:t>Chain</a:t>
            </a:r>
            <a:r>
              <a:rPr lang="es-ES" sz="3200" dirty="0">
                <a:ea typeface="Calibri"/>
                <a:cs typeface="Calibri"/>
              </a:rPr>
              <a:t> </a:t>
            </a:r>
            <a:r>
              <a:rPr lang="es-ES" sz="3200" dirty="0" err="1">
                <a:ea typeface="Calibri"/>
                <a:cs typeface="Calibri"/>
              </a:rPr>
              <a:t>Classifier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8D6A7D9-701E-B3C6-7D15-F260DD5DBDCF}"/>
              </a:ext>
            </a:extLst>
          </p:cNvPr>
          <p:cNvSpPr/>
          <p:nvPr/>
        </p:nvSpPr>
        <p:spPr>
          <a:xfrm>
            <a:off x="1747343" y="2850931"/>
            <a:ext cx="4493172" cy="656896"/>
          </a:xfrm>
          <a:prstGeom prst="roundRect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AUDIO FEATURES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EF6BA24-4CA1-2CB4-BB8F-33199BD395F7}"/>
              </a:ext>
            </a:extLst>
          </p:cNvPr>
          <p:cNvSpPr/>
          <p:nvPr/>
        </p:nvSpPr>
        <p:spPr>
          <a:xfrm>
            <a:off x="6240515" y="2850931"/>
            <a:ext cx="4493172" cy="670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PREDICCIONES PARA LYRICS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F8EFA8-F5D6-0F2F-A9AE-D389EA0B14BB}"/>
              </a:ext>
            </a:extLst>
          </p:cNvPr>
          <p:cNvSpPr/>
          <p:nvPr/>
        </p:nvSpPr>
        <p:spPr>
          <a:xfrm>
            <a:off x="3724603" y="3875690"/>
            <a:ext cx="5031827" cy="10641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dirty="0">
                <a:ea typeface="Calibri"/>
                <a:cs typeface="Calibri"/>
              </a:rPr>
              <a:t>3er MODELO</a:t>
            </a:r>
            <a:endParaRPr lang="es-ES" sz="2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0DD96F1-3555-1660-72AD-83FFE54BE785}"/>
              </a:ext>
            </a:extLst>
          </p:cNvPr>
          <p:cNvSpPr/>
          <p:nvPr/>
        </p:nvSpPr>
        <p:spPr>
          <a:xfrm>
            <a:off x="3993929" y="5294586"/>
            <a:ext cx="4493172" cy="8276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PREDICCIONES FINALES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B4510A-F059-F73A-ADB6-65A9B9125E40}"/>
              </a:ext>
            </a:extLst>
          </p:cNvPr>
          <p:cNvCxnSpPr/>
          <p:nvPr/>
        </p:nvCxnSpPr>
        <p:spPr>
          <a:xfrm>
            <a:off x="6234080" y="4940812"/>
            <a:ext cx="2225" cy="35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18823AA-3BD0-9DB7-4322-7D074B35D03A}"/>
              </a:ext>
            </a:extLst>
          </p:cNvPr>
          <p:cNvCxnSpPr/>
          <p:nvPr/>
        </p:nvCxnSpPr>
        <p:spPr>
          <a:xfrm>
            <a:off x="6234080" y="3521915"/>
            <a:ext cx="2225" cy="35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9592-245B-F67D-4DF3-D1F34EB5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MOTIVACIÓN</a:t>
            </a:r>
            <a:endParaRPr lang="es-ES" b="1" dirty="0">
              <a:latin typeface="Calibri"/>
              <a:ea typeface="Calibri"/>
            </a:endParaRP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A2FE6690-D564-BE5D-B23B-FF1A5DB3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15" y="2440319"/>
            <a:ext cx="2937950" cy="2913369"/>
          </a:xfr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20FF0C26-D9BC-7FA9-2A84-EEA2205B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69" y="2524432"/>
            <a:ext cx="2915264" cy="2829233"/>
          </a:xfrm>
          <a:prstGeom prst="rect">
            <a:avLst/>
          </a:prstGeom>
        </p:spPr>
      </p:pic>
      <p:pic>
        <p:nvPicPr>
          <p:cNvPr id="6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DA0C89B6-C07A-25E6-99AE-5ED2D6ED6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723" y="2524433"/>
            <a:ext cx="1551039" cy="1514167"/>
          </a:xfrm>
          <a:prstGeom prst="rect">
            <a:avLst/>
          </a:prstGeom>
        </p:spPr>
      </p:pic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31CB728D-BC6B-F541-EFC7-6F051E04D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433" y="3925531"/>
            <a:ext cx="1538749" cy="1514169"/>
          </a:xfrm>
          <a:prstGeom prst="rect">
            <a:avLst/>
          </a:prstGeom>
        </p:spPr>
      </p:pic>
      <p:pic>
        <p:nvPicPr>
          <p:cNvPr id="8" name="Imagen 8" descr="Logotipo&#10;&#10;Descripción generada automáticamente">
            <a:extLst>
              <a:ext uri="{FF2B5EF4-FFF2-40B4-BE49-F238E27FC236}">
                <a16:creationId xmlns:a16="http://schemas.microsoft.com/office/drawing/2014/main" id="{524897FD-F70D-1AB3-6495-851EC99D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755" y="3900949"/>
            <a:ext cx="1489587" cy="15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9A06-76EB-FD15-DE45-01840A5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EXPERIMENTACIÓN</a:t>
            </a:r>
            <a:endParaRPr lang="es-ES" b="1" dirty="0">
              <a:latin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3C52-EA1F-6FE4-C416-E0A52CDB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59"/>
            <a:ext cx="10058400" cy="380213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ea typeface="Calibri"/>
                <a:cs typeface="Calibri"/>
              </a:rPr>
              <a:t>EMBEDDING – </a:t>
            </a:r>
            <a:r>
              <a:rPr lang="es-ES" sz="3200" dirty="0" err="1">
                <a:ea typeface="Calibri"/>
                <a:cs typeface="Calibri"/>
              </a:rPr>
              <a:t>Model</a:t>
            </a:r>
            <a:r>
              <a:rPr lang="es-ES" sz="3200" dirty="0">
                <a:ea typeface="Calibri"/>
                <a:cs typeface="Calibri"/>
              </a:rPr>
              <a:t> </a:t>
            </a:r>
            <a:r>
              <a:rPr lang="es-ES" sz="3200" dirty="0" err="1">
                <a:ea typeface="Calibri"/>
                <a:cs typeface="Calibri"/>
              </a:rPr>
              <a:t>Stacking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400" dirty="0">
              <a:ea typeface="Calibri"/>
              <a:cs typeface="Calibri"/>
            </a:endParaRPr>
          </a:p>
          <a:p>
            <a:pPr marL="383540" lvl="1"/>
            <a:endParaRPr lang="es-ES" sz="2800" dirty="0">
              <a:ea typeface="Calibri"/>
              <a:cs typeface="Calibri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3BF0026-C77F-D9F9-9EF1-F4420F75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08228"/>
              </p:ext>
            </p:extLst>
          </p:nvPr>
        </p:nvGraphicFramePr>
        <p:xfrm>
          <a:off x="1064172" y="3008586"/>
          <a:ext cx="10112966" cy="291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716">
                  <a:extLst>
                    <a:ext uri="{9D8B030D-6E8A-4147-A177-3AD203B41FA5}">
                      <a16:colId xmlns:a16="http://schemas.microsoft.com/office/drawing/2014/main" val="2754981229"/>
                    </a:ext>
                  </a:extLst>
                </a:gridCol>
                <a:gridCol w="1925571">
                  <a:extLst>
                    <a:ext uri="{9D8B030D-6E8A-4147-A177-3AD203B41FA5}">
                      <a16:colId xmlns:a16="http://schemas.microsoft.com/office/drawing/2014/main" val="2332681345"/>
                    </a:ext>
                  </a:extLst>
                </a:gridCol>
                <a:gridCol w="2937679">
                  <a:extLst>
                    <a:ext uri="{9D8B030D-6E8A-4147-A177-3AD203B41FA5}">
                      <a16:colId xmlns:a16="http://schemas.microsoft.com/office/drawing/2014/main" val="313702753"/>
                    </a:ext>
                  </a:extLst>
                </a:gridCol>
              </a:tblGrid>
              <a:tr h="582872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s-ES" sz="1800" dirty="0">
                          <a:effectLst/>
                        </a:rPr>
                        <a:t>​</a:t>
                      </a:r>
                      <a:endParaRPr lang="es-E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s-ES" sz="1800" dirty="0">
                          <a:effectLst/>
                        </a:rPr>
                        <a:t>ACC. TEST</a:t>
                      </a:r>
                      <a:endParaRPr lang="es-ES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s-ES" sz="1800" dirty="0">
                          <a:effectLst/>
                        </a:rPr>
                        <a:t>TIEMPO</a:t>
                      </a:r>
                      <a:endParaRPr lang="es-ES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48825172"/>
                  </a:ext>
                </a:extLst>
              </a:tr>
              <a:tr h="582872"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CNN 1D + </a:t>
                      </a:r>
                      <a:r>
                        <a:rPr lang="es-ES_tradnl" err="1">
                          <a:effectLst/>
                        </a:rPr>
                        <a:t>Decision</a:t>
                      </a:r>
                      <a:r>
                        <a:rPr lang="es-ES_tradnl" dirty="0">
                          <a:effectLst/>
                        </a:rPr>
                        <a:t> </a:t>
                      </a:r>
                      <a:r>
                        <a:rPr lang="es-ES_tradnl" err="1">
                          <a:effectLst/>
                        </a:rPr>
                        <a:t>Tree</a:t>
                      </a:r>
                      <a:r>
                        <a:rPr lang="es-ES_tradnl" dirty="0">
                          <a:effectLst/>
                        </a:rPr>
                        <a:t> [CC]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56.26%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9min 30s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54333112"/>
                  </a:ext>
                </a:extLst>
              </a:tr>
              <a:tr h="582872"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LSTM + </a:t>
                      </a:r>
                      <a:r>
                        <a:rPr lang="es-ES_tradnl" err="1">
                          <a:effectLst/>
                        </a:rPr>
                        <a:t>Decision</a:t>
                      </a:r>
                      <a:r>
                        <a:rPr lang="es-ES_tradnl" dirty="0">
                          <a:effectLst/>
                        </a:rPr>
                        <a:t> </a:t>
                      </a:r>
                      <a:r>
                        <a:rPr lang="es-ES_tradnl" err="1">
                          <a:effectLst/>
                        </a:rPr>
                        <a:t>Tree</a:t>
                      </a:r>
                      <a:r>
                        <a:rPr lang="es-ES_tradnl" dirty="0">
                          <a:effectLst/>
                        </a:rPr>
                        <a:t> [CC]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55.79%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effectLst/>
                        </a:rPr>
                        <a:t>9min 16s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90768226"/>
                  </a:ext>
                </a:extLst>
              </a:tr>
              <a:tr h="582872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CNN 1D + Random Forest [CC]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effectLst/>
                        </a:rPr>
                        <a:t>61.10%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1h 55min 24s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65946128"/>
                  </a:ext>
                </a:extLst>
              </a:tr>
              <a:tr h="582872"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LSTM + </a:t>
                      </a:r>
                      <a:r>
                        <a:rPr lang="es-ES_tradnl" err="1">
                          <a:effectLst/>
                        </a:rPr>
                        <a:t>Random</a:t>
                      </a:r>
                      <a:r>
                        <a:rPr lang="es-ES_tradnl" dirty="0">
                          <a:effectLst/>
                        </a:rPr>
                        <a:t> Forest [CC]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61.03%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1h 45min 53s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9925316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8BB05B-A079-1B10-159C-0B8F8A0C8F5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CD46B-E9A7-8F8C-43EC-F28679B4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CONCLUSIONES</a:t>
            </a:r>
            <a:endParaRPr lang="es-ES" b="1" dirty="0">
              <a:latin typeface="Calibri"/>
            </a:endParaRP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D71DC52-EBA8-7467-8EB6-DE772E9AB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r="2734" b="-329"/>
          <a:stretch/>
        </p:blipFill>
        <p:spPr>
          <a:xfrm>
            <a:off x="751078" y="1851971"/>
            <a:ext cx="9111704" cy="2595472"/>
          </a:xfrm>
          <a:prstGeom prst="rect">
            <a:avLst/>
          </a:prstGeom>
        </p:spPr>
      </p:pic>
      <p:pic>
        <p:nvPicPr>
          <p:cNvPr id="7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82A6DC6-D6F5-6E01-8B5B-F9CF7DA1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33" y="4573848"/>
            <a:ext cx="6618890" cy="12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CD46B-E9A7-8F8C-43EC-F28679B4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CONCLUSIONES</a:t>
            </a:r>
            <a:endParaRPr lang="es-ES" b="1" dirty="0">
              <a:latin typeface="Calibri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A0890C1-CEC5-B4B5-14FA-5F6C33E7D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45672"/>
              </p:ext>
            </p:extLst>
          </p:nvPr>
        </p:nvGraphicFramePr>
        <p:xfrm>
          <a:off x="1051034" y="2680137"/>
          <a:ext cx="10268268" cy="293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0339">
                  <a:extLst>
                    <a:ext uri="{9D8B030D-6E8A-4147-A177-3AD203B41FA5}">
                      <a16:colId xmlns:a16="http://schemas.microsoft.com/office/drawing/2014/main" val="1857879724"/>
                    </a:ext>
                  </a:extLst>
                </a:gridCol>
                <a:gridCol w="1955130">
                  <a:extLst>
                    <a:ext uri="{9D8B030D-6E8A-4147-A177-3AD203B41FA5}">
                      <a16:colId xmlns:a16="http://schemas.microsoft.com/office/drawing/2014/main" val="789352032"/>
                    </a:ext>
                  </a:extLst>
                </a:gridCol>
                <a:gridCol w="2982799">
                  <a:extLst>
                    <a:ext uri="{9D8B030D-6E8A-4147-A177-3AD203B41FA5}">
                      <a16:colId xmlns:a16="http://schemas.microsoft.com/office/drawing/2014/main" val="1842257768"/>
                    </a:ext>
                  </a:extLst>
                </a:gridCol>
              </a:tblGrid>
              <a:tr h="963115">
                <a:tc>
                  <a:txBody>
                    <a:bodyPr/>
                    <a:lstStyle/>
                    <a:p>
                      <a:pPr rtl="0" fontAlgn="base"/>
                      <a:r>
                        <a:rPr lang="es-ES" sz="2800" dirty="0">
                          <a:effectLst/>
                        </a:rPr>
                        <a:t>​​</a:t>
                      </a:r>
                      <a:endParaRPr lang="es-ES" sz="28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2800" dirty="0">
                          <a:effectLst/>
                        </a:rPr>
                        <a:t>ACC. TEST​</a:t>
                      </a:r>
                      <a:endParaRPr lang="es-ES" sz="28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2800" dirty="0">
                          <a:effectLst/>
                        </a:rPr>
                        <a:t>TIEMPO​ TOTAL</a:t>
                      </a:r>
                      <a:endParaRPr lang="es-ES" sz="28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01086"/>
                  </a:ext>
                </a:extLst>
              </a:tr>
              <a:tr h="9866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sz="2800" dirty="0" err="1">
                          <a:effectLst/>
                        </a:rPr>
                        <a:t>Decision</a:t>
                      </a:r>
                      <a:r>
                        <a:rPr lang="es-ES_tradnl" sz="2800" dirty="0">
                          <a:effectLst/>
                        </a:rPr>
                        <a:t> </a:t>
                      </a:r>
                      <a:r>
                        <a:rPr lang="es-ES_tradnl" sz="2800" dirty="0" err="1">
                          <a:effectLst/>
                        </a:rPr>
                        <a:t>Tree</a:t>
                      </a:r>
                      <a:r>
                        <a:rPr lang="es-ES_tradnl" sz="2800" dirty="0">
                          <a:effectLst/>
                        </a:rPr>
                        <a:t> + CNN 1D [MA]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sz="2800" dirty="0">
                          <a:effectLst/>
                        </a:rPr>
                        <a:t>55.39%</a:t>
                      </a:r>
                      <a:endParaRPr lang="es-ES_tradn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_tradnl" sz="2800" dirty="0">
                          <a:effectLst/>
                        </a:rPr>
                        <a:t>2h 27min 5s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41272"/>
                  </a:ext>
                </a:extLst>
              </a:tr>
              <a:tr h="986606">
                <a:tc>
                  <a:txBody>
                    <a:bodyPr/>
                    <a:lstStyle/>
                    <a:p>
                      <a:pPr rtl="0" fontAlgn="base"/>
                      <a:r>
                        <a:rPr lang="en-GB" sz="2800" dirty="0">
                          <a:effectLst/>
                        </a:rPr>
                        <a:t>CNN 1D + Random Forest [CC]​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2800" dirty="0">
                          <a:effectLst/>
                        </a:rPr>
                        <a:t>61.10%​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6h 38min 53s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1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CD46B-E9A7-8F8C-43EC-F28679B4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 Light"/>
                <a:cs typeface="Calibri Light"/>
              </a:rPr>
              <a:t>CONCLUSIONES</a:t>
            </a:r>
            <a:endParaRPr lang="es-ES" b="1" dirty="0">
              <a:latin typeface="Calibri"/>
            </a:endParaRPr>
          </a:p>
        </p:txBody>
      </p:sp>
      <p:pic>
        <p:nvPicPr>
          <p:cNvPr id="3" name="Imagen 3" descr="Icono&#10;&#10;Descripción generada automáticamente">
            <a:extLst>
              <a:ext uri="{FF2B5EF4-FFF2-40B4-BE49-F238E27FC236}">
                <a16:creationId xmlns:a16="http://schemas.microsoft.com/office/drawing/2014/main" id="{11523339-C16A-C28B-37C6-9A8A0E23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25" y="2333296"/>
            <a:ext cx="2743200" cy="2743200"/>
          </a:xfrm>
          <a:prstGeom prst="rect">
            <a:avLst/>
          </a:prstGeom>
        </p:spPr>
      </p:pic>
      <p:pic>
        <p:nvPicPr>
          <p:cNvPr id="5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3AB3105C-F325-BA57-C745-DC2493FC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5" y="2182847"/>
            <a:ext cx="1551039" cy="1514167"/>
          </a:xfrm>
          <a:prstGeom prst="rect">
            <a:avLst/>
          </a:prstGeom>
        </p:spPr>
      </p:pic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5F3F6394-FEC0-290C-49F7-AD1F3D08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05" y="3583945"/>
            <a:ext cx="1538749" cy="1514169"/>
          </a:xfrm>
          <a:prstGeom prst="rect">
            <a:avLst/>
          </a:prstGeom>
        </p:spPr>
      </p:pic>
      <p:pic>
        <p:nvPicPr>
          <p:cNvPr id="10" name="Imagen 8" descr="Logotipo&#10;&#10;Descripción generada automáticamente">
            <a:extLst>
              <a:ext uri="{FF2B5EF4-FFF2-40B4-BE49-F238E27FC236}">
                <a16:creationId xmlns:a16="http://schemas.microsoft.com/office/drawing/2014/main" id="{CB3C7981-73A2-B5AC-46D6-695502C5F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927" y="3559363"/>
            <a:ext cx="1489587" cy="1514167"/>
          </a:xfrm>
          <a:prstGeom prst="rect">
            <a:avLst/>
          </a:prstGeom>
        </p:spPr>
      </p:pic>
      <p:pic>
        <p:nvPicPr>
          <p:cNvPr id="11" name="Imagen 11" descr="Logotipo&#10;&#10;Descripción generada automáticamente">
            <a:extLst>
              <a:ext uri="{FF2B5EF4-FFF2-40B4-BE49-F238E27FC236}">
                <a16:creationId xmlns:a16="http://schemas.microsoft.com/office/drawing/2014/main" id="{FD1F70D4-7D92-B8B7-9390-1B5F6FA43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262" y="2241999"/>
            <a:ext cx="3019096" cy="27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81ED4-D948-1C95-B355-05AD56C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ELECCIÓN DE LA BASE DE DATOS</a:t>
            </a:r>
            <a:endParaRPr lang="es-ES">
              <a:latin typeface="Calibri Light" panose="020F0302020204030204"/>
              <a:ea typeface="Calibri Light"/>
              <a:cs typeface="Calibri Light"/>
            </a:endParaRPr>
          </a:p>
        </p:txBody>
      </p:sp>
      <p:pic>
        <p:nvPicPr>
          <p:cNvPr id="16" name="Imagen 4" descr="Texto&#10;&#10;Descripción generada automáticamente">
            <a:extLst>
              <a:ext uri="{FF2B5EF4-FFF2-40B4-BE49-F238E27FC236}">
                <a16:creationId xmlns:a16="http://schemas.microsoft.com/office/drawing/2014/main" id="{75E9C506-F55E-C646-0D8C-F975BDC8D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67" r="361" b="15580"/>
          <a:stretch/>
        </p:blipFill>
        <p:spPr>
          <a:xfrm>
            <a:off x="1388525" y="2390981"/>
            <a:ext cx="3982671" cy="2704257"/>
          </a:xfrm>
        </p:spPr>
      </p:pic>
      <p:pic>
        <p:nvPicPr>
          <p:cNvPr id="12" name="Imagen 12" descr="Logotipo&#10;&#10;Descripción generada automáticamente">
            <a:extLst>
              <a:ext uri="{FF2B5EF4-FFF2-40B4-BE49-F238E27FC236}">
                <a16:creationId xmlns:a16="http://schemas.microsoft.com/office/drawing/2014/main" id="{DD5674EA-9A5E-22C8-EF4B-0DA2DDAD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87" y="2417078"/>
            <a:ext cx="2694038" cy="1034919"/>
          </a:xfrm>
          <a:prstGeom prst="rect">
            <a:avLst/>
          </a:prstGeom>
        </p:spPr>
      </p:pic>
      <p:pic>
        <p:nvPicPr>
          <p:cNvPr id="14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28CF771-B501-E171-6335-4DA62B71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789" y="3593693"/>
            <a:ext cx="1526458" cy="1489587"/>
          </a:xfrm>
          <a:prstGeom prst="rect">
            <a:avLst/>
          </a:prstGeom>
        </p:spPr>
      </p:pic>
      <p:pic>
        <p:nvPicPr>
          <p:cNvPr id="19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A145047B-41F0-E0E9-DD5D-FF215CE3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820" y="2180305"/>
            <a:ext cx="1526459" cy="15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81ED4-D948-1C95-B355-05AD56C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ELECCIÓN DE LA BASE DE DATOS</a:t>
            </a:r>
            <a:endParaRPr lang="es-ES" b="1" dirty="0">
              <a:latin typeface="Calibri"/>
              <a:ea typeface="Calibri"/>
            </a:endParaRPr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8E9F7596-AF33-E89F-D86D-34F1C6A6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7" y="2531165"/>
            <a:ext cx="11555360" cy="22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81ED4-D948-1C95-B355-05AD56C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ELECCIÓN DE LA BASE DE DATOS</a:t>
            </a:r>
            <a:endParaRPr lang="es-ES" b="1" dirty="0">
              <a:latin typeface="Calibri"/>
              <a:ea typeface="Calibri"/>
            </a:endParaRPr>
          </a:p>
        </p:txBody>
      </p:sp>
      <p:pic>
        <p:nvPicPr>
          <p:cNvPr id="3" name="Imagen 3" descr="Tabla&#10;&#10;Descripción generada automáticamente">
            <a:extLst>
              <a:ext uri="{FF2B5EF4-FFF2-40B4-BE49-F238E27FC236}">
                <a16:creationId xmlns:a16="http://schemas.microsoft.com/office/drawing/2014/main" id="{C5986C8F-A2AC-3B01-BEEA-574CF0B5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5" y="1817380"/>
            <a:ext cx="7118554" cy="43293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AF7E592-28C6-A4DC-089F-4004485C057A}"/>
              </a:ext>
            </a:extLst>
          </p:cNvPr>
          <p:cNvSpPr txBox="1"/>
          <p:nvPr/>
        </p:nvSpPr>
        <p:spPr>
          <a:xfrm>
            <a:off x="8572500" y="2249128"/>
            <a:ext cx="33183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cs typeface="Calibri" panose="020F0502020204030204"/>
              </a:rPr>
              <a:t>Letras completas</a:t>
            </a:r>
            <a:endParaRPr lang="es-ES" sz="2400" dirty="0">
              <a:solidFill>
                <a:schemeClr val="bg2">
                  <a:lumMod val="75000"/>
                </a:schemeClr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cs typeface="Calibri" panose="020F0502020204030204"/>
              </a:rPr>
              <a:t>Artistas referenciados</a:t>
            </a:r>
            <a:endParaRPr lang="es-ES" sz="2400" dirty="0">
              <a:solidFill>
                <a:schemeClr val="bg2">
                  <a:lumMod val="75000"/>
                </a:schemeClr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cs typeface="Calibri" panose="020F0502020204030204"/>
              </a:rPr>
              <a:t>Títulos referenciados</a:t>
            </a:r>
            <a:endParaRPr lang="es-ES" sz="2400" dirty="0">
              <a:solidFill>
                <a:schemeClr val="bg2">
                  <a:lumMod val="75000"/>
                </a:schemeClr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accent1"/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accent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olidFill>
                  <a:srgbClr val="FF0000"/>
                </a:solidFill>
                <a:cs typeface="Calibri" panose="020F0502020204030204"/>
              </a:rPr>
              <a:t>Pocos registros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olidFill>
                  <a:srgbClr val="FF0000"/>
                </a:solidFill>
                <a:cs typeface="Calibri" panose="020F0502020204030204"/>
              </a:rPr>
              <a:t>Sin etiquetar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olidFill>
                  <a:srgbClr val="FF0000"/>
                </a:solidFill>
                <a:cs typeface="Calibri" panose="020F0502020204030204"/>
              </a:rPr>
              <a:t>Posterior enriquecimiento</a:t>
            </a:r>
          </a:p>
        </p:txBody>
      </p:sp>
    </p:spTree>
    <p:extLst>
      <p:ext uri="{BB962C8B-B14F-4D97-AF65-F5344CB8AC3E}">
        <p14:creationId xmlns:p14="http://schemas.microsoft.com/office/powerpoint/2010/main" val="690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81ED4-D948-1C95-B355-05AD56C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ELECCIÓN DE LA BASE DE DATOS</a:t>
            </a:r>
            <a:endParaRPr lang="es-ES" b="1" dirty="0">
              <a:latin typeface="Calibri"/>
              <a:ea typeface="Calibri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4825C858-C3A1-3263-1D27-47E8A9614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67" r="361" b="15580"/>
          <a:stretch/>
        </p:blipFill>
        <p:spPr>
          <a:xfrm>
            <a:off x="970655" y="2157465"/>
            <a:ext cx="5125671" cy="347854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1F62FE-0B0E-A638-AD52-93D51AB82D9F}"/>
              </a:ext>
            </a:extLst>
          </p:cNvPr>
          <p:cNvSpPr txBox="1"/>
          <p:nvPr/>
        </p:nvSpPr>
        <p:spPr>
          <a:xfrm>
            <a:off x="6544596" y="2120080"/>
            <a:ext cx="538316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2">
                    <a:lumMod val="75000"/>
                  </a:schemeClr>
                </a:solidFill>
                <a:cs typeface="Calibri" panose="020F0502020204030204"/>
              </a:rPr>
              <a:t>1 Millón de Registros</a:t>
            </a:r>
            <a:endParaRPr lang="es-ES" sz="2800" dirty="0">
              <a:solidFill>
                <a:schemeClr val="bg2">
                  <a:lumMod val="75000"/>
                </a:schemeClr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2">
                    <a:lumMod val="75000"/>
                  </a:schemeClr>
                </a:solidFill>
                <a:cs typeface="Calibri" panose="020F0502020204030204"/>
              </a:rPr>
              <a:t>28 Conjuntos de Datos</a:t>
            </a:r>
            <a:endParaRPr lang="es-ES" sz="2800" dirty="0">
              <a:solidFill>
                <a:schemeClr val="bg2">
                  <a:lumMod val="75000"/>
                </a:schemeClr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2">
                    <a:lumMod val="75000"/>
                  </a:schemeClr>
                </a:solidFill>
                <a:cs typeface="Calibri" panose="020F0502020204030204"/>
              </a:rPr>
              <a:t>300 GB</a:t>
            </a:r>
            <a:endParaRPr lang="es-ES" sz="2800" dirty="0">
              <a:solidFill>
                <a:schemeClr val="bg2">
                  <a:lumMod val="75000"/>
                </a:schemeClr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 err="1">
                <a:solidFill>
                  <a:schemeClr val="bg2">
                    <a:lumMod val="75000"/>
                  </a:schemeClr>
                </a:solidFill>
                <a:ea typeface="Calibri"/>
                <a:cs typeface="Calibri" panose="020F0502020204030204"/>
              </a:rPr>
              <a:t>LabROSA</a:t>
            </a:r>
            <a:r>
              <a:rPr lang="es-ES" sz="2800" dirty="0">
                <a:solidFill>
                  <a:schemeClr val="bg2">
                    <a:lumMod val="75000"/>
                  </a:schemeClr>
                </a:solidFill>
                <a:ea typeface="Calibri"/>
                <a:cs typeface="Calibri" panose="020F0502020204030204"/>
              </a:rPr>
              <a:t> – Columbia </a:t>
            </a:r>
            <a:r>
              <a:rPr lang="es-ES" sz="2800" dirty="0" err="1">
                <a:solidFill>
                  <a:schemeClr val="bg2">
                    <a:lumMod val="75000"/>
                  </a:schemeClr>
                </a:solidFill>
                <a:ea typeface="Calibri"/>
                <a:cs typeface="Calibri" panose="020F0502020204030204"/>
              </a:rPr>
              <a:t>University</a:t>
            </a:r>
            <a:endParaRPr lang="es-ES" sz="2800" dirty="0">
              <a:solidFill>
                <a:schemeClr val="bg2">
                  <a:lumMod val="75000"/>
                </a:schemeClr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chemeClr val="accent1"/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rgbClr val="5B9BD5"/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rgbClr val="FF0000"/>
                </a:solidFill>
                <a:cs typeface="Calibri" panose="020F0502020204030204"/>
              </a:rPr>
              <a:t>Sin letras</a:t>
            </a:r>
            <a:endParaRPr lang="es-ES" sz="2800" dirty="0">
              <a:solidFill>
                <a:srgbClr val="FF0000"/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rgbClr val="FF0000"/>
                </a:solidFill>
                <a:cs typeface="Calibri" panose="020F0502020204030204"/>
              </a:rPr>
              <a:t>Necesidad de AWS</a:t>
            </a:r>
            <a:endParaRPr lang="es-ES" sz="2800" dirty="0">
              <a:solidFill>
                <a:srgbClr val="FF0000"/>
              </a:solidFill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1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EF644-6DD6-D6F9-8B3E-24D51B9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ELECCIÓN DE LA BASE DE DATOS</a:t>
            </a:r>
            <a:endParaRPr lang="es-ES" b="1" dirty="0">
              <a:latin typeface="Calibri"/>
              <a:ea typeface="Calibri"/>
            </a:endParaRPr>
          </a:p>
        </p:txBody>
      </p:sp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067A7F-74BF-37E2-31B9-D4291835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070" b="-588"/>
          <a:stretch/>
        </p:blipFill>
        <p:spPr>
          <a:xfrm>
            <a:off x="838200" y="2069334"/>
            <a:ext cx="7143237" cy="2106432"/>
          </a:xfrm>
        </p:spPr>
      </p:pic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D1FA866-9A63-71A4-9157-3F84E2A98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74" r="-191" b="877"/>
          <a:stretch/>
        </p:blipFill>
        <p:spPr>
          <a:xfrm>
            <a:off x="840658" y="3178649"/>
            <a:ext cx="8077207" cy="1018189"/>
          </a:xfrm>
          <a:prstGeom prst="rect">
            <a:avLst/>
          </a:prstGeom>
        </p:spPr>
      </p:pic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221C4C18-13A9-17E4-B936-9418B8827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982" y="2131143"/>
            <a:ext cx="1907458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EF644-6DD6-D6F9-8B3E-24D51B9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/>
                <a:ea typeface="Calibri"/>
                <a:cs typeface="Calibri Light"/>
              </a:rPr>
              <a:t>ELECCIÓN DE LA BASE DE DATOS</a:t>
            </a:r>
            <a:endParaRPr lang="es-ES" b="1" dirty="0">
              <a:latin typeface="Calibri"/>
              <a:ea typeface="Calibri"/>
            </a:endParaRPr>
          </a:p>
        </p:txBody>
      </p:sp>
      <p:pic>
        <p:nvPicPr>
          <p:cNvPr id="8" name="Imagen 8" descr="Imagen que contiene Gráfico de dispersión&#10;&#10;Descripción generada automáticamente">
            <a:extLst>
              <a:ext uri="{FF2B5EF4-FFF2-40B4-BE49-F238E27FC236}">
                <a16:creationId xmlns:a16="http://schemas.microsoft.com/office/drawing/2014/main" id="{E8D28E15-397D-EC34-C03C-DC2F02483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61" y="1829160"/>
            <a:ext cx="8359877" cy="4477871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68297CE-855F-7A83-53B9-455BEAC82AB5}"/>
              </a:ext>
            </a:extLst>
          </p:cNvPr>
          <p:cNvSpPr txBox="1"/>
          <p:nvPr/>
        </p:nvSpPr>
        <p:spPr>
          <a:xfrm>
            <a:off x="9203136" y="2184293"/>
            <a:ext cx="291895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5 Millones de registros</a:t>
            </a:r>
          </a:p>
          <a:p>
            <a:pPr marL="285750" indent="-285750">
              <a:buFont typeface="Arial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Información completa</a:t>
            </a:r>
          </a:p>
          <a:p>
            <a:pPr marL="285750" indent="-285750">
              <a:buFont typeface="Arial"/>
              <a:buChar char="•"/>
            </a:pPr>
            <a:r>
              <a:rPr lang="es-ES" err="1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Lyrics</a:t>
            </a:r>
            <a:endParaRPr lang="es-ES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Géneros</a:t>
            </a: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solidFill>
                  <a:srgbClr val="FF0000"/>
                </a:solidFill>
                <a:ea typeface="Calibri"/>
                <a:cs typeface="Calibri"/>
              </a:rPr>
              <a:t>Sin características de audio</a:t>
            </a:r>
          </a:p>
        </p:txBody>
      </p:sp>
    </p:spTree>
    <p:extLst>
      <p:ext uri="{BB962C8B-B14F-4D97-AF65-F5344CB8AC3E}">
        <p14:creationId xmlns:p14="http://schemas.microsoft.com/office/powerpoint/2010/main" val="7868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95B50B2CDFB94A80F08BF2B406AF38" ma:contentTypeVersion="14" ma:contentTypeDescription="Crear nuevo documento." ma:contentTypeScope="" ma:versionID="257fd31122b5110fc563b3b7e15817c4">
  <xsd:schema xmlns:xsd="http://www.w3.org/2001/XMLSchema" xmlns:xs="http://www.w3.org/2001/XMLSchema" xmlns:p="http://schemas.microsoft.com/office/2006/metadata/properties" xmlns:ns3="9f6bd012-2fd4-4c8c-b896-4ac3d709b467" xmlns:ns4="7a20cad7-8c84-4fdf-98a9-5fb647c94778" targetNamespace="http://schemas.microsoft.com/office/2006/metadata/properties" ma:root="true" ma:fieldsID="f3cc7e66009a6f208b082ad614a00830" ns3:_="" ns4:_="">
    <xsd:import namespace="9f6bd012-2fd4-4c8c-b896-4ac3d709b467"/>
    <xsd:import namespace="7a20cad7-8c84-4fdf-98a9-5fb647c947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bd012-2fd4-4c8c-b896-4ac3d709b4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0cad7-8c84-4fdf-98a9-5fb647c947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6bd012-2fd4-4c8c-b896-4ac3d709b46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11C9AB-964A-4E1E-BA86-8308B461B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bd012-2fd4-4c8c-b896-4ac3d709b467"/>
    <ds:schemaRef ds:uri="7a20cad7-8c84-4fdf-98a9-5fb647c94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0FDFB0-77C8-42CE-8540-658090E1ED3D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7a20cad7-8c84-4fdf-98a9-5fb647c94778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f6bd012-2fd4-4c8c-b896-4ac3d709b46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142939-7701-43BC-BF09-86F160FEC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647</Words>
  <Application>Microsoft Office PowerPoint</Application>
  <PresentationFormat>Panorámica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Retrospect</vt:lpstr>
      <vt:lpstr>Clasificación Automática de Géneros Musicales</vt:lpstr>
      <vt:lpstr>ÍNDICE</vt:lpstr>
      <vt:lpstr>MOTIVACIÓN</vt:lpstr>
      <vt:lpstr>ELECCIÓN DE LA BASE DE DATOS</vt:lpstr>
      <vt:lpstr>ELECCIÓN DE LA BASE DE DATOS</vt:lpstr>
      <vt:lpstr>ELECCIÓN DE LA BASE DE DATOS</vt:lpstr>
      <vt:lpstr>ELECCIÓN DE LA BASE DE DATOS</vt:lpstr>
      <vt:lpstr>ELECCIÓN DE LA BASE DE DATOS</vt:lpstr>
      <vt:lpstr>ELECCIÓN DE LA BASE DE DATOS</vt:lpstr>
      <vt:lpstr>ENRIQUECIMIENTO DE LA BASE DE DATOS</vt:lpstr>
      <vt:lpstr>ENRIQUECIMIENTO DE LA BASE DE DATOS</vt:lpstr>
      <vt:lpstr>ENRIQUECIMIENTO DE LA BASE DE DATOS</vt:lpstr>
      <vt:lpstr>ANÁLISIS EXPLORATORIO</vt:lpstr>
      <vt:lpstr>ANÁLISIS EXPLORATORIO</vt:lpstr>
      <vt:lpstr>ANÁLISIS EXPLORATORIO</vt:lpstr>
      <vt:lpstr>ANÁLISIS EXPLORATORIO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EXPERIMENTACIÓN</vt:lpstr>
      <vt:lpstr>CONCLUSIONES</vt:lpstr>
      <vt:lpstr>CONCLUSIONES</vt:lpstr>
      <vt:lpstr>CONCLUSIONES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Automática de Géneros Musicales</dc:title>
  <dc:creator>DANIEL CORONADO MARTÍN</dc:creator>
  <cp:lastModifiedBy>DANIEL CORONADO MARTÍN</cp:lastModifiedBy>
  <cp:revision>818</cp:revision>
  <dcterms:created xsi:type="dcterms:W3CDTF">2023-07-17T07:08:17Z</dcterms:created>
  <dcterms:modified xsi:type="dcterms:W3CDTF">2023-07-17T15:58:17Z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0x0101006995B50B2CDFB94A80F08BF2B406AF38</vt:lpwstr>
  </property>
</Properties>
</file>