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7"/>
  </p:notesMasterIdLst>
  <p:sldIdLst>
    <p:sldId id="261" r:id="rId2"/>
    <p:sldId id="260" r:id="rId3"/>
    <p:sldId id="259" r:id="rId4"/>
    <p:sldId id="266" r:id="rId5"/>
    <p:sldId id="270" r:id="rId6"/>
    <p:sldId id="265" r:id="rId7"/>
    <p:sldId id="263" r:id="rId8"/>
    <p:sldId id="262" r:id="rId9"/>
    <p:sldId id="269" r:id="rId10"/>
    <p:sldId id="271" r:id="rId11"/>
    <p:sldId id="267" r:id="rId12"/>
    <p:sldId id="272" r:id="rId13"/>
    <p:sldId id="273" r:id="rId14"/>
    <p:sldId id="274" r:id="rId15"/>
    <p:sldId id="257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AEF01-F918-4694-BC61-7B3F1E845895}" v="638" dt="2022-04-24T10:51:22.797"/>
    <p1510:client id="{89C75CF2-0CE4-A191-019B-A0179603AC9F}" v="875" dt="2022-04-24T10:47:44.499"/>
    <p1510:client id="{8D69B099-9D9D-BAF0-8E2C-B8C8C3046BC9}" v="30" dt="2022-04-24T10:51:27.670"/>
    <p1510:client id="{9DD27836-8D93-D32E-4CBF-381A407439C7}" v="7" dt="2022-04-24T10:51:10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075D-745A-47DA-A22F-9369A0B19BCB}" type="datetimeFigureOut">
              <a:t>24/04/2022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89E48-D359-4155-87B2-06410A51BC8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14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ca50eb0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ca50eb0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ca50eb0b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8ca50eb0b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61ea1f884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61ea1f884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8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61ea1f884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61ea1f884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61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61ea1f884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61ea1f884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36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500" y="717600"/>
            <a:ext cx="5754400" cy="40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400" y="5305200"/>
            <a:ext cx="887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127232" y="301247"/>
            <a:ext cx="5537569" cy="3088560"/>
            <a:chOff x="5345423" y="225935"/>
            <a:chExt cx="4153177" cy="2316420"/>
          </a:xfrm>
        </p:grpSpPr>
        <p:sp>
          <p:nvSpPr>
            <p:cNvPr id="12" name="Google Shape;12;p2"/>
            <p:cNvSpPr/>
            <p:nvPr/>
          </p:nvSpPr>
          <p:spPr>
            <a:xfrm>
              <a:off x="5785774" y="757525"/>
              <a:ext cx="2303848" cy="199363"/>
            </a:xfrm>
            <a:custGeom>
              <a:avLst/>
              <a:gdLst/>
              <a:ahLst/>
              <a:cxnLst/>
              <a:rect l="l" t="t" r="r" b="b"/>
              <a:pathLst>
                <a:path w="101346" h="8769" extrusionOk="0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25855" y="225935"/>
              <a:ext cx="1484910" cy="200909"/>
            </a:xfrm>
            <a:custGeom>
              <a:avLst/>
              <a:gdLst/>
              <a:ahLst/>
              <a:cxnLst/>
              <a:rect l="l" t="t" r="r" b="b"/>
              <a:pathLst>
                <a:path w="65321" h="8837" extrusionOk="0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345423" y="225935"/>
              <a:ext cx="1484910" cy="200909"/>
            </a:xfrm>
            <a:custGeom>
              <a:avLst/>
              <a:gdLst/>
              <a:ahLst/>
              <a:cxnLst/>
              <a:rect l="l" t="t" r="r" b="b"/>
              <a:pathLst>
                <a:path w="65321" h="8837" extrusionOk="0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529283" y="2342970"/>
              <a:ext cx="1484910" cy="199386"/>
            </a:xfrm>
            <a:custGeom>
              <a:avLst/>
              <a:gdLst/>
              <a:ahLst/>
              <a:cxnLst/>
              <a:rect l="l" t="t" r="r" b="b"/>
              <a:pathLst>
                <a:path w="65321" h="8770" extrusionOk="0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74683" y="1815947"/>
              <a:ext cx="2305371" cy="200909"/>
            </a:xfrm>
            <a:custGeom>
              <a:avLst/>
              <a:gdLst/>
              <a:ahLst/>
              <a:cxnLst/>
              <a:rect l="l" t="t" r="r" b="b"/>
              <a:pathLst>
                <a:path w="101413" h="8837" extrusionOk="0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482346" y="2342970"/>
              <a:ext cx="1117166" cy="199386"/>
            </a:xfrm>
            <a:custGeom>
              <a:avLst/>
              <a:gdLst/>
              <a:ahLst/>
              <a:cxnLst/>
              <a:rect l="l" t="t" r="r" b="b"/>
              <a:pathLst>
                <a:path w="49144" h="8770" extrusionOk="0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84185" y="1288459"/>
              <a:ext cx="1953085" cy="199363"/>
            </a:xfrm>
            <a:custGeom>
              <a:avLst/>
              <a:gdLst/>
              <a:ahLst/>
              <a:cxnLst/>
              <a:rect l="l" t="t" r="r" b="b"/>
              <a:pathLst>
                <a:path w="85916" h="8769" extrusionOk="0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pic>
          <p:nvPicPr>
            <p:cNvPr id="19" name="Google Shape;1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60400" y="717776"/>
            <a:ext cx="6509600" cy="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1"/>
          </p:nvPr>
        </p:nvSpPr>
        <p:spPr>
          <a:xfrm>
            <a:off x="1140539" y="2895933"/>
            <a:ext cx="3237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2"/>
          </p:nvPr>
        </p:nvSpPr>
        <p:spPr>
          <a:xfrm>
            <a:off x="1140556" y="3349444"/>
            <a:ext cx="2507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title" idx="3" hasCustomPrompt="1"/>
          </p:nvPr>
        </p:nvSpPr>
        <p:spPr>
          <a:xfrm>
            <a:off x="1140540" y="2409132"/>
            <a:ext cx="2032000" cy="6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4"/>
          </p:nvPr>
        </p:nvSpPr>
        <p:spPr>
          <a:xfrm>
            <a:off x="4500271" y="2895933"/>
            <a:ext cx="31944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5"/>
          </p:nvPr>
        </p:nvSpPr>
        <p:spPr>
          <a:xfrm>
            <a:off x="4500272" y="3349444"/>
            <a:ext cx="2507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 idx="6" hasCustomPrompt="1"/>
          </p:nvPr>
        </p:nvSpPr>
        <p:spPr>
          <a:xfrm>
            <a:off x="4500272" y="2409132"/>
            <a:ext cx="20320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7"/>
          </p:nvPr>
        </p:nvSpPr>
        <p:spPr>
          <a:xfrm>
            <a:off x="7855759" y="2895933"/>
            <a:ext cx="31908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8"/>
          </p:nvPr>
        </p:nvSpPr>
        <p:spPr>
          <a:xfrm>
            <a:off x="7850513" y="3349444"/>
            <a:ext cx="2507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title" idx="9" hasCustomPrompt="1"/>
          </p:nvPr>
        </p:nvSpPr>
        <p:spPr>
          <a:xfrm>
            <a:off x="7850513" y="2409132"/>
            <a:ext cx="20320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3"/>
          </p:nvPr>
        </p:nvSpPr>
        <p:spPr>
          <a:xfrm>
            <a:off x="1140528" y="5016823"/>
            <a:ext cx="31944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4"/>
          </p:nvPr>
        </p:nvSpPr>
        <p:spPr>
          <a:xfrm>
            <a:off x="1140528" y="5472175"/>
            <a:ext cx="25072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title" idx="15" hasCustomPrompt="1"/>
          </p:nvPr>
        </p:nvSpPr>
        <p:spPr>
          <a:xfrm>
            <a:off x="1140528" y="4530171"/>
            <a:ext cx="2032000" cy="6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16"/>
          </p:nvPr>
        </p:nvSpPr>
        <p:spPr>
          <a:xfrm>
            <a:off x="4520992" y="5016823"/>
            <a:ext cx="31944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17"/>
          </p:nvPr>
        </p:nvSpPr>
        <p:spPr>
          <a:xfrm>
            <a:off x="4520992" y="5472175"/>
            <a:ext cx="2507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 idx="18" hasCustomPrompt="1"/>
          </p:nvPr>
        </p:nvSpPr>
        <p:spPr>
          <a:xfrm>
            <a:off x="4520992" y="4532571"/>
            <a:ext cx="20320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19"/>
          </p:nvPr>
        </p:nvSpPr>
        <p:spPr>
          <a:xfrm>
            <a:off x="7850513" y="5016823"/>
            <a:ext cx="31944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20"/>
          </p:nvPr>
        </p:nvSpPr>
        <p:spPr>
          <a:xfrm>
            <a:off x="7850513" y="5472175"/>
            <a:ext cx="2507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21" hasCustomPrompt="1"/>
          </p:nvPr>
        </p:nvSpPr>
        <p:spPr>
          <a:xfrm>
            <a:off x="7850513" y="4532571"/>
            <a:ext cx="20320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206" name="Google Shape;206;p21"/>
          <p:cNvGrpSpPr/>
          <p:nvPr/>
        </p:nvGrpSpPr>
        <p:grpSpPr>
          <a:xfrm>
            <a:off x="7550857" y="301228"/>
            <a:ext cx="5103200" cy="1825481"/>
            <a:chOff x="5663143" y="225920"/>
            <a:chExt cx="3827400" cy="1369111"/>
          </a:xfrm>
        </p:grpSpPr>
        <p:sp>
          <p:nvSpPr>
            <p:cNvPr id="207" name="Google Shape;207;p21"/>
            <p:cNvSpPr/>
            <p:nvPr/>
          </p:nvSpPr>
          <p:spPr>
            <a:xfrm>
              <a:off x="5873324" y="225920"/>
              <a:ext cx="2303848" cy="199363"/>
            </a:xfrm>
            <a:custGeom>
              <a:avLst/>
              <a:gdLst/>
              <a:ahLst/>
              <a:cxnLst/>
              <a:rect l="l" t="t" r="r" b="b"/>
              <a:pathLst>
                <a:path w="101346" h="8769" extrusionOk="0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6862233" y="1394121"/>
              <a:ext cx="2305371" cy="200909"/>
            </a:xfrm>
            <a:custGeom>
              <a:avLst/>
              <a:gdLst/>
              <a:ahLst/>
              <a:cxnLst/>
              <a:rect l="l" t="t" r="r" b="b"/>
              <a:pathLst>
                <a:path w="101413" h="8837" extrusionOk="0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8373376" y="1287494"/>
              <a:ext cx="1117166" cy="200909"/>
            </a:xfrm>
            <a:custGeom>
              <a:avLst/>
              <a:gdLst/>
              <a:ahLst/>
              <a:cxnLst/>
              <a:rect l="l" t="t" r="r" b="b"/>
              <a:pathLst>
                <a:path w="49144" h="8837" extrusionOk="0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 strike="sngStrike"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6571735" y="757541"/>
              <a:ext cx="1953085" cy="199363"/>
            </a:xfrm>
            <a:custGeom>
              <a:avLst/>
              <a:gdLst/>
              <a:ahLst/>
              <a:cxnLst/>
              <a:rect l="l" t="t" r="r" b="b"/>
              <a:pathLst>
                <a:path w="85916" h="8769" extrusionOk="0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pic>
          <p:nvPicPr>
            <p:cNvPr id="211" name="Google Shape;211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1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ctrTitle"/>
          </p:nvPr>
        </p:nvSpPr>
        <p:spPr>
          <a:xfrm>
            <a:off x="6141757" y="1352004"/>
            <a:ext cx="5935600" cy="34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title" idx="2" hasCustomPrompt="1"/>
          </p:nvPr>
        </p:nvSpPr>
        <p:spPr>
          <a:xfrm>
            <a:off x="2261751" y="613688"/>
            <a:ext cx="3880000" cy="23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rgbClr val="F668B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9" name="Google Shape;259;p25"/>
          <p:cNvSpPr/>
          <p:nvPr/>
        </p:nvSpPr>
        <p:spPr>
          <a:xfrm>
            <a:off x="1282971" y="4543197"/>
            <a:ext cx="3130900" cy="270900"/>
          </a:xfrm>
          <a:custGeom>
            <a:avLst/>
            <a:gdLst/>
            <a:ahLst/>
            <a:cxnLst/>
            <a:rect l="l" t="t" r="r" b="b"/>
            <a:pathLst>
              <a:path w="138781" h="12008" extrusionOk="0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0" name="Google Shape;260;p25"/>
          <p:cNvSpPr/>
          <p:nvPr/>
        </p:nvSpPr>
        <p:spPr>
          <a:xfrm>
            <a:off x="374370" y="5956471"/>
            <a:ext cx="3130877" cy="270900"/>
          </a:xfrm>
          <a:custGeom>
            <a:avLst/>
            <a:gdLst/>
            <a:ahLst/>
            <a:cxnLst/>
            <a:rect l="l" t="t" r="r" b="b"/>
            <a:pathLst>
              <a:path w="138780" h="12008" extrusionOk="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1" name="Google Shape;261;p25"/>
          <p:cNvSpPr/>
          <p:nvPr/>
        </p:nvSpPr>
        <p:spPr>
          <a:xfrm>
            <a:off x="4" y="6663110"/>
            <a:ext cx="896669" cy="272999"/>
          </a:xfrm>
          <a:custGeom>
            <a:avLst/>
            <a:gdLst/>
            <a:ahLst/>
            <a:cxnLst/>
            <a:rect l="l" t="t" r="r" b="b"/>
            <a:pathLst>
              <a:path w="39746" h="12101" extrusionOk="0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2" name="Google Shape;262;p25"/>
          <p:cNvSpPr/>
          <p:nvPr/>
        </p:nvSpPr>
        <p:spPr>
          <a:xfrm>
            <a:off x="1022620" y="5249822"/>
            <a:ext cx="2017969" cy="270900"/>
          </a:xfrm>
          <a:custGeom>
            <a:avLst/>
            <a:gdLst/>
            <a:ahLst/>
            <a:cxnLst/>
            <a:rect l="l" t="t" r="r" b="b"/>
            <a:pathLst>
              <a:path w="89449" h="12008" extrusionOk="0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3" name="Google Shape;263;p25"/>
          <p:cNvSpPr/>
          <p:nvPr/>
        </p:nvSpPr>
        <p:spPr>
          <a:xfrm>
            <a:off x="-16" y="4543197"/>
            <a:ext cx="959635" cy="270900"/>
          </a:xfrm>
          <a:custGeom>
            <a:avLst/>
            <a:gdLst/>
            <a:ahLst/>
            <a:cxnLst/>
            <a:rect l="l" t="t" r="r" b="b"/>
            <a:pathLst>
              <a:path w="42537" h="12008" extrusionOk="0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4" name="Google Shape;264;p25"/>
          <p:cNvSpPr/>
          <p:nvPr/>
        </p:nvSpPr>
        <p:spPr>
          <a:xfrm>
            <a:off x="1446256" y="6660777"/>
            <a:ext cx="2654229" cy="272999"/>
          </a:xfrm>
          <a:custGeom>
            <a:avLst/>
            <a:gdLst/>
            <a:ahLst/>
            <a:cxnLst/>
            <a:rect l="l" t="t" r="r" b="b"/>
            <a:pathLst>
              <a:path w="117652" h="12101" extrusionOk="0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pic>
        <p:nvPicPr>
          <p:cNvPr id="265" name="Google Shape;26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5992" y="5828435"/>
            <a:ext cx="1613833" cy="256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25"/>
          <p:cNvGrpSpPr/>
          <p:nvPr/>
        </p:nvGrpSpPr>
        <p:grpSpPr>
          <a:xfrm>
            <a:off x="9777751" y="301230"/>
            <a:ext cx="2649768" cy="979705"/>
            <a:chOff x="2174150" y="979440"/>
            <a:chExt cx="2936357" cy="1085666"/>
          </a:xfrm>
        </p:grpSpPr>
        <p:sp>
          <p:nvSpPr>
            <p:cNvPr id="267" name="Google Shape;267;p25"/>
            <p:cNvSpPr/>
            <p:nvPr/>
          </p:nvSpPr>
          <p:spPr>
            <a:xfrm>
              <a:off x="3595895" y="979445"/>
              <a:ext cx="880565" cy="300200"/>
            </a:xfrm>
            <a:custGeom>
              <a:avLst/>
              <a:gdLst/>
              <a:ahLst/>
              <a:cxnLst/>
              <a:rect l="l" t="t" r="r" b="b"/>
              <a:pathLst>
                <a:path w="138781" h="12008" extrusionOk="0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961846" y="1764906"/>
              <a:ext cx="2148661" cy="300200"/>
            </a:xfrm>
            <a:custGeom>
              <a:avLst/>
              <a:gdLst/>
              <a:ahLst/>
              <a:cxnLst/>
              <a:rect l="l" t="t" r="r" b="b"/>
              <a:pathLst>
                <a:path w="138780" h="12008" extrusionOk="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174150" y="979440"/>
              <a:ext cx="1063425" cy="300200"/>
            </a:xfrm>
            <a:custGeom>
              <a:avLst/>
              <a:gdLst/>
              <a:ahLst/>
              <a:cxnLst/>
              <a:rect l="l" t="t" r="r" b="b"/>
              <a:pathLst>
                <a:path w="42537" h="12008" extrusionOk="0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pic>
        <p:nvPicPr>
          <p:cNvPr id="270" name="Google Shape;27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792" y="5121784"/>
            <a:ext cx="1613833" cy="25606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/>
          <p:nvPr/>
        </p:nvSpPr>
        <p:spPr>
          <a:xfrm>
            <a:off x="9916334" y="5956467"/>
            <a:ext cx="1938756" cy="270900"/>
          </a:xfrm>
          <a:custGeom>
            <a:avLst/>
            <a:gdLst/>
            <a:ahLst/>
            <a:cxnLst/>
            <a:rect l="l" t="t" r="r" b="b"/>
            <a:pathLst>
              <a:path w="138780" h="12008" extrusionOk="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/>
          <p:nvPr/>
        </p:nvSpPr>
        <p:spPr>
          <a:xfrm>
            <a:off x="10172038" y="1716667"/>
            <a:ext cx="2069687" cy="270900"/>
          </a:xfrm>
          <a:custGeom>
            <a:avLst/>
            <a:gdLst/>
            <a:ahLst/>
            <a:cxnLst/>
            <a:rect l="l" t="t" r="r" b="b"/>
            <a:pathLst>
              <a:path w="138781" h="12008" extrusionOk="0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9" name="Google Shape;489;p43"/>
          <p:cNvSpPr/>
          <p:nvPr/>
        </p:nvSpPr>
        <p:spPr>
          <a:xfrm>
            <a:off x="9027644" y="3129942"/>
            <a:ext cx="3130877" cy="270900"/>
          </a:xfrm>
          <a:custGeom>
            <a:avLst/>
            <a:gdLst/>
            <a:ahLst/>
            <a:cxnLst/>
            <a:rect l="l" t="t" r="r" b="b"/>
            <a:pathLst>
              <a:path w="138780" h="12008" extrusionOk="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0" name="Google Shape;490;p43"/>
          <p:cNvSpPr/>
          <p:nvPr/>
        </p:nvSpPr>
        <p:spPr>
          <a:xfrm>
            <a:off x="8805046" y="3836579"/>
            <a:ext cx="896669" cy="272999"/>
          </a:xfrm>
          <a:custGeom>
            <a:avLst/>
            <a:gdLst/>
            <a:ahLst/>
            <a:cxnLst/>
            <a:rect l="l" t="t" r="r" b="b"/>
            <a:pathLst>
              <a:path w="39746" h="12101" extrusionOk="0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1" name="Google Shape;491;p43"/>
          <p:cNvSpPr/>
          <p:nvPr/>
        </p:nvSpPr>
        <p:spPr>
          <a:xfrm>
            <a:off x="10984702" y="2423301"/>
            <a:ext cx="1256871" cy="270900"/>
          </a:xfrm>
          <a:custGeom>
            <a:avLst/>
            <a:gdLst/>
            <a:ahLst/>
            <a:cxnLst/>
            <a:rect l="l" t="t" r="r" b="b"/>
            <a:pathLst>
              <a:path w="89542" h="12008" extrusionOk="0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2" name="Google Shape;492;p43"/>
          <p:cNvSpPr/>
          <p:nvPr/>
        </p:nvSpPr>
        <p:spPr>
          <a:xfrm>
            <a:off x="11212701" y="5249834"/>
            <a:ext cx="1029136" cy="270900"/>
          </a:xfrm>
          <a:custGeom>
            <a:avLst/>
            <a:gdLst/>
            <a:ahLst/>
            <a:cxnLst/>
            <a:rect l="l" t="t" r="r" b="b"/>
            <a:pathLst>
              <a:path w="89542" h="12008" extrusionOk="0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3" name="Google Shape;493;p43"/>
          <p:cNvSpPr/>
          <p:nvPr/>
        </p:nvSpPr>
        <p:spPr>
          <a:xfrm>
            <a:off x="10341871" y="4552134"/>
            <a:ext cx="1899899" cy="272999"/>
          </a:xfrm>
          <a:custGeom>
            <a:avLst/>
            <a:gdLst/>
            <a:ahLst/>
            <a:cxnLst/>
            <a:rect l="l" t="t" r="r" b="b"/>
            <a:pathLst>
              <a:path w="138780" h="12101" extrusionOk="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4" name="Google Shape;494;p43"/>
          <p:cNvSpPr/>
          <p:nvPr/>
        </p:nvSpPr>
        <p:spPr>
          <a:xfrm>
            <a:off x="8889059" y="1716667"/>
            <a:ext cx="959635" cy="270900"/>
          </a:xfrm>
          <a:custGeom>
            <a:avLst/>
            <a:gdLst/>
            <a:ahLst/>
            <a:cxnLst/>
            <a:rect l="l" t="t" r="r" b="b"/>
            <a:pathLst>
              <a:path w="42537" h="12008" extrusionOk="0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5" name="Google Shape;495;p43"/>
          <p:cNvSpPr/>
          <p:nvPr/>
        </p:nvSpPr>
        <p:spPr>
          <a:xfrm>
            <a:off x="8773279" y="4415661"/>
            <a:ext cx="1768095" cy="272999"/>
          </a:xfrm>
          <a:custGeom>
            <a:avLst/>
            <a:gdLst/>
            <a:ahLst/>
            <a:cxnLst/>
            <a:rect l="l" t="t" r="r" b="b"/>
            <a:pathLst>
              <a:path w="78373" h="12101" extrusionOk="0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6" name="Google Shape;496;p43"/>
          <p:cNvSpPr/>
          <p:nvPr/>
        </p:nvSpPr>
        <p:spPr>
          <a:xfrm>
            <a:off x="9978867" y="3836567"/>
            <a:ext cx="2262840" cy="272999"/>
          </a:xfrm>
          <a:custGeom>
            <a:avLst/>
            <a:gdLst/>
            <a:ahLst/>
            <a:cxnLst/>
            <a:rect l="l" t="t" r="r" b="b"/>
            <a:pathLst>
              <a:path w="117652" h="12101" extrusionOk="0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4"/>
          <p:cNvSpPr/>
          <p:nvPr/>
        </p:nvSpPr>
        <p:spPr>
          <a:xfrm flipH="1">
            <a:off x="1727610" y="301218"/>
            <a:ext cx="3071797" cy="265817"/>
          </a:xfrm>
          <a:custGeom>
            <a:avLst/>
            <a:gdLst/>
            <a:ahLst/>
            <a:cxnLst/>
            <a:rect l="l" t="t" r="r" b="b"/>
            <a:pathLst>
              <a:path w="101346" h="8769" extrusionOk="0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9" name="Google Shape;499;p44"/>
          <p:cNvSpPr/>
          <p:nvPr/>
        </p:nvSpPr>
        <p:spPr>
          <a:xfrm flipH="1">
            <a:off x="407034" y="1714614"/>
            <a:ext cx="3073828" cy="267879"/>
          </a:xfrm>
          <a:custGeom>
            <a:avLst/>
            <a:gdLst/>
            <a:ahLst/>
            <a:cxnLst/>
            <a:rect l="l" t="t" r="r" b="b"/>
            <a:pathLst>
              <a:path w="101413" h="8837" extrusionOk="0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00" name="Google Shape;500;p44"/>
          <p:cNvSpPr/>
          <p:nvPr/>
        </p:nvSpPr>
        <p:spPr>
          <a:xfrm flipH="1">
            <a:off x="360289" y="2422560"/>
            <a:ext cx="1489555" cy="265848"/>
          </a:xfrm>
          <a:custGeom>
            <a:avLst/>
            <a:gdLst/>
            <a:ahLst/>
            <a:cxnLst/>
            <a:rect l="l" t="t" r="r" b="b"/>
            <a:pathLst>
              <a:path w="49144" h="8770" extrusionOk="0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01" name="Google Shape;501;p44"/>
          <p:cNvSpPr/>
          <p:nvPr/>
        </p:nvSpPr>
        <p:spPr>
          <a:xfrm flipH="1">
            <a:off x="-23551" y="1572445"/>
            <a:ext cx="1489555" cy="267879"/>
          </a:xfrm>
          <a:custGeom>
            <a:avLst/>
            <a:gdLst/>
            <a:ahLst/>
            <a:cxnLst/>
            <a:rect l="l" t="t" r="r" b="b"/>
            <a:pathLst>
              <a:path w="49144" h="8837" extrusionOk="0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 strike="sngStrike"/>
          </a:p>
        </p:txBody>
      </p:sp>
      <p:sp>
        <p:nvSpPr>
          <p:cNvPr id="502" name="Google Shape;502;p44"/>
          <p:cNvSpPr/>
          <p:nvPr/>
        </p:nvSpPr>
        <p:spPr>
          <a:xfrm flipH="1">
            <a:off x="1264080" y="1005264"/>
            <a:ext cx="2604113" cy="265817"/>
          </a:xfrm>
          <a:custGeom>
            <a:avLst/>
            <a:gdLst/>
            <a:ahLst/>
            <a:cxnLst/>
            <a:rect l="l" t="t" r="r" b="b"/>
            <a:pathLst>
              <a:path w="85916" h="8769" extrusionOk="0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60400" y="719328"/>
            <a:ext cx="10271200" cy="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11070808" y="827934"/>
            <a:ext cx="1121289" cy="267879"/>
          </a:xfrm>
          <a:custGeom>
            <a:avLst/>
            <a:gdLst/>
            <a:ahLst/>
            <a:cxnLst/>
            <a:rect l="l" t="t" r="r" b="b"/>
            <a:pathLst>
              <a:path w="101413" h="8837" extrusionOk="0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9" name="Google Shape;39;p4"/>
          <p:cNvSpPr/>
          <p:nvPr/>
        </p:nvSpPr>
        <p:spPr>
          <a:xfrm>
            <a:off x="9742035" y="300486"/>
            <a:ext cx="1489555" cy="267879"/>
          </a:xfrm>
          <a:custGeom>
            <a:avLst/>
            <a:gdLst/>
            <a:ahLst/>
            <a:cxnLst/>
            <a:rect l="l" t="t" r="r" b="b"/>
            <a:pathLst>
              <a:path w="49144" h="8837" extrusionOk="0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 strike="sngStrike"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07825" y="1019785"/>
            <a:ext cx="1613833" cy="25606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960400" y="1640041"/>
            <a:ext cx="10271200" cy="4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600"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201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  <p:sldLayoutId id="2147483671" r:id="rId4"/>
    <p:sldLayoutId id="2147483689" r:id="rId5"/>
    <p:sldLayoutId id="2147483690" r:id="rId6"/>
    <p:sldLayoutId id="214748369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"/>
          <p:cNvSpPr txBox="1">
            <a:spLocks noGrp="1"/>
          </p:cNvSpPr>
          <p:nvPr>
            <p:ph type="ctrTitle"/>
          </p:nvPr>
        </p:nvSpPr>
        <p:spPr>
          <a:xfrm>
            <a:off x="527335" y="-106592"/>
            <a:ext cx="7015444" cy="40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es-ES" sz="7200" err="1"/>
              <a:t>Walkers</a:t>
            </a:r>
            <a:r>
              <a:rPr lang="es-ES" sz="7200"/>
              <a:t> </a:t>
            </a:r>
            <a:r>
              <a:rPr lang="es-ES" sz="7200" err="1"/>
              <a:t>Knowledge</a:t>
            </a:r>
            <a:endParaRPr lang="es-ES" sz="7200">
              <a:latin typeface="Raleway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E852F4-BBB6-4698-B03B-B69009D89CD1}"/>
              </a:ext>
            </a:extLst>
          </p:cNvPr>
          <p:cNvSpPr txBox="1"/>
          <p:nvPr/>
        </p:nvSpPr>
        <p:spPr>
          <a:xfrm>
            <a:off x="527335" y="4202649"/>
            <a:ext cx="3996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>
                <a:latin typeface="Raleway" pitchFamily="2" charset="0"/>
              </a:rPr>
              <a:t>Pablo </a:t>
            </a:r>
            <a:r>
              <a:rPr lang="en-GB" sz="2000" err="1">
                <a:latin typeface="Raleway" pitchFamily="2" charset="0"/>
              </a:rPr>
              <a:t>Amorín</a:t>
            </a:r>
            <a:r>
              <a:rPr lang="en-GB" sz="2000">
                <a:latin typeface="Raleway" pitchFamily="2" charset="0"/>
              </a:rPr>
              <a:t> Valle.</a:t>
            </a:r>
          </a:p>
          <a:p>
            <a:pPr algn="just"/>
            <a:r>
              <a:rPr lang="en-GB" sz="2000">
                <a:latin typeface="Raleway" pitchFamily="2" charset="0"/>
              </a:rPr>
              <a:t>Gabriel Ballesteros </a:t>
            </a:r>
            <a:r>
              <a:rPr lang="en-GB" sz="2000" err="1">
                <a:latin typeface="Raleway" pitchFamily="2" charset="0"/>
              </a:rPr>
              <a:t>Melero</a:t>
            </a:r>
            <a:r>
              <a:rPr lang="en-GB" sz="2000">
                <a:latin typeface="Raleway" pitchFamily="2" charset="0"/>
              </a:rPr>
              <a:t>.</a:t>
            </a:r>
          </a:p>
          <a:p>
            <a:pPr algn="just"/>
            <a:r>
              <a:rPr lang="en-GB" sz="2000">
                <a:latin typeface="Raleway" pitchFamily="2" charset="0"/>
              </a:rPr>
              <a:t>Daniel Coronado Martín.</a:t>
            </a:r>
          </a:p>
          <a:p>
            <a:pPr algn="just"/>
            <a:r>
              <a:rPr lang="en-GB" sz="2000">
                <a:latin typeface="Raleway" pitchFamily="2" charset="0"/>
              </a:rPr>
              <a:t>Carlos Gregorio Ruiz.</a:t>
            </a:r>
          </a:p>
        </p:txBody>
      </p:sp>
    </p:spTree>
    <p:extLst>
      <p:ext uri="{BB962C8B-B14F-4D97-AF65-F5344CB8AC3E}">
        <p14:creationId xmlns:p14="http://schemas.microsoft.com/office/powerpoint/2010/main" val="330533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95EF05-EEF2-6D4E-ABE9-AD96E86582E1}"/>
              </a:ext>
            </a:extLst>
          </p:cNvPr>
          <p:cNvSpPr txBox="1"/>
          <p:nvPr/>
        </p:nvSpPr>
        <p:spPr>
          <a:xfrm>
            <a:off x="3288861" y="1036670"/>
            <a:ext cx="56142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latin typeface="Raleway Black" pitchFamily="2" charset="0"/>
              </a:rPr>
              <a:t>Dependencies</a:t>
            </a:r>
            <a:endParaRPr lang="en-US" sz="6000" b="1">
              <a:latin typeface="Raleway Black" pitchFamily="2" charset="0"/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7BF03A-E4FD-664A-D2E0-425F3B6EFB8F}"/>
              </a:ext>
            </a:extLst>
          </p:cNvPr>
          <p:cNvSpPr txBox="1"/>
          <p:nvPr/>
        </p:nvSpPr>
        <p:spPr>
          <a:xfrm>
            <a:off x="854424" y="3317830"/>
            <a:ext cx="66446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Defeat the opponent player: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Where is the opponent player?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Raleway" pitchFamily="2" charset="0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Defend a pickup to avoid the other team to chase it: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Where are the pickups?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Is there a minion already defending it?</a:t>
            </a:r>
          </a:p>
        </p:txBody>
      </p:sp>
    </p:spTree>
    <p:extLst>
      <p:ext uri="{BB962C8B-B14F-4D97-AF65-F5344CB8AC3E}">
        <p14:creationId xmlns:p14="http://schemas.microsoft.com/office/powerpoint/2010/main" val="234648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E71932-34E4-7BF9-3AE3-0B07E5B31F5C}"/>
              </a:ext>
            </a:extLst>
          </p:cNvPr>
          <p:cNvSpPr txBox="1"/>
          <p:nvPr/>
        </p:nvSpPr>
        <p:spPr>
          <a:xfrm>
            <a:off x="6555237" y="771463"/>
            <a:ext cx="498512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aleway" pitchFamily="2" charset="0"/>
                <a:cs typeface="Arial"/>
              </a:rPr>
              <a:t>The minion will move depending on a condition: </a:t>
            </a:r>
          </a:p>
          <a:p>
            <a:endParaRPr lang="en-US">
              <a:latin typeface="Raleway" pitchFamily="2" charset="0"/>
              <a:cs typeface="Arial"/>
            </a:endParaRPr>
          </a:p>
          <a:p>
            <a:r>
              <a:rPr lang="en-US">
                <a:latin typeface="Raleway" pitchFamily="2" charset="0"/>
                <a:cs typeface="Arial"/>
              </a:rPr>
              <a:t>+ If he is really close to the player, he will start chasing it and try to defeat him.</a:t>
            </a:r>
          </a:p>
          <a:p>
            <a:endParaRPr lang="en-US">
              <a:latin typeface="Raleway" pitchFamily="2" charset="0"/>
              <a:cs typeface="Arial"/>
            </a:endParaRPr>
          </a:p>
          <a:p>
            <a:r>
              <a:rPr lang="en-US">
                <a:latin typeface="Raleway" pitchFamily="2" charset="0"/>
                <a:cs typeface="Arial"/>
              </a:rPr>
              <a:t>+ If the player is far from the minion, the minion will play in a defensive way, defending a profit and staying there.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869199-A410-401E-8907-D8C4949F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771463"/>
            <a:ext cx="5990897" cy="53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3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6ABBD6-AFC4-4B82-9100-ABF302DD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4" y="1197365"/>
            <a:ext cx="10023444" cy="44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8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6C77B2D-E81F-4DE0-8851-3607CBCB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6" y="1120146"/>
            <a:ext cx="10573407" cy="46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2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694C5E-0C37-4914-BF8A-B8B191DA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0" y="428206"/>
            <a:ext cx="10364646" cy="60015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05944D-767C-425C-AD3D-1CF2E2EA0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14" y="2913852"/>
            <a:ext cx="10128819" cy="39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2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3F9822-7140-4DFF-B1A5-17CFAA25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95" y="1570121"/>
            <a:ext cx="4957011" cy="37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6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>
            <a:spLocks noGrp="1"/>
          </p:cNvSpPr>
          <p:nvPr>
            <p:ph type="title" idx="3"/>
          </p:nvPr>
        </p:nvSpPr>
        <p:spPr>
          <a:xfrm>
            <a:off x="1029723" y="1943341"/>
            <a:ext cx="4592320" cy="65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 Player Knowledge</a:t>
            </a:r>
            <a:endParaRPr/>
          </a:p>
        </p:txBody>
      </p:sp>
      <p:sp>
        <p:nvSpPr>
          <p:cNvPr id="529" name="Google Shape;529;p49"/>
          <p:cNvSpPr txBox="1">
            <a:spLocks noGrp="1"/>
          </p:cNvSpPr>
          <p:nvPr>
            <p:ph type="title" idx="6"/>
          </p:nvPr>
        </p:nvSpPr>
        <p:spPr>
          <a:xfrm>
            <a:off x="1029723" y="2871361"/>
            <a:ext cx="5669280" cy="65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 Minion Knowledge</a:t>
            </a:r>
            <a:endParaRPr err="1"/>
          </a:p>
        </p:txBody>
      </p:sp>
      <p:sp>
        <p:nvSpPr>
          <p:cNvPr id="37" name="Google Shape;529;p49">
            <a:extLst>
              <a:ext uri="{FF2B5EF4-FFF2-40B4-BE49-F238E27FC236}">
                <a16:creationId xmlns:a16="http://schemas.microsoft.com/office/drawing/2014/main" id="{29C43C09-8F3B-4239-8BFC-DF50DF61CFE5}"/>
              </a:ext>
            </a:extLst>
          </p:cNvPr>
          <p:cNvSpPr txBox="1">
            <a:spLocks/>
          </p:cNvSpPr>
          <p:nvPr/>
        </p:nvSpPr>
        <p:spPr>
          <a:xfrm>
            <a:off x="490605" y="5726889"/>
            <a:ext cx="2032000" cy="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3700"/>
          </a:p>
        </p:txBody>
      </p:sp>
      <p:sp>
        <p:nvSpPr>
          <p:cNvPr id="5" name="Google Shape;526;p49">
            <a:extLst>
              <a:ext uri="{FF2B5EF4-FFF2-40B4-BE49-F238E27FC236}">
                <a16:creationId xmlns:a16="http://schemas.microsoft.com/office/drawing/2014/main" id="{0123FFE9-7545-48CB-8981-355457E66C99}"/>
              </a:ext>
            </a:extLst>
          </p:cNvPr>
          <p:cNvSpPr txBox="1">
            <a:spLocks/>
          </p:cNvSpPr>
          <p:nvPr/>
        </p:nvSpPr>
        <p:spPr>
          <a:xfrm>
            <a:off x="490605" y="1015321"/>
            <a:ext cx="459232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5000" kern="0">
                <a:solidFill>
                  <a:schemeClr val="tx1"/>
                </a:solidFill>
                <a:latin typeface="Raleway Black" pitchFamily="2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2929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4"/>
          <p:cNvSpPr txBox="1">
            <a:spLocks noGrp="1"/>
          </p:cNvSpPr>
          <p:nvPr>
            <p:ph type="title" idx="2"/>
          </p:nvPr>
        </p:nvSpPr>
        <p:spPr>
          <a:xfrm>
            <a:off x="80104" y="625232"/>
            <a:ext cx="12488989" cy="53516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01</a:t>
            </a:r>
            <a:br>
              <a:rPr lang="en"/>
            </a:br>
            <a:r>
              <a:rPr lang="en" sz="7200"/>
              <a:t>Player knowledge</a:t>
            </a:r>
            <a:endParaRPr lang="es-ES" sz="8800"/>
          </a:p>
        </p:txBody>
      </p:sp>
    </p:spTree>
    <p:extLst>
      <p:ext uri="{BB962C8B-B14F-4D97-AF65-F5344CB8AC3E}">
        <p14:creationId xmlns:p14="http://schemas.microsoft.com/office/powerpoint/2010/main" val="58114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95EF05-EEF2-6D4E-ABE9-AD96E86582E1}"/>
              </a:ext>
            </a:extLst>
          </p:cNvPr>
          <p:cNvSpPr txBox="1"/>
          <p:nvPr/>
        </p:nvSpPr>
        <p:spPr>
          <a:xfrm>
            <a:off x="3934372" y="1068201"/>
            <a:ext cx="432325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latin typeface="Raleway Black" pitchFamily="2" charset="0"/>
              </a:rPr>
              <a:t>Objectives</a:t>
            </a:r>
            <a:endParaRPr lang="en-US" sz="6000" b="1">
              <a:latin typeface="Raleway Black" pitchFamily="2" charset="0"/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7BF03A-E4FD-664A-D2E0-425F3B6EFB8F}"/>
              </a:ext>
            </a:extLst>
          </p:cNvPr>
          <p:cNvSpPr txBox="1"/>
          <p:nvPr/>
        </p:nvSpPr>
        <p:spPr>
          <a:xfrm>
            <a:off x="906977" y="3429000"/>
            <a:ext cx="66446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Raleway"/>
              </a:rPr>
              <a:t>Pick as much pick-ups as you can </a:t>
            </a:r>
            <a:endParaRPr lang="es-ES">
              <a:latin typeface="Raleway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Raleway" pitchFamily="2" charset="0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Raleway" pitchFamily="2" charset="0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Raleway" pitchFamily="2" charset="0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Raleway"/>
                <a:cs typeface="Arial"/>
              </a:rPr>
              <a:t>Don’t collide with minions while going for the pick-ups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Raleway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96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57BF03A-E4FD-664A-D2E0-425F3B6EFB8F}"/>
              </a:ext>
            </a:extLst>
          </p:cNvPr>
          <p:cNvSpPr txBox="1"/>
          <p:nvPr/>
        </p:nvSpPr>
        <p:spPr>
          <a:xfrm>
            <a:off x="1110177" y="3154680"/>
            <a:ext cx="819912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Raleway"/>
              </a:rPr>
              <a:t>Pick as much pick-ups as you can </a:t>
            </a:r>
            <a:endParaRPr lang="es-ES" dirty="0">
              <a:latin typeface="Raleway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Position of the pick-ups</a:t>
            </a:r>
            <a:r>
              <a:rPr lang="en-US" dirty="0">
                <a:ea typeface="+mn-lt"/>
                <a:cs typeface="+mn-lt"/>
              </a:rPr>
              <a:t>(V3)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Position of the player</a:t>
            </a:r>
            <a:r>
              <a:rPr lang="en-US" dirty="0">
                <a:ea typeface="+mn-lt"/>
                <a:cs typeface="+mn-lt"/>
              </a:rPr>
              <a:t>(V3)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Debug line to the pick-up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Raleway" pitchFamily="2" charset="0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Raleway" pitchFamily="2" charset="0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Don’t collide with minions while going for the pick ups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Position of the player</a:t>
            </a:r>
            <a:r>
              <a:rPr lang="en-US" dirty="0">
                <a:ea typeface="+mn-lt"/>
                <a:cs typeface="+mn-lt"/>
              </a:rPr>
              <a:t>(V3)</a:t>
            </a:r>
            <a:endParaRPr lang="en-US" dirty="0">
              <a:latin typeface="Raleway" pitchFamily="2" charset="0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Position of the minions</a:t>
            </a:r>
            <a:r>
              <a:rPr lang="en-US" dirty="0">
                <a:ea typeface="+mn-lt"/>
                <a:cs typeface="+mn-lt"/>
              </a:rPr>
              <a:t>(V3)</a:t>
            </a:r>
            <a:endParaRPr lang="en-US" dirty="0">
              <a:latin typeface="Raleway" pitchFamily="2" charset="0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Raleway"/>
                <a:cs typeface="Arial"/>
              </a:rPr>
              <a:t>Debug line to the pick-up and collisions with the minions</a:t>
            </a:r>
            <a:endParaRPr lang="en-US" dirty="0">
              <a:latin typeface="Raleway" pitchFamily="2" charset="0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67ED52-61EB-468E-8CDB-1A89724D986C}"/>
              </a:ext>
            </a:extLst>
          </p:cNvPr>
          <p:cNvSpPr txBox="1"/>
          <p:nvPr/>
        </p:nvSpPr>
        <p:spPr>
          <a:xfrm>
            <a:off x="3288861" y="1036670"/>
            <a:ext cx="56142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latin typeface="Raleway Black" pitchFamily="2" charset="0"/>
              </a:rPr>
              <a:t>Dependencies</a:t>
            </a:r>
            <a:endParaRPr lang="en-US" sz="6000" b="1">
              <a:latin typeface="Raleway Black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09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E71932-34E4-7BF9-3AE3-0B07E5B31F5C}"/>
              </a:ext>
            </a:extLst>
          </p:cNvPr>
          <p:cNvSpPr txBox="1"/>
          <p:nvPr/>
        </p:nvSpPr>
        <p:spPr>
          <a:xfrm>
            <a:off x="50800" y="3190240"/>
            <a:ext cx="333248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aleway" pitchFamily="2" charset="0"/>
                <a:cs typeface="Arial"/>
              </a:rPr>
              <a:t>Considering Profit position, we select the one with no minions in the middle which is the closest one to the player subtracting the distance of the player and the profit.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72CAAD2C-7D31-6FA2-032E-29A1AC3A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57" y="1272222"/>
            <a:ext cx="2600325" cy="2200275"/>
          </a:xfrm>
          <a:prstGeom prst="rect">
            <a:avLst/>
          </a:prstGeom>
        </p:spPr>
      </p:pic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86E46D41-DD5A-4B0A-47DE-53171E1D3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1272222"/>
            <a:ext cx="4907280" cy="524827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429918E-F783-7308-B59E-B28D140F22A0}"/>
              </a:ext>
            </a:extLst>
          </p:cNvPr>
          <p:cNvCxnSpPr/>
          <p:nvPr/>
        </p:nvCxnSpPr>
        <p:spPr>
          <a:xfrm>
            <a:off x="9043035" y="4455795"/>
            <a:ext cx="1828800" cy="4572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8B0620A-F185-84E3-0BF8-4422397177E2}"/>
              </a:ext>
            </a:extLst>
          </p:cNvPr>
          <p:cNvCxnSpPr>
            <a:cxnSpLocks/>
          </p:cNvCxnSpPr>
          <p:nvPr/>
        </p:nvCxnSpPr>
        <p:spPr>
          <a:xfrm flipV="1">
            <a:off x="9053195" y="3693794"/>
            <a:ext cx="1717040" cy="7416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E84D404-4F15-55BC-3FEC-2CCB02CF0422}"/>
              </a:ext>
            </a:extLst>
          </p:cNvPr>
          <p:cNvCxnSpPr>
            <a:cxnSpLocks/>
          </p:cNvCxnSpPr>
          <p:nvPr/>
        </p:nvCxnSpPr>
        <p:spPr>
          <a:xfrm flipV="1">
            <a:off x="9012555" y="2007234"/>
            <a:ext cx="548640" cy="2438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CF5EFD-032A-BD8B-5408-112D0B18991F}"/>
              </a:ext>
            </a:extLst>
          </p:cNvPr>
          <p:cNvCxnSpPr>
            <a:cxnSpLocks/>
          </p:cNvCxnSpPr>
          <p:nvPr/>
        </p:nvCxnSpPr>
        <p:spPr>
          <a:xfrm flipH="1" flipV="1">
            <a:off x="7265035" y="2698114"/>
            <a:ext cx="1778000" cy="1757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9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AFD1850B-FB47-41DD-70CA-EA367FE34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157" y="4363719"/>
            <a:ext cx="2600325" cy="21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83E6665C-5A4D-80E4-CFC5-A237D34C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099172"/>
            <a:ext cx="8168640" cy="45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7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3;p64">
            <a:extLst>
              <a:ext uri="{FF2B5EF4-FFF2-40B4-BE49-F238E27FC236}">
                <a16:creationId xmlns:a16="http://schemas.microsoft.com/office/drawing/2014/main" id="{30461980-046A-DCF2-F772-4FCED100CA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0104" y="625232"/>
            <a:ext cx="12488989" cy="53516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02</a:t>
            </a:r>
            <a:br>
              <a:rPr lang="en"/>
            </a:br>
            <a:r>
              <a:rPr lang="en" sz="7200"/>
              <a:t>Minion knowledge</a:t>
            </a:r>
            <a:endParaRPr lang="es-ES" sz="8800" err="1"/>
          </a:p>
        </p:txBody>
      </p:sp>
    </p:spTree>
    <p:extLst>
      <p:ext uri="{BB962C8B-B14F-4D97-AF65-F5344CB8AC3E}">
        <p14:creationId xmlns:p14="http://schemas.microsoft.com/office/powerpoint/2010/main" val="415940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95EF05-EEF2-6D4E-ABE9-AD96E86582E1}"/>
              </a:ext>
            </a:extLst>
          </p:cNvPr>
          <p:cNvSpPr txBox="1"/>
          <p:nvPr/>
        </p:nvSpPr>
        <p:spPr>
          <a:xfrm>
            <a:off x="3981668" y="1047180"/>
            <a:ext cx="42286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latin typeface="Raleway Black" pitchFamily="2" charset="0"/>
              </a:rPr>
              <a:t>Objectives</a:t>
            </a:r>
            <a:endParaRPr lang="en-US" sz="6000" b="1">
              <a:latin typeface="Raleway Black" pitchFamily="2" charset="0"/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7BF03A-E4FD-664A-D2E0-425F3B6EFB8F}"/>
              </a:ext>
            </a:extLst>
          </p:cNvPr>
          <p:cNvSpPr txBox="1"/>
          <p:nvPr/>
        </p:nvSpPr>
        <p:spPr>
          <a:xfrm>
            <a:off x="854424" y="3317830"/>
            <a:ext cx="66446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Raleway" pitchFamily="2" charset="0"/>
                <a:cs typeface="Arial"/>
              </a:rPr>
              <a:t>Defeat the opponent player.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Raleway" pitchFamily="2" charset="0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Raleway" pitchFamily="2" charset="0"/>
                <a:cs typeface="Arial"/>
              </a:rPr>
              <a:t>Defend a pickup to avoid the other team to chase it.</a:t>
            </a:r>
          </a:p>
        </p:txBody>
      </p:sp>
    </p:spTree>
    <p:extLst>
      <p:ext uri="{BB962C8B-B14F-4D97-AF65-F5344CB8AC3E}">
        <p14:creationId xmlns:p14="http://schemas.microsoft.com/office/powerpoint/2010/main" val="1557564647"/>
      </p:ext>
    </p:extLst>
  </p:cSld>
  <p:clrMapOvr>
    <a:masterClrMapping/>
  </p:clrMapOvr>
</p:sld>
</file>

<file path=ppt/theme/theme1.xml><?xml version="1.0" encoding="utf-8"?>
<a:theme xmlns:a="http://schemas.openxmlformats.org/drawingml/2006/main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15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Ebeat Creative Business Plan by Slidesgo</vt:lpstr>
      <vt:lpstr>Walkers Knowledge</vt:lpstr>
      <vt:lpstr>01 Player Knowledge</vt:lpstr>
      <vt:lpstr>01 Player knowledge</vt:lpstr>
      <vt:lpstr>Presentación de PowerPoint</vt:lpstr>
      <vt:lpstr>Presentación de PowerPoint</vt:lpstr>
      <vt:lpstr>Presentación de PowerPoint</vt:lpstr>
      <vt:lpstr>Presentación de PowerPoint</vt:lpstr>
      <vt:lpstr>02 Minion knowledge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18</cp:revision>
  <dcterms:created xsi:type="dcterms:W3CDTF">2022-04-04T10:38:28Z</dcterms:created>
  <dcterms:modified xsi:type="dcterms:W3CDTF">2022-04-24T10:52:11Z</dcterms:modified>
</cp:coreProperties>
</file>