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1" r:id="rId5"/>
    <p:sldId id="264" r:id="rId6"/>
    <p:sldId id="266" r:id="rId7"/>
    <p:sldId id="267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>
        <p:scale>
          <a:sx n="97" d="100"/>
          <a:sy n="97" d="100"/>
        </p:scale>
        <p:origin x="81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9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6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79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1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1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6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AC2BC4-C9DA-DE48-AF63-1FAABA34DC6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BA1D0A-47C3-D440-82B4-52A2B2C0F6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58AF3-7D41-AC49-A688-F87314018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Analysis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E92579-3C7B-B64C-9E3D-0056D7C3F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copin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5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FF2977-C425-9945-857E-86E960A7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Comparaison des modèles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1E8143D-D5F6-E447-92E6-4D9D5D725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332486"/>
            <a:ext cx="6470907" cy="4189912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2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1268F-92FE-5D4F-AB83-BADB0AD4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donnée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930945-F719-FD4D-B391-FB90F8F6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: </a:t>
            </a:r>
            <a:r>
              <a:rPr lang="fr-FR" b="1" dirty="0"/>
              <a:t>PPG-</a:t>
            </a:r>
            <a:r>
              <a:rPr lang="fr-FR" b="1" dirty="0" err="1"/>
              <a:t>DaLiA</a:t>
            </a:r>
            <a:r>
              <a:rPr lang="fr-FR" b="1" dirty="0"/>
              <a:t> Data </a:t>
            </a:r>
          </a:p>
          <a:p>
            <a:endParaRPr lang="fr-FR" b="1" dirty="0"/>
          </a:p>
          <a:p>
            <a:r>
              <a:rPr lang="fr-FR" dirty="0"/>
              <a:t>Il s’agit de données prélevées sur 15 patients par rapport à leur activité cardiaque selon certains critères comme le sexe ou encore le poids</a:t>
            </a:r>
          </a:p>
          <a:p>
            <a:endParaRPr lang="fr-FR" dirty="0"/>
          </a:p>
          <a:p>
            <a:r>
              <a:rPr lang="fr-FR" b="1" dirty="0"/>
              <a:t>But</a:t>
            </a:r>
            <a:r>
              <a:rPr lang="fr-FR" dirty="0"/>
              <a:t> : Prédire l’activité du patient</a:t>
            </a:r>
          </a:p>
          <a:p>
            <a:endParaRPr lang="fr-FR" dirty="0"/>
          </a:p>
          <a:p>
            <a:r>
              <a:rPr lang="fr-FR" dirty="0"/>
              <a:t>La donnée a été concaténées directement sur Excel afin d’obtenir des données formalisées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9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0883E-30F1-2747-9FBA-7C2717F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4FC37-7BA5-B649-9D1E-8E54349F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graphiques</a:t>
            </a:r>
            <a:r>
              <a:rPr lang="en-US" dirty="0"/>
              <a:t> pour render la </a:t>
            </a:r>
            <a:r>
              <a:rPr lang="en-US" dirty="0" err="1"/>
              <a:t>donnée</a:t>
            </a:r>
            <a:r>
              <a:rPr lang="en-US" dirty="0"/>
              <a:t> </a:t>
            </a:r>
            <a:r>
              <a:rPr lang="en-US" dirty="0" err="1"/>
              <a:t>visuellement</a:t>
            </a:r>
            <a:r>
              <a:rPr lang="en-US" dirty="0"/>
              <a:t> comprehensible et </a:t>
            </a:r>
            <a:r>
              <a:rPr lang="en-US" dirty="0" err="1"/>
              <a:t>comprendre</a:t>
            </a:r>
            <a:r>
              <a:rPr lang="en-US" dirty="0"/>
              <a:t> </a:t>
            </a: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les relations entre les </a:t>
            </a:r>
            <a:r>
              <a:rPr lang="en-US" dirty="0" err="1"/>
              <a:t>données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Pour </a:t>
            </a:r>
            <a:r>
              <a:rPr lang="en-US" dirty="0" err="1"/>
              <a:t>ce</a:t>
            </a:r>
            <a:r>
              <a:rPr lang="en-US" dirty="0"/>
              <a:t> faire on a </a:t>
            </a:r>
            <a:r>
              <a:rPr lang="en-US" noProof="1"/>
              <a:t>utilisé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Matplotlib, Seaborn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6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C885E-DA98-F04C-9957-885B4A39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Certains des graphiques</a:t>
            </a:r>
          </a:p>
        </p:txBody>
      </p:sp>
      <p:pic>
        <p:nvPicPr>
          <p:cNvPr id="5" name="Espace réservé du contenu 4" descr="Une image contenant bâtiment, porte&#10;&#10;Description générée automatiquement">
            <a:extLst>
              <a:ext uri="{FF2B5EF4-FFF2-40B4-BE49-F238E27FC236}">
                <a16:creationId xmlns:a16="http://schemas.microsoft.com/office/drawing/2014/main" id="{6273C583-9D8D-0849-8473-327052EB8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1783" y="1113063"/>
            <a:ext cx="4846867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8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Espace réservé du contenu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9C2AD54-0A1E-2140-9934-301E337C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7" y="1942318"/>
            <a:ext cx="4728634" cy="2967217"/>
          </a:xfrm>
          <a:prstGeom prst="rect">
            <a:avLst/>
          </a:prstGeom>
        </p:spPr>
      </p:pic>
      <p:pic>
        <p:nvPicPr>
          <p:cNvPr id="2" name="Espace réservé du contenu 7" descr="Une image contenant dessin, brique&#10;&#10;Description générée automatiquement">
            <a:extLst>
              <a:ext uri="{FF2B5EF4-FFF2-40B4-BE49-F238E27FC236}">
                <a16:creationId xmlns:a16="http://schemas.microsoft.com/office/drawing/2014/main" id="{98D9CDEA-A52B-274B-A809-4A5E2020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1" y="1942318"/>
            <a:ext cx="4728634" cy="29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armoire&#10;&#10;Description générée automatiquement">
            <a:extLst>
              <a:ext uri="{FF2B5EF4-FFF2-40B4-BE49-F238E27FC236}">
                <a16:creationId xmlns:a16="http://schemas.microsoft.com/office/drawing/2014/main" id="{B3B6E4BA-D392-C445-97C7-DCD9E201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45" y="643466"/>
            <a:ext cx="589531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1FC993E-52D2-E142-8C74-88DD96B62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4846" y="1552437"/>
            <a:ext cx="6470907" cy="3753126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18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174AD7-8C2B-9C41-B7F9-B2E95B47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Matrice de corrélation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CF1B4C6F-E9C9-E849-8500-D3617C893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9397" y="828837"/>
            <a:ext cx="5152988" cy="5200326"/>
          </a:xfrm>
        </p:spPr>
      </p:pic>
    </p:spTree>
    <p:extLst>
      <p:ext uri="{BB962C8B-B14F-4D97-AF65-F5344CB8AC3E}">
        <p14:creationId xmlns:p14="http://schemas.microsoft.com/office/powerpoint/2010/main" val="226157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8722C-ED5F-814D-9BC2-AD811A10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Modèles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3EA78-B7AC-8346-A91C-7826D4FF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Réalistation</a:t>
            </a:r>
            <a:r>
              <a:rPr lang="en-US" dirty="0"/>
              <a:t> des </a:t>
            </a:r>
            <a:r>
              <a:rPr lang="en-US" dirty="0" err="1"/>
              <a:t>modèles</a:t>
            </a:r>
            <a:r>
              <a:rPr lang="en-US" dirty="0"/>
              <a:t> après teste et modification des hyper </a:t>
            </a:r>
            <a:r>
              <a:rPr lang="en-US" dirty="0" err="1"/>
              <a:t>paramètres</a:t>
            </a:r>
            <a:endParaRPr lang="en-US" dirty="0"/>
          </a:p>
          <a:p>
            <a:pPr lvl="1"/>
            <a:r>
              <a:rPr lang="en-US" b="1" dirty="0"/>
              <a:t>Decision Tree </a:t>
            </a:r>
            <a:r>
              <a:rPr lang="en-US" dirty="0"/>
              <a:t>(precision </a:t>
            </a:r>
            <a:r>
              <a:rPr lang="en-US" dirty="0" err="1"/>
              <a:t>d’environ</a:t>
            </a:r>
            <a:r>
              <a:rPr lang="en-US" dirty="0"/>
              <a:t> 97%)</a:t>
            </a:r>
          </a:p>
          <a:p>
            <a:pPr lvl="1"/>
            <a:r>
              <a:rPr lang="en-US" b="1" dirty="0"/>
              <a:t>Random Forest </a:t>
            </a:r>
            <a:r>
              <a:rPr lang="en-US" dirty="0"/>
              <a:t>(precision </a:t>
            </a:r>
            <a:r>
              <a:rPr lang="en-US" dirty="0" err="1"/>
              <a:t>d’environ</a:t>
            </a:r>
            <a:r>
              <a:rPr lang="en-US" dirty="0"/>
              <a:t> 98%)</a:t>
            </a:r>
          </a:p>
          <a:p>
            <a:pPr lvl="1"/>
            <a:r>
              <a:rPr lang="en-US" b="1" dirty="0"/>
              <a:t>Naive Bayes </a:t>
            </a:r>
            <a:r>
              <a:rPr lang="en-US" dirty="0"/>
              <a:t>(precision </a:t>
            </a:r>
            <a:r>
              <a:rPr lang="en-US" dirty="0" err="1"/>
              <a:t>d’environ</a:t>
            </a:r>
            <a:r>
              <a:rPr lang="en-US" dirty="0"/>
              <a:t> 57%)</a:t>
            </a:r>
          </a:p>
          <a:p>
            <a:pPr lvl="1"/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pourra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déduire</a:t>
            </a:r>
            <a:r>
              <a:rPr lang="en-US" dirty="0"/>
              <a:t> des </a:t>
            </a:r>
            <a:r>
              <a:rPr lang="en-US" dirty="0" err="1"/>
              <a:t>résultats</a:t>
            </a:r>
            <a:r>
              <a:rPr lang="en-US" dirty="0"/>
              <a:t> que les </a:t>
            </a:r>
            <a:r>
              <a:rPr lang="en-US" dirty="0" err="1"/>
              <a:t>modèles</a:t>
            </a:r>
            <a:r>
              <a:rPr lang="en-US" dirty="0"/>
              <a:t> Decision Tree et Random Forest </a:t>
            </a:r>
            <a:r>
              <a:rPr lang="en-US" dirty="0" err="1"/>
              <a:t>sont</a:t>
            </a:r>
            <a:r>
              <a:rPr lang="en-US" dirty="0"/>
              <a:t> beaucoup plus précis que le </a:t>
            </a:r>
            <a:r>
              <a:rPr lang="en-US" dirty="0" err="1"/>
              <a:t>modèle</a:t>
            </a:r>
            <a:r>
              <a:rPr lang="en-US" dirty="0"/>
              <a:t> Naive Bayes</a:t>
            </a:r>
          </a:p>
        </p:txBody>
      </p:sp>
    </p:spTree>
    <p:extLst>
      <p:ext uri="{BB962C8B-B14F-4D97-AF65-F5344CB8AC3E}">
        <p14:creationId xmlns:p14="http://schemas.microsoft.com/office/powerpoint/2010/main" val="401511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Grand écran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Salle d’ions</vt:lpstr>
      <vt:lpstr>Python for Data Analysis </vt:lpstr>
      <vt:lpstr>La donnée</vt:lpstr>
      <vt:lpstr>Visualisation</vt:lpstr>
      <vt:lpstr>Certains des graphiques</vt:lpstr>
      <vt:lpstr>Présentation PowerPoint</vt:lpstr>
      <vt:lpstr>Présentation PowerPoint</vt:lpstr>
      <vt:lpstr>Présentation PowerPoint</vt:lpstr>
      <vt:lpstr>Matrice de corrélation</vt:lpstr>
      <vt:lpstr>Modèles</vt:lpstr>
      <vt:lpstr>Comparaison des modèles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</dc:title>
  <dc:creator>COPIN Daniel</dc:creator>
  <cp:lastModifiedBy>COPIN Daniel</cp:lastModifiedBy>
  <cp:revision>1</cp:revision>
  <dcterms:created xsi:type="dcterms:W3CDTF">2020-01-31T18:05:13Z</dcterms:created>
  <dcterms:modified xsi:type="dcterms:W3CDTF">2020-01-31T18:05:38Z</dcterms:modified>
</cp:coreProperties>
</file>