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0"/>
  </p:notesMasterIdLst>
  <p:handoutMasterIdLst>
    <p:handoutMasterId r:id="rId11"/>
  </p:handoutMasterIdLst>
  <p:sldIdLst>
    <p:sldId id="281" r:id="rId5"/>
    <p:sldId id="361" r:id="rId6"/>
    <p:sldId id="355" r:id="rId7"/>
    <p:sldId id="284" r:id="rId8"/>
    <p:sldId id="362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8" d="100"/>
          <a:sy n="88" d="100"/>
        </p:scale>
        <p:origin x="37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02317D-2C04-42D6-AAF3-986A70D9BBDE}" type="datetime1">
              <a:rPr lang="it-IT" smtClean="0"/>
              <a:t>24/05/2022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0C929-C411-4018-9CFF-8790CC498C57}" type="datetime1">
              <a:rPr lang="it-IT" smtClean="0"/>
              <a:pPr/>
              <a:t>24/05/2022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lo stile del titolo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it-IT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15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64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it-IT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43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tango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tango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egnaposto immagine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it-IT" noProof="0"/>
              <a:t>9/4/20XX</a:t>
            </a:r>
          </a:p>
        </p:txBody>
      </p:sp>
      <p:sp>
        <p:nvSpPr>
          <p:cNvPr id="19" name="Segnaposto piè di pagina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tango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egnaposto immagine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it-IT" noProof="0"/>
              <a:t>9/4/20XX</a:t>
            </a:r>
          </a:p>
        </p:txBody>
      </p:sp>
      <p:sp>
        <p:nvSpPr>
          <p:cNvPr id="19" name="Segnaposto piè di pagina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egnaposto immagine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3" name="Segnaposto immagine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it-IT" noProof="0"/>
              <a:t>Icona</a:t>
            </a:r>
          </a:p>
        </p:txBody>
      </p:sp>
      <p:sp>
        <p:nvSpPr>
          <p:cNvPr id="24" name="Segnaposto immagine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it-IT" noProof="0"/>
              <a:t>Icona</a:t>
            </a:r>
          </a:p>
        </p:txBody>
      </p:sp>
      <p:sp>
        <p:nvSpPr>
          <p:cNvPr id="25" name="Segnaposto immagine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it-IT" noProof="0"/>
              <a:t>Icona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tango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9/4/20XX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9/4/20XX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it-IT" noProof="0"/>
              <a:t>9/4/20XX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it-IT" noProof="0"/>
              <a:t>9/4/20XX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it-IT" noProof="0"/>
              <a:t>9/4/20XX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tango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tango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it-IT" noProof="0"/>
              <a:t>9/4/20XX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 useBgFill="1">
        <p:nvSpPr>
          <p:cNvPr id="4" name="Rettango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it-IT" noProof="0"/>
              <a:t>9/4/20XX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Immagine</a:t>
            </a:r>
          </a:p>
        </p:txBody>
      </p:sp>
      <p:sp>
        <p:nvSpPr>
          <p:cNvPr id="10" name="Segnaposto immagin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Immagine</a:t>
            </a:r>
          </a:p>
        </p:txBody>
      </p:sp>
      <p:sp>
        <p:nvSpPr>
          <p:cNvPr id="16" name="Segnaposto immagine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Immagine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2" name="Segnaposto immagine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Immagine</a:t>
            </a:r>
          </a:p>
        </p:txBody>
      </p:sp>
      <p:sp>
        <p:nvSpPr>
          <p:cNvPr id="33" name="Segnaposto immagine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Immagine</a:t>
            </a: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it-IT" noProof="0"/>
              <a:t>9/4/20XX</a:t>
            </a: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37" name="Segnaposto tes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  <p:sp>
        <p:nvSpPr>
          <p:cNvPr id="38" name="Segnaposto tes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  <p:sp>
        <p:nvSpPr>
          <p:cNvPr id="39" name="Segnaposto tes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  <p:sp>
        <p:nvSpPr>
          <p:cNvPr id="40" name="Segnaposto tes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  <p:sp>
        <p:nvSpPr>
          <p:cNvPr id="41" name="Segnaposto tes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tango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it-IT" noProof="0"/>
              <a:t>9/4/20XX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3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tango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it-IT" noProof="0"/>
              <a:t>9/4/20XX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lo stile del titolo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9/4/20XX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118" y="1826682"/>
            <a:ext cx="8089764" cy="1989378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TABLUT CHALLENGE</a:t>
            </a:r>
            <a:br>
              <a:rPr lang="it-IT" dirty="0"/>
            </a:br>
            <a:r>
              <a:rPr lang="it-IT" dirty="0"/>
              <a:t>2022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4120" y="4108779"/>
            <a:ext cx="7223760" cy="685800"/>
          </a:xfrm>
        </p:spPr>
        <p:txBody>
          <a:bodyPr rtlCol="0"/>
          <a:lstStyle/>
          <a:p>
            <a:pPr rtl="0"/>
            <a:r>
              <a:rPr lang="it-IT" dirty="0" err="1"/>
              <a:t>BugTablut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C472E7-EC2E-69DE-969F-C0E949418008}"/>
              </a:ext>
            </a:extLst>
          </p:cNvPr>
          <p:cNvSpPr txBox="1"/>
          <p:nvPr/>
        </p:nvSpPr>
        <p:spPr>
          <a:xfrm>
            <a:off x="3454090" y="5480376"/>
            <a:ext cx="528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Daniele Foschi - Virginia Negri - Filippo Veronesi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149096"/>
            <a:ext cx="6272784" cy="1536192"/>
          </a:xfrm>
        </p:spPr>
        <p:txBody>
          <a:bodyPr rtlCol="0"/>
          <a:lstStyle/>
          <a:p>
            <a:pPr rtl="0"/>
            <a:r>
              <a:rPr lang="it-IT" dirty="0"/>
              <a:t>REALIZZAZIONE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188" y="3245230"/>
            <a:ext cx="5812536" cy="2825496"/>
          </a:xfrm>
        </p:spPr>
        <p:txBody>
          <a:bodyPr rtlCol="0"/>
          <a:lstStyle/>
          <a:p>
            <a:pPr marL="285750" indent="-28575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Linguaggio </a:t>
            </a:r>
            <a:r>
              <a:rPr lang="it-IT" sz="2000" dirty="0" err="1"/>
              <a:t>Kotlin</a:t>
            </a:r>
            <a:endParaRPr lang="it-IT" sz="2000" dirty="0"/>
          </a:p>
          <a:p>
            <a:pPr marL="285750" indent="-28575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Ricerca nello spazio degli stati tramite algoritmo </a:t>
            </a:r>
            <a:r>
              <a:rPr lang="it-IT" sz="2000" dirty="0" err="1"/>
              <a:t>MinMax</a:t>
            </a:r>
            <a:r>
              <a:rPr lang="it-IT" sz="2000" dirty="0"/>
              <a:t> e tagli Alpha  &amp; Beta</a:t>
            </a:r>
          </a:p>
          <a:p>
            <a:pPr marL="285750" indent="-28575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Implementazione senza utilizzo di librerie ad hoc</a:t>
            </a:r>
          </a:p>
          <a:p>
            <a:pPr marL="285750" indent="-28575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it-IT" smtClean="0"/>
              <a:t>2</a:t>
            </a:fld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B909C9-61AF-8E8C-097B-C1362527C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12" y="1757871"/>
            <a:ext cx="4456343" cy="33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61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EBA8F127-4E6E-67AB-3058-E1A803DDEB88}"/>
              </a:ext>
            </a:extLst>
          </p:cNvPr>
          <p:cNvSpPr/>
          <p:nvPr/>
        </p:nvSpPr>
        <p:spPr>
          <a:xfrm>
            <a:off x="8269224" y="2881792"/>
            <a:ext cx="3462528" cy="2438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7014722-9F23-252E-4C11-CCDE0F4D2C6D}"/>
              </a:ext>
            </a:extLst>
          </p:cNvPr>
          <p:cNvSpPr/>
          <p:nvPr/>
        </p:nvSpPr>
        <p:spPr>
          <a:xfrm>
            <a:off x="4364736" y="2881792"/>
            <a:ext cx="3462528" cy="2438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CB730E-BE2A-FF72-DD58-A9C80A0AE47D}"/>
              </a:ext>
            </a:extLst>
          </p:cNvPr>
          <p:cNvSpPr/>
          <p:nvPr/>
        </p:nvSpPr>
        <p:spPr>
          <a:xfrm>
            <a:off x="576072" y="2862908"/>
            <a:ext cx="3462528" cy="2438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4E77E46-5E02-2909-7E0A-2B20C252B7E8}"/>
              </a:ext>
            </a:extLst>
          </p:cNvPr>
          <p:cNvSpPr/>
          <p:nvPr/>
        </p:nvSpPr>
        <p:spPr>
          <a:xfrm>
            <a:off x="1402080" y="2638046"/>
            <a:ext cx="1874520" cy="411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it-IT" sz="6000" dirty="0"/>
              <a:t>STRUTTURA</a:t>
            </a:r>
            <a:endParaRPr lang="it-IT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904FFE1-C540-0E73-F480-EA5645532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416" y="2372650"/>
            <a:ext cx="3291840" cy="823912"/>
          </a:xfrm>
        </p:spPr>
        <p:txBody>
          <a:bodyPr/>
          <a:lstStyle/>
          <a:p>
            <a:pPr algn="ctr"/>
            <a:r>
              <a:rPr lang="en-US" sz="3600" dirty="0"/>
              <a:t>SERVER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4" y="3082390"/>
            <a:ext cx="3291840" cy="161215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it-IT" dirty="0"/>
          </a:p>
          <a:p>
            <a:pPr marL="0" indent="0" algn="ctr" rtl="0">
              <a:buNone/>
            </a:pPr>
            <a:r>
              <a:rPr lang="it-IT" sz="2000" dirty="0"/>
              <a:t>Gestione della comunicazione con il Server di gioco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DF3D40A-9D5D-CEFA-3872-04646D244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37888" y="2926032"/>
            <a:ext cx="3291840" cy="2968511"/>
          </a:xfrm>
        </p:spPr>
        <p:txBody>
          <a:bodyPr/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sz="2000" dirty="0"/>
              <a:t>Memoria del tempo trascorso </a:t>
            </a:r>
          </a:p>
          <a:p>
            <a:pPr marL="0" indent="0" algn="ctr">
              <a:buNone/>
            </a:pPr>
            <a:r>
              <a:rPr lang="it-IT" sz="2000" dirty="0"/>
              <a:t>Controllo attivo sulla deadline</a:t>
            </a:r>
          </a:p>
        </p:txBody>
      </p:sp>
      <p:sp>
        <p:nvSpPr>
          <p:cNvPr id="14" name="Segnaposto contenuto 7">
            <a:extLst>
              <a:ext uri="{FF2B5EF4-FFF2-40B4-BE49-F238E27FC236}">
                <a16:creationId xmlns:a16="http://schemas.microsoft.com/office/drawing/2014/main" id="{78B1FFCF-2555-2586-8A5C-E5BAB8C96AF7}"/>
              </a:ext>
            </a:extLst>
          </p:cNvPr>
          <p:cNvSpPr txBox="1">
            <a:spLocks/>
          </p:cNvSpPr>
          <p:nvPr/>
        </p:nvSpPr>
        <p:spPr>
          <a:xfrm>
            <a:off x="8354568" y="3051781"/>
            <a:ext cx="3291840" cy="1901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/>
              <a:t>Agente giocatore di </a:t>
            </a:r>
            <a:r>
              <a:rPr lang="it-IT" sz="2000" dirty="0" err="1"/>
              <a:t>Tablut</a:t>
            </a:r>
            <a:endParaRPr lang="it-IT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/>
              <a:t>Conoscenza delle regole del gioco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/>
              <a:t>Strategia euristica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0B7BA6E-BDA6-4445-672A-760A8BD0F1EA}"/>
              </a:ext>
            </a:extLst>
          </p:cNvPr>
          <p:cNvSpPr/>
          <p:nvPr/>
        </p:nvSpPr>
        <p:spPr>
          <a:xfrm>
            <a:off x="5394960" y="2594538"/>
            <a:ext cx="1569720" cy="47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6D60F0B-BF13-DCED-FA53-42FA71539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/>
          <a:lstStyle/>
          <a:p>
            <a:pPr algn="ctr"/>
            <a:r>
              <a:rPr lang="en-US" sz="3600" dirty="0"/>
              <a:t>TIMER</a:t>
            </a:r>
            <a:endParaRPr lang="en-US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76F3CB6D-4DBD-F2A6-3D5E-C125DCC46149}"/>
              </a:ext>
            </a:extLst>
          </p:cNvPr>
          <p:cNvSpPr/>
          <p:nvPr/>
        </p:nvSpPr>
        <p:spPr>
          <a:xfrm>
            <a:off x="9095232" y="2656930"/>
            <a:ext cx="1874520" cy="411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36D2124-2F8E-8442-FAFB-FC6F3BEEBD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/>
          <a:lstStyle/>
          <a:p>
            <a:pPr algn="ctr"/>
            <a:r>
              <a:rPr lang="en-US" sz="3600" dirty="0"/>
              <a:t>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9645CF76-7485-DA5A-475C-16CD91D631DA}"/>
              </a:ext>
            </a:extLst>
          </p:cNvPr>
          <p:cNvSpPr/>
          <p:nvPr/>
        </p:nvSpPr>
        <p:spPr>
          <a:xfrm>
            <a:off x="5455919" y="2565719"/>
            <a:ext cx="6132509" cy="322194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7E13D60-0458-7655-E0A7-9C73E22B5E46}"/>
              </a:ext>
            </a:extLst>
          </p:cNvPr>
          <p:cNvSpPr/>
          <p:nvPr/>
        </p:nvSpPr>
        <p:spPr>
          <a:xfrm>
            <a:off x="5861160" y="2340858"/>
            <a:ext cx="3526679" cy="544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6000" dirty="0"/>
              <a:t>EURISTICA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8891D156-FB7C-4C78-B73A-E34105B8EEC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73937" y="1791129"/>
            <a:ext cx="5233560" cy="1011556"/>
          </a:xfrm>
        </p:spPr>
        <p:txBody>
          <a:bodyPr rtlCol="0">
            <a:normAutofit/>
          </a:bodyPr>
          <a:lstStyle/>
          <a:p>
            <a:pPr rtl="0"/>
            <a:r>
              <a:rPr lang="it-IT" sz="3200" dirty="0"/>
              <a:t>Scelte Euristiche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E205B217-8183-4076-A009-A93B01FC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60136" y="2819148"/>
            <a:ext cx="4596384" cy="2968511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Bonus e Malus</a:t>
            </a:r>
          </a:p>
          <a:p>
            <a:pPr rtl="0"/>
            <a:r>
              <a:rPr lang="it-IT" sz="2000" dirty="0"/>
              <a:t>Pesati in base al ruolo</a:t>
            </a:r>
          </a:p>
          <a:p>
            <a:pPr rtl="0"/>
            <a:r>
              <a:rPr lang="it-IT" sz="2000" dirty="0"/>
              <a:t>Indicatori</a:t>
            </a:r>
          </a:p>
          <a:p>
            <a:pPr lvl="1"/>
            <a:r>
              <a:rPr lang="it-IT" sz="2000" dirty="0"/>
              <a:t>Accerchiamento </a:t>
            </a:r>
          </a:p>
          <a:p>
            <a:pPr lvl="1"/>
            <a:r>
              <a:rPr lang="it-IT" sz="2000" dirty="0"/>
              <a:t>Righe e colonne libere</a:t>
            </a:r>
          </a:p>
          <a:p>
            <a:pPr lvl="1"/>
            <a:r>
              <a:rPr lang="it-IT" sz="2000" dirty="0"/>
              <a:t>Scacco al re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it-IT" smtClean="0"/>
              <a:pPr rtl="0"/>
              <a:t>4</a:t>
            </a:fld>
            <a:endParaRPr lang="it-IT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ED4220A-0C13-D370-30D7-982BE82F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03572" y="2236943"/>
            <a:ext cx="4301969" cy="430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6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118" y="1826682"/>
            <a:ext cx="8089764" cy="198937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GRAZIE PER L’ATTENZIONE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4120" y="4108779"/>
            <a:ext cx="7223760" cy="685800"/>
          </a:xfrm>
        </p:spPr>
        <p:txBody>
          <a:bodyPr rtlCol="0"/>
          <a:lstStyle/>
          <a:p>
            <a:pPr rtl="0"/>
            <a:r>
              <a:rPr lang="it-IT" dirty="0" err="1"/>
              <a:t>BugTablut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C472E7-EC2E-69DE-969F-C0E949418008}"/>
              </a:ext>
            </a:extLst>
          </p:cNvPr>
          <p:cNvSpPr txBox="1"/>
          <p:nvPr/>
        </p:nvSpPr>
        <p:spPr>
          <a:xfrm>
            <a:off x="3454090" y="5480376"/>
            <a:ext cx="528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Daniele Foschi - Virginia Negri - Filippo Veronesi</a:t>
            </a:r>
          </a:p>
        </p:txBody>
      </p:sp>
    </p:spTree>
    <p:extLst>
      <p:ext uri="{BB962C8B-B14F-4D97-AF65-F5344CB8AC3E}">
        <p14:creationId xmlns:p14="http://schemas.microsoft.com/office/powerpoint/2010/main" val="21994259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2_TF89213316_Win32" id="{36994DB1-D70F-44D4-A534-070E8C3ED937}" vid="{1C9EE575-E4A2-44FB-AD47-035474CB3AF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55B7225C5F9346BC5E0932BB6A3464" ma:contentTypeVersion="4" ma:contentTypeDescription="Creare un nuovo documento." ma:contentTypeScope="" ma:versionID="d63ea6501456c958fe70881721220706">
  <xsd:schema xmlns:xsd="http://www.w3.org/2001/XMLSchema" xmlns:xs="http://www.w3.org/2001/XMLSchema" xmlns:p="http://schemas.microsoft.com/office/2006/metadata/properties" xmlns:ns2="e2adfbf4-29c6-4762-8219-922d841bfc61" xmlns:ns3="756a95ed-9ab4-4927-9c36-a7efb3b217da" targetNamespace="http://schemas.microsoft.com/office/2006/metadata/properties" ma:root="true" ma:fieldsID="fc41d8c93bec83e1c650d1abeccc69f7" ns2:_="" ns3:_="">
    <xsd:import namespace="e2adfbf4-29c6-4762-8219-922d841bfc61"/>
    <xsd:import namespace="756a95ed-9ab4-4927-9c36-a7efb3b217d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dfbf4-29c6-4762-8219-922d841bfc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6a95ed-9ab4-4927-9c36-a7efb3b217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2006/documentManagement/types"/>
    <ds:schemaRef ds:uri="e2adfbf4-29c6-4762-8219-922d841bfc61"/>
    <ds:schemaRef ds:uri="http://schemas.openxmlformats.org/package/2006/metadata/core-properties"/>
    <ds:schemaRef ds:uri="http://www.w3.org/XML/1998/namespace"/>
    <ds:schemaRef ds:uri="756a95ed-9ab4-4927-9c36-a7efb3b217da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8FECE48-EBA0-494B-AF07-35C5A7E30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dfbf4-29c6-4762-8219-922d841bfc61"/>
    <ds:schemaRef ds:uri="756a95ed-9ab4-4927-9c36-a7efb3b217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AccentBox</Template>
  <TotalTime>51</TotalTime>
  <Words>154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Segoe UI</vt:lpstr>
      <vt:lpstr>AccentBoxVTI</vt:lpstr>
      <vt:lpstr>TABLUT CHALLENGE 2022</vt:lpstr>
      <vt:lpstr>REALIZZAZIONE</vt:lpstr>
      <vt:lpstr>STRUTTURA</vt:lpstr>
      <vt:lpstr>EURISTICA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TABLUT CHALLENGE 2022</dc:title>
  <dc:creator>Virginia Negri - virginia.negri@studio.unibo.it</dc:creator>
  <cp:lastModifiedBy>Filippo Veronesi - filippo.veronesi2@studio.unibo.it</cp:lastModifiedBy>
  <cp:revision>1</cp:revision>
  <dcterms:created xsi:type="dcterms:W3CDTF">2022-05-24T16:30:14Z</dcterms:created>
  <dcterms:modified xsi:type="dcterms:W3CDTF">2022-05-24T17:23:17Z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0x0101001455B7225C5F9346BC5E0932BB6A3464</vt:lpwstr>
  </property>
</Properties>
</file>