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58ABD-6551-434E-8527-254149EA2BA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3A19D-94A6-4DF7-AFBF-2363A5A66B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750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8085B4-590C-4918-A0B5-CE7822AC1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9994801-E038-4704-83B3-E0C199D09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9259DF-8871-4E37-8EAD-A0AB39EF3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Sistemi Digitali M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BB18BE-3AB8-4E3D-BFE8-66B036535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Luigi di Nuzzo - Daniele Foschi - Filippo Veronesi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8C01DB7-6D5B-45F9-A2D4-0F8B7753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E5C1-5557-495E-B153-B7AAA265C7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5918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48A881-335D-49B9-AADA-261F5A465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8691EAF-E36F-40BB-B16C-1E27DEF85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22F7E17-E30E-4906-AD29-D072923CD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Sistemi Digitali M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1B848D1-1BC0-4050-894A-26E14E8CC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Luigi di Nuzzo - Daniele Foschi - Filippo Veronesi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12300F9-33C1-4042-B8F8-4CE6E3CE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E5C1-5557-495E-B153-B7AAA265C7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388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BE4355D-D991-455F-B0E0-6FB0A622B2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D9B6AAA-765C-4AEF-BF60-BC9D5C1B1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FA0A45-855B-4BE6-A7AE-79E1F6BC0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Sistemi Digitali M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9F7030-6A36-406F-A0DE-64DB686B2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Luigi di Nuzzo - Daniele Foschi - Filippo Veronesi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25F72A-1E88-44AA-A4F7-73A132F8B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E5C1-5557-495E-B153-B7AAA265C7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51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E8A3C1-4146-4837-BAF7-00D7BB4FB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671F30D-CCA3-4C60-9659-99DFE12B3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5D7F061-B02C-4166-8D86-FC9F4C8E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Sistemi Digitali M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32429F5-68A4-47EC-8113-2D393976E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Luigi di Nuzzo - Daniele Foschi - Filippo Veronesi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192A85-77D1-43CC-9042-550F0B6B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E5C1-5557-495E-B153-B7AAA265C7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47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3ECAD5-6D9A-4EBD-8409-5AC627B1F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57A9025-0465-4562-BC60-D9B46B2DC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D6390C0-6D72-4642-BD30-8DE0E5B8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Sistemi Digitali M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EF1EFC-3E4A-4DCB-808C-3CE41C1CF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Luigi di Nuzzo - Daniele Foschi - Filippo Veronesi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D2763C5-AF08-4892-A2E1-13649DE83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E5C1-5557-495E-B153-B7AAA265C7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490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A61D76-5010-4FD3-B089-503870006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D7ABD2-8804-4BA6-BBB7-C12E2A610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4D31D42-3265-4E29-9F0B-0F114F716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D8B7744-619B-45A1-8A84-D54739AE5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Sistemi Digitali M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1931DC6-A9B8-46E4-8E2A-E30E5CFF8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Luigi di Nuzzo - Daniele Foschi - Filippo Veronesi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0D35C32-5879-4D70-8351-8A287E302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E5C1-5557-495E-B153-B7AAA265C7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071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A06FB6-A764-427C-956E-C949E1027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488812-5149-4DAD-909D-FE35D87B5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59C9C8A-84F3-4420-A9C1-FC8985388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036914A-4B97-472C-A642-EC038E0AA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B5FE119-0B82-456C-ADEF-256B6BFC63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F81E46F-1F6A-4C17-995F-E9B44DB14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Sistemi Digitali M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97D44A6-D444-405A-97D3-2F70F7AA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Luigi di Nuzzo - Daniele Foschi - Filippo Veronesi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7182AEB-D30E-4ADB-AB2C-BE32B85C4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E5C1-5557-495E-B153-B7AAA265C7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842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8D744D-5280-401B-BF79-4246D0B2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5232E89-C50C-47C1-B7E7-1DA1BCEF1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Sistemi Digitali M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2AF12B0-A676-40B8-AE31-6B4C53A1B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Luigi di Nuzzo - Daniele Foschi - Filippo Veronesi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DF70472-11DE-49A4-B798-7BFDD7A4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E5C1-5557-495E-B153-B7AAA265C7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063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3B4D122-80DC-44F7-8450-6F280A8A8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Sistemi Digitali M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D3288F3-C279-4B03-94CC-FC7D0B6BC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Luigi di Nuzzo - Daniele Foschi - Filippo Veronesi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C902A3A-5EFC-47DC-A753-D8EC382E9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E5C1-5557-495E-B153-B7AAA265C7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3782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606F2F-E919-42AD-9DA9-E5485B80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A51BEE-3B16-4D3A-A704-77747F0B2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9A5F839-98B4-4589-9635-743BAD593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D6BEB97-A901-4998-A658-13BF69282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Sistemi Digitali M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1CF21F6-4848-4017-BB65-2383AB85C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Luigi di Nuzzo - Daniele Foschi - Filippo Veronesi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B90814E-2EBB-4154-9F48-2A46857C9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E5C1-5557-495E-B153-B7AAA265C7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4039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A19DFB-A47C-4B45-82A7-DF23FE21C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29CB31C-1AA6-4BA1-90EB-663AC688E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3B91D2F-169C-45FB-86D7-FAD852864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0558122-7DA9-4B00-BDF0-651042999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Sistemi Digitali M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BB07FAC-028F-40FE-9DA6-980A2D69C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Luigi di Nuzzo - Daniele Foschi - Filippo Veronesi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DE4D390-9539-4B8E-A770-A048C810C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E5C1-5557-495E-B153-B7AAA265C7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114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55DB90E-29C6-4F3F-AF5A-897079F5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8DD281A-6F2B-4B3E-8164-450AA81A8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8067B2-1E9B-472A-99F6-AFAA4AD8E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Sistemi Digitali M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448F7-DD57-4979-B58A-23296E53A4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Luigi di Nuzzo - Daniele Foschi - Filippo Veronesi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8F261D0-7D4F-4354-8407-4E79C6263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6E5C1-5557-495E-B153-B7AAA265C7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876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8FC45F-8F44-4A2F-A4A1-506D26E922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dirty="0">
                <a:latin typeface="Aharoni" panose="02010803020104030203" pitchFamily="2" charset="-79"/>
                <a:cs typeface="Aharoni" panose="02010803020104030203" pitchFamily="2" charset="-79"/>
              </a:rPr>
              <a:t>EYE TRACKER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770D8D8-3BCD-4A81-8842-DA8A05D221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b="1" dirty="0"/>
              <a:t>Presentazione progetto di Sistemi Digitali M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80C3FE-23B7-4037-9217-468E4B5D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Sistemi Digitali M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9DD242-E0F1-48CB-AF30-237631AA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Luigi di Nuzzo - Daniele Foschi - Filippo Veronesi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8615511-2108-4447-A0F4-6BA545C76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E5C1-5557-495E-B153-B7AAA265C753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429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04DD96-398A-484D-9D6A-E9769FCA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073C9C-9201-44CD-AE3D-C620747D0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58C7E7-5916-498F-A3DC-AA61FD735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Sistemi Digitali M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6EEA40-7EBC-43DB-A7D6-9CAB3C59E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Luigi di Nuzzo - Daniele Foschi - Filippo Veronesi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765EEFD-7E86-4E68-B8A0-780996673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E5C1-5557-495E-B153-B7AAA265C753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497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B29706-F80F-4565-B6A8-D5A9FA5CA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AD056E8-DA69-4BE6-AB26-7DDBCA04A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50C6936-A4FB-4864-AB02-D8BA33459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Sistemi Digitali M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E82F9C-391C-497B-B157-16A90FB16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Luigi di Nuzzo - Daniele Foschi - Filippo Veronesi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A786B3-96D6-4855-820A-B598DE4CF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E5C1-5557-495E-B153-B7AAA265C753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1090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631607-66DD-4997-B0E6-9BB899F16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03F19D-3DE4-4FEC-BDCE-202D7B78C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61CD04-1AB0-40C9-873A-12CEB02D7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Sistemi Digitali M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AE47D17-3B2E-46C3-9FFC-B4C8C5DEA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Luigi di Nuzzo - Daniele Foschi - Filippo Veronesi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E66C5C-BEEF-407E-8B56-109CDB94A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E5C1-5557-495E-B153-B7AAA265C753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8474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0D7734-81A5-4C1C-BDE1-114F222D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1358B7-0AB8-481A-BCD9-BFBF545EF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C63FE5-ECC3-41A9-83C0-047423AA3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Sistemi Digitali M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A489464-4094-462C-A0D9-E0E3E0536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Luigi di Nuzzo - Daniele Foschi - Filippo Veronesi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FF1476F-5044-4B71-9EAB-3FF4C3A6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E5C1-5557-495E-B153-B7AAA265C753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044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14A3F6-CEE1-4245-822F-6853B8774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7C0B84-2878-4986-A4AC-62A743F8E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DE7B5DD-9B91-42C4-9A61-1D4F12210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Sistemi Digitali M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C1D62C7-8789-4BD3-99B4-B14A311B6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Luigi di Nuzzo - Daniele Foschi - Filippo Veronesi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D5E1EA7-0934-4EE2-9741-AA12A1FED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E5C1-5557-495E-B153-B7AAA265C753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0330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AC98C-C765-4B32-993D-46598CB2B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CC7FA5-6D9E-4FE6-8D5D-6839AE8E3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DF789F6-4461-4D7D-9999-1E89DBCCB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Sistemi Digitali M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293F6B-71E1-40D3-8ED4-6D5B3B13D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Luigi di Nuzzo - Daniele Foschi - Filippo Veronesi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9A9EE76-0E8B-4C0A-B3BA-ABF73DF72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E5C1-5557-495E-B153-B7AAA265C753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5073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F99E00-F179-4EC8-ADDF-0C3F64D40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5B5029-9CC3-4D87-BF1C-A03BFAF7A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8B9638-5B65-4015-9657-F3BD19315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Sistemi Digitali M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C05599-5931-4AA5-B1EF-665A5EF52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Luigi di Nuzzo - Daniele Foschi - Filippo Veronesi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761C45D-02C5-4F2F-8035-BB409AF2D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E5C1-5557-495E-B153-B7AAA265C753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9974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7D8B2F-04F4-47F6-9844-99B286C0E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1938E7-7C91-4562-A618-986BC8F16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1286095-DBD8-41AF-9468-7B9635CF3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Sistemi Digitali M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C0A663-D05F-4CA1-B12E-C2E737D3D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Luigi di Nuzzo - Daniele Foschi - Filippo Veronesi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C0B328A-8B60-471D-8A4E-5C92468AB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E5C1-5557-495E-B153-B7AAA265C753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2664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577C26-7ACE-487B-A18D-3ADBDF5CF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D82C25-B5B5-42B7-8FB8-A8AF822BE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2FA2536-D1C3-4FA0-BCF9-42425D596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Sistemi Digitali M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6F9BB4-8949-4356-962E-F0E39AFC7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Luigi di Nuzzo - Daniele Foschi - Filippo Veronesi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80B3EA-83AC-41AD-9830-80275963A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E5C1-5557-495E-B153-B7AAA265C753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94993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138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Aharoni</vt:lpstr>
      <vt:lpstr>Arial</vt:lpstr>
      <vt:lpstr>Calibri</vt:lpstr>
      <vt:lpstr>Calibri Light</vt:lpstr>
      <vt:lpstr>Tema di Office</vt:lpstr>
      <vt:lpstr>EYE TRACKER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 TRACKER</dc:title>
  <dc:creator>Filippo Veronesi - filippo.veronesi2@studio.unibo.it</dc:creator>
  <cp:lastModifiedBy>Filippo Veronesi - filippo.veronesi2@studio.unibo.it</cp:lastModifiedBy>
  <cp:revision>2</cp:revision>
  <dcterms:created xsi:type="dcterms:W3CDTF">2022-04-01T13:35:41Z</dcterms:created>
  <dcterms:modified xsi:type="dcterms:W3CDTF">2022-04-01T13:39:49Z</dcterms:modified>
</cp:coreProperties>
</file>