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9" r:id="rId3"/>
    <p:sldId id="261" r:id="rId4"/>
    <p:sldId id="302" r:id="rId5"/>
    <p:sldId id="298" r:id="rId6"/>
    <p:sldId id="299" r:id="rId7"/>
    <p:sldId id="264" r:id="rId8"/>
    <p:sldId id="301" r:id="rId9"/>
    <p:sldId id="308" r:id="rId10"/>
    <p:sldId id="300" r:id="rId11"/>
    <p:sldId id="307" r:id="rId12"/>
    <p:sldId id="304" r:id="rId13"/>
    <p:sldId id="265" r:id="rId14"/>
    <p:sldId id="305" r:id="rId15"/>
    <p:sldId id="303" r:id="rId16"/>
    <p:sldId id="306" r:id="rId17"/>
    <p:sldId id="263" r:id="rId18"/>
  </p:sldIdLst>
  <p:sldSz cx="9144000" cy="5143500" type="screen16x9"/>
  <p:notesSz cx="6858000" cy="9144000"/>
  <p:embeddedFontLst>
    <p:embeddedFont>
      <p:font typeface="DM Sans" panose="020F0502020204030204" pitchFamily="2" charset="0"/>
      <p:regular r:id="rId20"/>
      <p:bold r:id="rId21"/>
      <p:italic r:id="rId22"/>
      <p:boldItalic r:id="rId23"/>
    </p:embeddedFont>
    <p:embeddedFont>
      <p:font typeface="Raleway" pitchFamily="2" charset="-52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5A8F32-B11D-469D-A15E-68E41E3475ED}">
  <a:tblStyle styleId="{AD5A8F32-B11D-469D-A15E-68E41E3475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3B813-890F-4FA0-B2C7-09AB839FE0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090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21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641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168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468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442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13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70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93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434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6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40850"/>
            <a:ext cx="5057400" cy="22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93150"/>
            <a:ext cx="5057400" cy="40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9" y="2"/>
            <a:ext cx="9143978" cy="5143497"/>
            <a:chOff x="9" y="2"/>
            <a:chExt cx="9143978" cy="5143497"/>
          </a:xfrm>
        </p:grpSpPr>
        <p:grpSp>
          <p:nvGrpSpPr>
            <p:cNvPr id="12" name="Google Shape;12;p2"/>
            <p:cNvGrpSpPr/>
            <p:nvPr/>
          </p:nvGrpSpPr>
          <p:grpSpPr>
            <a:xfrm rot="10800000">
              <a:off x="9" y="2"/>
              <a:ext cx="8867100" cy="4866000"/>
              <a:chOff x="276900" y="277500"/>
              <a:chExt cx="8867100" cy="4866000"/>
            </a:xfrm>
          </p:grpSpPr>
          <p:cxnSp>
            <p:nvCxnSpPr>
              <p:cNvPr id="13" name="Google Shape;13;p2"/>
              <p:cNvCxnSpPr/>
              <p:nvPr/>
            </p:nvCxnSpPr>
            <p:spPr>
              <a:xfrm>
                <a:off x="276900" y="4854300"/>
                <a:ext cx="886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6128088" y="2879998"/>
              <a:ext cx="3015900" cy="2263500"/>
              <a:chOff x="6128125" y="2880000"/>
              <a:chExt cx="3015900" cy="2263500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ubTitle" idx="1"/>
          </p:nvPr>
        </p:nvSpPr>
        <p:spPr>
          <a:xfrm>
            <a:off x="725143" y="1735313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subTitle" idx="2"/>
          </p:nvPr>
        </p:nvSpPr>
        <p:spPr>
          <a:xfrm>
            <a:off x="3342150" y="1735325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subTitle" idx="3"/>
          </p:nvPr>
        </p:nvSpPr>
        <p:spPr>
          <a:xfrm>
            <a:off x="5959741" y="1735325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subTitle" idx="4"/>
          </p:nvPr>
        </p:nvSpPr>
        <p:spPr>
          <a:xfrm>
            <a:off x="725143" y="351262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subTitle" idx="5"/>
          </p:nvPr>
        </p:nvSpPr>
        <p:spPr>
          <a:xfrm>
            <a:off x="3343867" y="351262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subTitle" idx="6"/>
          </p:nvPr>
        </p:nvSpPr>
        <p:spPr>
          <a:xfrm>
            <a:off x="5962591" y="3512625"/>
            <a:ext cx="24540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subTitle" idx="7"/>
          </p:nvPr>
        </p:nvSpPr>
        <p:spPr>
          <a:xfrm>
            <a:off x="720000" y="12004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subTitle" idx="8"/>
          </p:nvPr>
        </p:nvSpPr>
        <p:spPr>
          <a:xfrm>
            <a:off x="3342450" y="12004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subTitle" idx="9"/>
          </p:nvPr>
        </p:nvSpPr>
        <p:spPr>
          <a:xfrm>
            <a:off x="5959741" y="1200475"/>
            <a:ext cx="2459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subTitle" idx="13"/>
          </p:nvPr>
        </p:nvSpPr>
        <p:spPr>
          <a:xfrm>
            <a:off x="720344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subTitle" idx="14"/>
          </p:nvPr>
        </p:nvSpPr>
        <p:spPr>
          <a:xfrm>
            <a:off x="3342450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subTitle" idx="15"/>
          </p:nvPr>
        </p:nvSpPr>
        <p:spPr>
          <a:xfrm>
            <a:off x="5960041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75" name="Google Shape;275;p21"/>
          <p:cNvGrpSpPr/>
          <p:nvPr/>
        </p:nvGrpSpPr>
        <p:grpSpPr>
          <a:xfrm>
            <a:off x="9" y="2"/>
            <a:ext cx="9143978" cy="5143497"/>
            <a:chOff x="9" y="2"/>
            <a:chExt cx="9143978" cy="5143497"/>
          </a:xfrm>
        </p:grpSpPr>
        <p:grpSp>
          <p:nvGrpSpPr>
            <p:cNvPr id="276" name="Google Shape;276;p21"/>
            <p:cNvGrpSpPr/>
            <p:nvPr/>
          </p:nvGrpSpPr>
          <p:grpSpPr>
            <a:xfrm rot="10800000">
              <a:off x="9" y="2"/>
              <a:ext cx="8867100" cy="4866000"/>
              <a:chOff x="276900" y="277500"/>
              <a:chExt cx="8867100" cy="4866000"/>
            </a:xfrm>
          </p:grpSpPr>
          <p:cxnSp>
            <p:nvCxnSpPr>
              <p:cNvPr id="277" name="Google Shape;277;p21"/>
              <p:cNvCxnSpPr/>
              <p:nvPr/>
            </p:nvCxnSpPr>
            <p:spPr>
              <a:xfrm>
                <a:off x="276900" y="4854300"/>
                <a:ext cx="886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21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9" name="Google Shape;279;p21"/>
            <p:cNvGrpSpPr/>
            <p:nvPr/>
          </p:nvGrpSpPr>
          <p:grpSpPr>
            <a:xfrm>
              <a:off x="6128088" y="2879998"/>
              <a:ext cx="3015900" cy="2263500"/>
              <a:chOff x="6128125" y="2880000"/>
              <a:chExt cx="3015900" cy="2263500"/>
            </a:xfrm>
          </p:grpSpPr>
          <p:cxnSp>
            <p:nvCxnSpPr>
              <p:cNvPr id="280" name="Google Shape;280;p21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1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3"/>
          <p:cNvGrpSpPr/>
          <p:nvPr/>
        </p:nvGrpSpPr>
        <p:grpSpPr>
          <a:xfrm>
            <a:off x="715112" y="888144"/>
            <a:ext cx="1246701" cy="3367214"/>
            <a:chOff x="1195287" y="949994"/>
            <a:chExt cx="1246701" cy="3367214"/>
          </a:xfrm>
        </p:grpSpPr>
        <p:sp>
          <p:nvSpPr>
            <p:cNvPr id="295" name="Google Shape;295;p23"/>
            <p:cNvSpPr/>
            <p:nvPr/>
          </p:nvSpPr>
          <p:spPr>
            <a:xfrm>
              <a:off x="1196063" y="949994"/>
              <a:ext cx="1245155" cy="72697"/>
            </a:xfrm>
            <a:custGeom>
              <a:avLst/>
              <a:gdLst/>
              <a:ahLst/>
              <a:cxnLst/>
              <a:rect l="l" t="t" r="r" b="b"/>
              <a:pathLst>
                <a:path w="805" h="47" extrusionOk="0">
                  <a:moveTo>
                    <a:pt x="805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5" y="4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1196063" y="1013411"/>
              <a:ext cx="1245155" cy="18561"/>
            </a:xfrm>
            <a:custGeom>
              <a:avLst/>
              <a:gdLst/>
              <a:ahLst/>
              <a:cxnLst/>
              <a:rect l="l" t="t" r="r" b="b"/>
              <a:pathLst>
                <a:path w="805" h="12" extrusionOk="0">
                  <a:moveTo>
                    <a:pt x="80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" name="Google Shape;297;p23"/>
            <p:cNvGrpSpPr/>
            <p:nvPr/>
          </p:nvGrpSpPr>
          <p:grpSpPr>
            <a:xfrm>
              <a:off x="1195287" y="1022691"/>
              <a:ext cx="1246701" cy="3294517"/>
              <a:chOff x="1195287" y="1022691"/>
              <a:chExt cx="1246701" cy="3294517"/>
            </a:xfrm>
          </p:grpSpPr>
          <p:grpSp>
            <p:nvGrpSpPr>
              <p:cNvPr id="298" name="Google Shape;298;p23"/>
              <p:cNvGrpSpPr/>
              <p:nvPr/>
            </p:nvGrpSpPr>
            <p:grpSpPr>
              <a:xfrm>
                <a:off x="1195287" y="2213642"/>
                <a:ext cx="1246701" cy="2103566"/>
                <a:chOff x="2642299" y="2089942"/>
                <a:chExt cx="1246701" cy="2103566"/>
              </a:xfrm>
            </p:grpSpPr>
            <p:sp>
              <p:nvSpPr>
                <p:cNvPr id="299" name="Google Shape;299;p23"/>
                <p:cNvSpPr/>
                <p:nvPr/>
              </p:nvSpPr>
              <p:spPr>
                <a:xfrm>
                  <a:off x="3256369" y="2437958"/>
                  <a:ext cx="18561" cy="1362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881" extrusionOk="0">
                      <a:moveTo>
                        <a:pt x="12" y="881"/>
                      </a:moveTo>
                      <a:lnTo>
                        <a:pt x="0" y="88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88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23"/>
                <p:cNvSpPr/>
                <p:nvPr/>
              </p:nvSpPr>
              <p:spPr>
                <a:xfrm>
                  <a:off x="2872769" y="3788262"/>
                  <a:ext cx="785762" cy="405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262" extrusionOk="0">
                      <a:moveTo>
                        <a:pt x="500" y="262"/>
                      </a:moveTo>
                      <a:lnTo>
                        <a:pt x="254" y="16"/>
                      </a:lnTo>
                      <a:lnTo>
                        <a:pt x="8" y="262"/>
                      </a:lnTo>
                      <a:lnTo>
                        <a:pt x="0" y="254"/>
                      </a:lnTo>
                      <a:lnTo>
                        <a:pt x="254" y="0"/>
                      </a:lnTo>
                      <a:lnTo>
                        <a:pt x="508" y="254"/>
                      </a:lnTo>
                      <a:lnTo>
                        <a:pt x="500" y="26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23"/>
                <p:cNvSpPr/>
                <p:nvPr/>
              </p:nvSpPr>
              <p:spPr>
                <a:xfrm>
                  <a:off x="2642299" y="2162638"/>
                  <a:ext cx="1246701" cy="539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349" extrusionOk="0">
                      <a:moveTo>
                        <a:pt x="806" y="349"/>
                      </a:moveTo>
                      <a:lnTo>
                        <a:pt x="0" y="349"/>
                      </a:lnTo>
                      <a:lnTo>
                        <a:pt x="0" y="0"/>
                      </a:lnTo>
                      <a:lnTo>
                        <a:pt x="806" y="0"/>
                      </a:lnTo>
                      <a:lnTo>
                        <a:pt x="806" y="34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23"/>
                <p:cNvSpPr/>
                <p:nvPr/>
              </p:nvSpPr>
              <p:spPr>
                <a:xfrm>
                  <a:off x="2642299" y="2167279"/>
                  <a:ext cx="1246701" cy="72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47" extrusionOk="0">
                      <a:moveTo>
                        <a:pt x="806" y="0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806" y="47"/>
                      </a:lnTo>
                      <a:lnTo>
                        <a:pt x="80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23"/>
                <p:cNvSpPr/>
                <p:nvPr/>
              </p:nvSpPr>
              <p:spPr>
                <a:xfrm>
                  <a:off x="2823272" y="2388462"/>
                  <a:ext cx="88166" cy="89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58" extrusionOk="0">
                      <a:moveTo>
                        <a:pt x="57" y="29"/>
                      </a:moveTo>
                      <a:cubicBezTo>
                        <a:pt x="57" y="45"/>
                        <a:pt x="44" y="58"/>
                        <a:pt x="28" y="58"/>
                      </a:cubicBezTo>
                      <a:cubicBezTo>
                        <a:pt x="12" y="58"/>
                        <a:pt x="0" y="45"/>
                        <a:pt x="0" y="29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44" y="0"/>
                        <a:pt x="57" y="13"/>
                        <a:pt x="57" y="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23"/>
                <p:cNvSpPr/>
                <p:nvPr/>
              </p:nvSpPr>
              <p:spPr>
                <a:xfrm>
                  <a:off x="2858848" y="2162638"/>
                  <a:ext cx="17015" cy="539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49" extrusionOk="0">
                      <a:moveTo>
                        <a:pt x="11" y="349"/>
                      </a:moveTo>
                      <a:lnTo>
                        <a:pt x="0" y="34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3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23"/>
                <p:cNvSpPr/>
                <p:nvPr/>
              </p:nvSpPr>
              <p:spPr>
                <a:xfrm>
                  <a:off x="3087771" y="2388462"/>
                  <a:ext cx="89713" cy="89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8" extrusionOk="0">
                      <a:moveTo>
                        <a:pt x="58" y="29"/>
                      </a:moveTo>
                      <a:cubicBezTo>
                        <a:pt x="58" y="45"/>
                        <a:pt x="45" y="58"/>
                        <a:pt x="29" y="58"/>
                      </a:cubicBezTo>
                      <a:cubicBezTo>
                        <a:pt x="13" y="58"/>
                        <a:pt x="0" y="45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45" y="0"/>
                        <a:pt x="58" y="13"/>
                        <a:pt x="58" y="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23"/>
                <p:cNvSpPr/>
                <p:nvPr/>
              </p:nvSpPr>
              <p:spPr>
                <a:xfrm>
                  <a:off x="3124893" y="2162638"/>
                  <a:ext cx="17015" cy="539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49" extrusionOk="0">
                      <a:moveTo>
                        <a:pt x="11" y="349"/>
                      </a:moveTo>
                      <a:lnTo>
                        <a:pt x="0" y="34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3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23"/>
                <p:cNvSpPr/>
                <p:nvPr/>
              </p:nvSpPr>
              <p:spPr>
                <a:xfrm>
                  <a:off x="3353816" y="2388462"/>
                  <a:ext cx="89713" cy="89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8" extrusionOk="0">
                      <a:moveTo>
                        <a:pt x="58" y="29"/>
                      </a:moveTo>
                      <a:cubicBezTo>
                        <a:pt x="58" y="45"/>
                        <a:pt x="45" y="58"/>
                        <a:pt x="29" y="58"/>
                      </a:cubicBezTo>
                      <a:cubicBezTo>
                        <a:pt x="13" y="58"/>
                        <a:pt x="0" y="45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45" y="0"/>
                        <a:pt x="58" y="13"/>
                        <a:pt x="58" y="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23"/>
                <p:cNvSpPr/>
                <p:nvPr/>
              </p:nvSpPr>
              <p:spPr>
                <a:xfrm>
                  <a:off x="3389392" y="2162638"/>
                  <a:ext cx="18561" cy="539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49" extrusionOk="0">
                      <a:moveTo>
                        <a:pt x="12" y="349"/>
                      </a:moveTo>
                      <a:lnTo>
                        <a:pt x="0" y="349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3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23"/>
                <p:cNvSpPr/>
                <p:nvPr/>
              </p:nvSpPr>
              <p:spPr>
                <a:xfrm>
                  <a:off x="3619861" y="2388462"/>
                  <a:ext cx="89713" cy="89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8" extrusionOk="0">
                      <a:moveTo>
                        <a:pt x="58" y="29"/>
                      </a:moveTo>
                      <a:cubicBezTo>
                        <a:pt x="58" y="45"/>
                        <a:pt x="45" y="58"/>
                        <a:pt x="29" y="58"/>
                      </a:cubicBezTo>
                      <a:cubicBezTo>
                        <a:pt x="13" y="58"/>
                        <a:pt x="0" y="45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45" y="0"/>
                        <a:pt x="58" y="13"/>
                        <a:pt x="58" y="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23"/>
                <p:cNvSpPr/>
                <p:nvPr/>
              </p:nvSpPr>
              <p:spPr>
                <a:xfrm>
                  <a:off x="3655437" y="2162638"/>
                  <a:ext cx="17015" cy="539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49" extrusionOk="0">
                      <a:moveTo>
                        <a:pt x="11" y="349"/>
                      </a:moveTo>
                      <a:lnTo>
                        <a:pt x="0" y="34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3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23"/>
                <p:cNvSpPr/>
                <p:nvPr/>
              </p:nvSpPr>
              <p:spPr>
                <a:xfrm>
                  <a:off x="2642299" y="2089942"/>
                  <a:ext cx="1246701" cy="72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47" extrusionOk="0">
                      <a:moveTo>
                        <a:pt x="806" y="0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806" y="47"/>
                      </a:lnTo>
                      <a:lnTo>
                        <a:pt x="8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23"/>
                <p:cNvSpPr/>
                <p:nvPr/>
              </p:nvSpPr>
              <p:spPr>
                <a:xfrm>
                  <a:off x="2642299" y="2154905"/>
                  <a:ext cx="1246701" cy="1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11" extrusionOk="0">
                      <a:moveTo>
                        <a:pt x="806" y="11"/>
                      </a:moveTo>
                      <a:lnTo>
                        <a:pt x="0" y="11"/>
                      </a:lnTo>
                      <a:lnTo>
                        <a:pt x="0" y="0"/>
                      </a:lnTo>
                      <a:lnTo>
                        <a:pt x="806" y="0"/>
                      </a:lnTo>
                      <a:lnTo>
                        <a:pt x="806" y="1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23"/>
                <p:cNvSpPr/>
                <p:nvPr/>
              </p:nvSpPr>
              <p:spPr>
                <a:xfrm>
                  <a:off x="2642299" y="2643675"/>
                  <a:ext cx="1246701" cy="1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11" extrusionOk="0">
                      <a:moveTo>
                        <a:pt x="806" y="11"/>
                      </a:moveTo>
                      <a:lnTo>
                        <a:pt x="0" y="11"/>
                      </a:lnTo>
                      <a:lnTo>
                        <a:pt x="0" y="0"/>
                      </a:lnTo>
                      <a:lnTo>
                        <a:pt x="806" y="0"/>
                      </a:lnTo>
                      <a:lnTo>
                        <a:pt x="806" y="1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4" name="Google Shape;314;p23"/>
              <p:cNvSpPr/>
              <p:nvPr/>
            </p:nvSpPr>
            <p:spPr>
              <a:xfrm>
                <a:off x="1810134" y="1298011"/>
                <a:ext cx="17015" cy="1797312"/>
              </a:xfrm>
              <a:custGeom>
                <a:avLst/>
                <a:gdLst/>
                <a:ahLst/>
                <a:cxnLst/>
                <a:rect l="l" t="t" r="r" b="b"/>
                <a:pathLst>
                  <a:path w="11" h="1162" extrusionOk="0">
                    <a:moveTo>
                      <a:pt x="11" y="1162"/>
                    </a:moveTo>
                    <a:lnTo>
                      <a:pt x="0" y="1162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11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1196063" y="1022691"/>
                <a:ext cx="1245155" cy="97444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630" extrusionOk="0">
                    <a:moveTo>
                      <a:pt x="805" y="630"/>
                    </a:moveTo>
                    <a:lnTo>
                      <a:pt x="0" y="630"/>
                    </a:lnTo>
                    <a:lnTo>
                      <a:pt x="0" y="0"/>
                    </a:lnTo>
                    <a:lnTo>
                      <a:pt x="805" y="0"/>
                    </a:lnTo>
                    <a:lnTo>
                      <a:pt x="805" y="6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1196063" y="1025785"/>
                <a:ext cx="1245155" cy="74244"/>
              </a:xfrm>
              <a:custGeom>
                <a:avLst/>
                <a:gdLst/>
                <a:ahLst/>
                <a:cxnLst/>
                <a:rect l="l" t="t" r="r" b="b"/>
                <a:pathLst>
                  <a:path w="805" h="48" extrusionOk="0">
                    <a:moveTo>
                      <a:pt x="805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805" y="48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>
                <a:off x="1375489" y="1248515"/>
                <a:ext cx="88166" cy="88164"/>
              </a:xfrm>
              <a:custGeom>
                <a:avLst/>
                <a:gdLst/>
                <a:ahLst/>
                <a:cxnLst/>
                <a:rect l="l" t="t" r="r" b="b"/>
                <a:pathLst>
                  <a:path w="57" h="57" extrusionOk="0">
                    <a:moveTo>
                      <a:pt x="57" y="29"/>
                    </a:moveTo>
                    <a:cubicBezTo>
                      <a:pt x="57" y="44"/>
                      <a:pt x="44" y="57"/>
                      <a:pt x="28" y="57"/>
                    </a:cubicBezTo>
                    <a:cubicBezTo>
                      <a:pt x="13" y="57"/>
                      <a:pt x="0" y="44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1411065" y="1022691"/>
                <a:ext cx="17015" cy="974446"/>
              </a:xfrm>
              <a:custGeom>
                <a:avLst/>
                <a:gdLst/>
                <a:ahLst/>
                <a:cxnLst/>
                <a:rect l="l" t="t" r="r" b="b"/>
                <a:pathLst>
                  <a:path w="11" h="630" extrusionOk="0">
                    <a:moveTo>
                      <a:pt x="11" y="630"/>
                    </a:moveTo>
                    <a:lnTo>
                      <a:pt x="0" y="630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6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1641535" y="1248515"/>
                <a:ext cx="88166" cy="88164"/>
              </a:xfrm>
              <a:custGeom>
                <a:avLst/>
                <a:gdLst/>
                <a:ahLst/>
                <a:cxnLst/>
                <a:rect l="l" t="t" r="r" b="b"/>
                <a:pathLst>
                  <a:path w="57" h="57" extrusionOk="0">
                    <a:moveTo>
                      <a:pt x="57" y="29"/>
                    </a:moveTo>
                    <a:cubicBezTo>
                      <a:pt x="57" y="44"/>
                      <a:pt x="44" y="57"/>
                      <a:pt x="28" y="57"/>
                    </a:cubicBezTo>
                    <a:cubicBezTo>
                      <a:pt x="12" y="57"/>
                      <a:pt x="0" y="44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1677111" y="1022691"/>
                <a:ext cx="17015" cy="974446"/>
              </a:xfrm>
              <a:custGeom>
                <a:avLst/>
                <a:gdLst/>
                <a:ahLst/>
                <a:cxnLst/>
                <a:rect l="l" t="t" r="r" b="b"/>
                <a:pathLst>
                  <a:path w="11" h="630" extrusionOk="0">
                    <a:moveTo>
                      <a:pt x="11" y="630"/>
                    </a:moveTo>
                    <a:lnTo>
                      <a:pt x="0" y="630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6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1906034" y="1248515"/>
                <a:ext cx="89713" cy="88164"/>
              </a:xfrm>
              <a:custGeom>
                <a:avLst/>
                <a:gdLst/>
                <a:ahLst/>
                <a:cxnLst/>
                <a:rect l="l" t="t" r="r" b="b"/>
                <a:pathLst>
                  <a:path w="58" h="57" extrusionOk="0">
                    <a:moveTo>
                      <a:pt x="58" y="29"/>
                    </a:moveTo>
                    <a:cubicBezTo>
                      <a:pt x="58" y="44"/>
                      <a:pt x="45" y="57"/>
                      <a:pt x="29" y="57"/>
                    </a:cubicBezTo>
                    <a:cubicBezTo>
                      <a:pt x="13" y="57"/>
                      <a:pt x="0" y="44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1943156" y="1022691"/>
                <a:ext cx="17015" cy="974446"/>
              </a:xfrm>
              <a:custGeom>
                <a:avLst/>
                <a:gdLst/>
                <a:ahLst/>
                <a:cxnLst/>
                <a:rect l="l" t="t" r="r" b="b"/>
                <a:pathLst>
                  <a:path w="11" h="630" extrusionOk="0">
                    <a:moveTo>
                      <a:pt x="11" y="630"/>
                    </a:moveTo>
                    <a:lnTo>
                      <a:pt x="0" y="630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6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2172079" y="1248515"/>
                <a:ext cx="89713" cy="88164"/>
              </a:xfrm>
              <a:custGeom>
                <a:avLst/>
                <a:gdLst/>
                <a:ahLst/>
                <a:cxnLst/>
                <a:rect l="l" t="t" r="r" b="b"/>
                <a:pathLst>
                  <a:path w="58" h="57" extrusionOk="0">
                    <a:moveTo>
                      <a:pt x="58" y="29"/>
                    </a:moveTo>
                    <a:cubicBezTo>
                      <a:pt x="58" y="44"/>
                      <a:pt x="45" y="57"/>
                      <a:pt x="29" y="57"/>
                    </a:cubicBezTo>
                    <a:cubicBezTo>
                      <a:pt x="13" y="57"/>
                      <a:pt x="0" y="44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2207655" y="1022691"/>
                <a:ext cx="18561" cy="974446"/>
              </a:xfrm>
              <a:custGeom>
                <a:avLst/>
                <a:gdLst/>
                <a:ahLst/>
                <a:cxnLst/>
                <a:rect l="l" t="t" r="r" b="b"/>
                <a:pathLst>
                  <a:path w="12" h="630" extrusionOk="0">
                    <a:moveTo>
                      <a:pt x="12" y="630"/>
                    </a:moveTo>
                    <a:lnTo>
                      <a:pt x="0" y="630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6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1196063" y="1938361"/>
                <a:ext cx="1245155" cy="17014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1" extrusionOk="0">
                    <a:moveTo>
                      <a:pt x="805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805" y="0"/>
                    </a:lnTo>
                    <a:lnTo>
                      <a:pt x="805" y="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6" name="Google Shape;326;p23"/>
          <p:cNvGrpSpPr/>
          <p:nvPr/>
        </p:nvGrpSpPr>
        <p:grpSpPr>
          <a:xfrm>
            <a:off x="-3" y="0"/>
            <a:ext cx="9144003" cy="5143500"/>
            <a:chOff x="-3" y="0"/>
            <a:chExt cx="9144003" cy="5143500"/>
          </a:xfrm>
        </p:grpSpPr>
        <p:grpSp>
          <p:nvGrpSpPr>
            <p:cNvPr id="327" name="Google Shape;327;p23"/>
            <p:cNvGrpSpPr/>
            <p:nvPr/>
          </p:nvGrpSpPr>
          <p:grpSpPr>
            <a:xfrm flipH="1">
              <a:off x="-3" y="2880000"/>
              <a:ext cx="3015900" cy="2263500"/>
              <a:chOff x="6128125" y="2880000"/>
              <a:chExt cx="3015900" cy="2263500"/>
            </a:xfrm>
          </p:grpSpPr>
          <p:cxnSp>
            <p:nvCxnSpPr>
              <p:cNvPr id="328" name="Google Shape;328;p23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23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0" name="Google Shape;330;p23"/>
            <p:cNvGrpSpPr/>
            <p:nvPr/>
          </p:nvGrpSpPr>
          <p:grpSpPr>
            <a:xfrm rot="10800000" flipH="1">
              <a:off x="291600" y="0"/>
              <a:ext cx="8852400" cy="4866000"/>
              <a:chOff x="291525" y="277500"/>
              <a:chExt cx="8852400" cy="4866000"/>
            </a:xfrm>
          </p:grpSpPr>
          <p:cxnSp>
            <p:nvCxnSpPr>
              <p:cNvPr id="331" name="Google Shape;331;p23"/>
              <p:cNvCxnSpPr/>
              <p:nvPr/>
            </p:nvCxnSpPr>
            <p:spPr>
              <a:xfrm>
                <a:off x="291525" y="4854300"/>
                <a:ext cx="88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23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>
            <a:spLocks noGrp="1"/>
          </p:cNvSpPr>
          <p:nvPr>
            <p:ph type="pic" idx="2"/>
          </p:nvPr>
        </p:nvSpPr>
        <p:spPr>
          <a:xfrm>
            <a:off x="5382400" y="587963"/>
            <a:ext cx="2474400" cy="357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35" name="Google Shape;335;p24"/>
          <p:cNvGrpSpPr/>
          <p:nvPr/>
        </p:nvGrpSpPr>
        <p:grpSpPr>
          <a:xfrm rot="10800000">
            <a:off x="7275883" y="1604898"/>
            <a:ext cx="1204511" cy="2843217"/>
            <a:chOff x="1848170" y="790112"/>
            <a:chExt cx="1371724" cy="3237919"/>
          </a:xfrm>
        </p:grpSpPr>
        <p:sp>
          <p:nvSpPr>
            <p:cNvPr id="336" name="Google Shape;336;p24"/>
            <p:cNvSpPr/>
            <p:nvPr/>
          </p:nvSpPr>
          <p:spPr>
            <a:xfrm>
              <a:off x="2298919" y="3785950"/>
              <a:ext cx="122426" cy="12243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0" y="66"/>
                  </a:moveTo>
                  <a:lnTo>
                    <a:pt x="66" y="0"/>
                  </a:lnTo>
                  <a:lnTo>
                    <a:pt x="132" y="66"/>
                  </a:lnTo>
                  <a:lnTo>
                    <a:pt x="66" y="132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2297064" y="3624564"/>
              <a:ext cx="122426" cy="12243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0" y="66"/>
                  </a:moveTo>
                  <a:lnTo>
                    <a:pt x="66" y="0"/>
                  </a:lnTo>
                  <a:lnTo>
                    <a:pt x="132" y="66"/>
                  </a:lnTo>
                  <a:lnTo>
                    <a:pt x="67" y="132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2648575" y="3785022"/>
              <a:ext cx="122426" cy="12243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5"/>
                  </a:moveTo>
                  <a:lnTo>
                    <a:pt x="66" y="0"/>
                  </a:lnTo>
                  <a:lnTo>
                    <a:pt x="0" y="66"/>
                  </a:lnTo>
                  <a:lnTo>
                    <a:pt x="66" y="132"/>
                  </a:lnTo>
                  <a:lnTo>
                    <a:pt x="132" y="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2646720" y="3623636"/>
              <a:ext cx="122426" cy="12243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6"/>
                  </a:moveTo>
                  <a:lnTo>
                    <a:pt x="66" y="0"/>
                  </a:lnTo>
                  <a:lnTo>
                    <a:pt x="0" y="66"/>
                  </a:lnTo>
                  <a:lnTo>
                    <a:pt x="66" y="132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1848170" y="790112"/>
              <a:ext cx="1371724" cy="1605511"/>
            </a:xfrm>
            <a:custGeom>
              <a:avLst/>
              <a:gdLst/>
              <a:ahLst/>
              <a:cxnLst/>
              <a:rect l="l" t="t" r="r" b="b"/>
              <a:pathLst>
                <a:path w="1479" h="1731" extrusionOk="0">
                  <a:moveTo>
                    <a:pt x="0" y="92"/>
                  </a:moveTo>
                  <a:lnTo>
                    <a:pt x="666" y="1731"/>
                  </a:lnTo>
                  <a:lnTo>
                    <a:pt x="828" y="1730"/>
                  </a:lnTo>
                  <a:lnTo>
                    <a:pt x="1479" y="70"/>
                  </a:lnTo>
                  <a:lnTo>
                    <a:pt x="1336" y="0"/>
                  </a:lnTo>
                  <a:lnTo>
                    <a:pt x="752" y="464"/>
                  </a:lnTo>
                  <a:lnTo>
                    <a:pt x="159" y="7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2349003" y="1374439"/>
              <a:ext cx="369132" cy="156748"/>
            </a:xfrm>
            <a:custGeom>
              <a:avLst/>
              <a:gdLst/>
              <a:ahLst/>
              <a:cxnLst/>
              <a:rect l="l" t="t" r="r" b="b"/>
              <a:pathLst>
                <a:path w="398" h="169" extrusionOk="0">
                  <a:moveTo>
                    <a:pt x="398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1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2421345" y="1630430"/>
              <a:ext cx="226302" cy="2397600"/>
            </a:xfrm>
            <a:custGeom>
              <a:avLst/>
              <a:gdLst/>
              <a:ahLst/>
              <a:cxnLst/>
              <a:rect l="l" t="t" r="r" b="b"/>
              <a:pathLst>
                <a:path w="244" h="2585" extrusionOk="0">
                  <a:moveTo>
                    <a:pt x="0" y="0"/>
                  </a:moveTo>
                  <a:lnTo>
                    <a:pt x="244" y="0"/>
                  </a:lnTo>
                  <a:lnTo>
                    <a:pt x="244" y="2585"/>
                  </a:lnTo>
                  <a:lnTo>
                    <a:pt x="0" y="2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2438040" y="1630430"/>
              <a:ext cx="12985" cy="2397600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2482558" y="1630430"/>
              <a:ext cx="12985" cy="2397600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2528004" y="1630430"/>
              <a:ext cx="12985" cy="2397600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2572522" y="1630430"/>
              <a:ext cx="12985" cy="2397600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2617968" y="1630430"/>
              <a:ext cx="12985" cy="2397600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2342510" y="1627648"/>
              <a:ext cx="383044" cy="171588"/>
            </a:xfrm>
            <a:custGeom>
              <a:avLst/>
              <a:gdLst/>
              <a:ahLst/>
              <a:cxnLst/>
              <a:rect l="l" t="t" r="r" b="b"/>
              <a:pathLst>
                <a:path w="413" h="185" extrusionOk="0">
                  <a:moveTo>
                    <a:pt x="14" y="16"/>
                  </a:moveTo>
                  <a:lnTo>
                    <a:pt x="15" y="171"/>
                  </a:lnTo>
                  <a:lnTo>
                    <a:pt x="399" y="169"/>
                  </a:lnTo>
                  <a:lnTo>
                    <a:pt x="398" y="14"/>
                  </a:lnTo>
                  <a:lnTo>
                    <a:pt x="14" y="16"/>
                  </a:lnTo>
                  <a:moveTo>
                    <a:pt x="1" y="185"/>
                  </a:moveTo>
                  <a:lnTo>
                    <a:pt x="0" y="2"/>
                  </a:lnTo>
                  <a:lnTo>
                    <a:pt x="412" y="0"/>
                  </a:lnTo>
                  <a:lnTo>
                    <a:pt x="413" y="18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1600" rIns="90000" bIns="21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24"/>
          <p:cNvGrpSpPr/>
          <p:nvPr/>
        </p:nvGrpSpPr>
        <p:grpSpPr>
          <a:xfrm>
            <a:off x="9" y="2"/>
            <a:ext cx="9143978" cy="5143497"/>
            <a:chOff x="9" y="2"/>
            <a:chExt cx="9143978" cy="5143497"/>
          </a:xfrm>
        </p:grpSpPr>
        <p:grpSp>
          <p:nvGrpSpPr>
            <p:cNvPr id="350" name="Google Shape;350;p24"/>
            <p:cNvGrpSpPr/>
            <p:nvPr/>
          </p:nvGrpSpPr>
          <p:grpSpPr>
            <a:xfrm rot="10800000">
              <a:off x="9" y="2"/>
              <a:ext cx="8867100" cy="4866000"/>
              <a:chOff x="276900" y="277500"/>
              <a:chExt cx="8867100" cy="4866000"/>
            </a:xfrm>
          </p:grpSpPr>
          <p:cxnSp>
            <p:nvCxnSpPr>
              <p:cNvPr id="351" name="Google Shape;351;p24"/>
              <p:cNvCxnSpPr/>
              <p:nvPr/>
            </p:nvCxnSpPr>
            <p:spPr>
              <a:xfrm>
                <a:off x="276900" y="4854300"/>
                <a:ext cx="886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24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3" name="Google Shape;353;p24"/>
            <p:cNvGrpSpPr/>
            <p:nvPr/>
          </p:nvGrpSpPr>
          <p:grpSpPr>
            <a:xfrm>
              <a:off x="6128088" y="2879998"/>
              <a:ext cx="3015900" cy="2263500"/>
              <a:chOff x="6128125" y="2880000"/>
              <a:chExt cx="3015900" cy="2263500"/>
            </a:xfrm>
          </p:grpSpPr>
          <p:cxnSp>
            <p:nvCxnSpPr>
              <p:cNvPr id="354" name="Google Shape;354;p24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24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641937" y="2495038"/>
            <a:ext cx="3306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Font typeface="DM Sans"/>
              <a:buNone/>
              <a:defRPr sz="50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Font typeface="DM Sans"/>
              <a:buNone/>
              <a:defRPr sz="50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Font typeface="DM Sans"/>
              <a:buNone/>
              <a:defRPr sz="50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Font typeface="DM Sans"/>
              <a:buNone/>
              <a:defRPr sz="50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Font typeface="DM Sans"/>
              <a:buNone/>
              <a:defRPr sz="50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Font typeface="DM Sans"/>
              <a:buNone/>
              <a:defRPr sz="50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Font typeface="DM Sans"/>
              <a:buNone/>
              <a:defRPr sz="50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Font typeface="DM Sans"/>
              <a:buNone/>
              <a:defRPr sz="5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4746232" y="1698363"/>
            <a:ext cx="1246200" cy="76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DM Sans"/>
              <a:buNone/>
              <a:defRPr sz="6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DM Sans"/>
              <a:buNone/>
              <a:defRPr sz="6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DM Sans"/>
              <a:buNone/>
              <a:defRPr sz="6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DM Sans"/>
              <a:buNone/>
              <a:defRPr sz="6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DM Sans"/>
              <a:buNone/>
              <a:defRPr sz="6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DM Sans"/>
              <a:buNone/>
              <a:defRPr sz="6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DM Sans"/>
              <a:buNone/>
              <a:defRPr sz="6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DM Sans"/>
              <a:buNone/>
              <a:defRPr sz="6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grpSp>
        <p:nvGrpSpPr>
          <p:cNvPr id="21" name="Google Shape;21;p3"/>
          <p:cNvGrpSpPr/>
          <p:nvPr/>
        </p:nvGrpSpPr>
        <p:grpSpPr>
          <a:xfrm>
            <a:off x="-3" y="0"/>
            <a:ext cx="9144003" cy="5143500"/>
            <a:chOff x="-3" y="0"/>
            <a:chExt cx="9144003" cy="5143500"/>
          </a:xfrm>
        </p:grpSpPr>
        <p:grpSp>
          <p:nvGrpSpPr>
            <p:cNvPr id="22" name="Google Shape;22;p3"/>
            <p:cNvGrpSpPr/>
            <p:nvPr/>
          </p:nvGrpSpPr>
          <p:grpSpPr>
            <a:xfrm flipH="1">
              <a:off x="-3" y="2880000"/>
              <a:ext cx="3015900" cy="2263500"/>
              <a:chOff x="6128125" y="2880000"/>
              <a:chExt cx="3015900" cy="2263500"/>
            </a:xfrm>
          </p:grpSpPr>
          <p:cxnSp>
            <p:nvCxnSpPr>
              <p:cNvPr id="23" name="Google Shape;23;p3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3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" name="Google Shape;25;p3"/>
            <p:cNvGrpSpPr/>
            <p:nvPr/>
          </p:nvGrpSpPr>
          <p:grpSpPr>
            <a:xfrm rot="10800000" flipH="1">
              <a:off x="291600" y="0"/>
              <a:ext cx="8852400" cy="4866000"/>
              <a:chOff x="291525" y="277500"/>
              <a:chExt cx="8852400" cy="4866000"/>
            </a:xfrm>
          </p:grpSpPr>
          <p:cxnSp>
            <p:nvCxnSpPr>
              <p:cNvPr id="26" name="Google Shape;26;p3"/>
              <p:cNvCxnSpPr/>
              <p:nvPr/>
            </p:nvCxnSpPr>
            <p:spPr>
              <a:xfrm>
                <a:off x="291525" y="4854300"/>
                <a:ext cx="88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725025" y="2307225"/>
            <a:ext cx="3553800" cy="4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875102" y="2307225"/>
            <a:ext cx="3553800" cy="4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725025" y="2839175"/>
            <a:ext cx="35538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875102" y="2839175"/>
            <a:ext cx="35538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-3" y="-2"/>
            <a:ext cx="9144003" cy="5143503"/>
            <a:chOff x="-3" y="-2"/>
            <a:chExt cx="9144003" cy="5143503"/>
          </a:xfrm>
        </p:grpSpPr>
        <p:grpSp>
          <p:nvGrpSpPr>
            <p:cNvPr id="45" name="Google Shape;45;p5"/>
            <p:cNvGrpSpPr/>
            <p:nvPr/>
          </p:nvGrpSpPr>
          <p:grpSpPr>
            <a:xfrm rot="10800000">
              <a:off x="-3" y="-2"/>
              <a:ext cx="3015900" cy="2263500"/>
              <a:chOff x="6128125" y="2880000"/>
              <a:chExt cx="3015900" cy="2263500"/>
            </a:xfrm>
          </p:grpSpPr>
          <p:cxnSp>
            <p:nvCxnSpPr>
              <p:cNvPr id="46" name="Google Shape;46;p5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5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5"/>
            <p:cNvGrpSpPr/>
            <p:nvPr/>
          </p:nvGrpSpPr>
          <p:grpSpPr>
            <a:xfrm>
              <a:off x="291600" y="277502"/>
              <a:ext cx="8852400" cy="4866000"/>
              <a:chOff x="291525" y="277500"/>
              <a:chExt cx="8852400" cy="4866000"/>
            </a:xfrm>
          </p:grpSpPr>
          <p:cxnSp>
            <p:nvCxnSpPr>
              <p:cNvPr id="49" name="Google Shape;49;p5"/>
              <p:cNvCxnSpPr/>
              <p:nvPr/>
            </p:nvCxnSpPr>
            <p:spPr>
              <a:xfrm>
                <a:off x="291525" y="4854300"/>
                <a:ext cx="88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5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970775" y="1340425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3" name="Google Shape;73;p8"/>
          <p:cNvGrpSpPr/>
          <p:nvPr/>
        </p:nvGrpSpPr>
        <p:grpSpPr>
          <a:xfrm>
            <a:off x="7338569" y="950009"/>
            <a:ext cx="819881" cy="3243482"/>
            <a:chOff x="7338569" y="950009"/>
            <a:chExt cx="819881" cy="3243482"/>
          </a:xfrm>
        </p:grpSpPr>
        <p:sp>
          <p:nvSpPr>
            <p:cNvPr id="74" name="Google Shape;74;p8"/>
            <p:cNvSpPr/>
            <p:nvPr/>
          </p:nvSpPr>
          <p:spPr>
            <a:xfrm>
              <a:off x="7742017" y="2754005"/>
              <a:ext cx="12985" cy="1180714"/>
            </a:xfrm>
            <a:custGeom>
              <a:avLst/>
              <a:gdLst/>
              <a:ahLst/>
              <a:cxnLst/>
              <a:rect l="l" t="t" r="r" b="b"/>
              <a:pathLst>
                <a:path w="14" h="1273" extrusionOk="0">
                  <a:moveTo>
                    <a:pt x="14" y="1273"/>
                  </a:moveTo>
                  <a:lnTo>
                    <a:pt x="0" y="127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12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7488819" y="3925442"/>
              <a:ext cx="518454" cy="268049"/>
            </a:xfrm>
            <a:custGeom>
              <a:avLst/>
              <a:gdLst/>
              <a:ahLst/>
              <a:cxnLst/>
              <a:rect l="l" t="t" r="r" b="b"/>
              <a:pathLst>
                <a:path w="559" h="289" extrusionOk="0">
                  <a:moveTo>
                    <a:pt x="550" y="289"/>
                  </a:moveTo>
                  <a:lnTo>
                    <a:pt x="280" y="20"/>
                  </a:lnTo>
                  <a:lnTo>
                    <a:pt x="10" y="289"/>
                  </a:lnTo>
                  <a:lnTo>
                    <a:pt x="0" y="279"/>
                  </a:lnTo>
                  <a:lnTo>
                    <a:pt x="280" y="0"/>
                  </a:lnTo>
                  <a:lnTo>
                    <a:pt x="559" y="279"/>
                  </a:lnTo>
                  <a:lnTo>
                    <a:pt x="550" y="2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7338569" y="2572214"/>
              <a:ext cx="819881" cy="640906"/>
            </a:xfrm>
            <a:custGeom>
              <a:avLst/>
              <a:gdLst/>
              <a:ahLst/>
              <a:cxnLst/>
              <a:rect l="l" t="t" r="r" b="b"/>
              <a:pathLst>
                <a:path w="884" h="691" extrusionOk="0">
                  <a:moveTo>
                    <a:pt x="88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884" y="0"/>
                  </a:lnTo>
                  <a:lnTo>
                    <a:pt x="884" y="6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7338569" y="2574996"/>
              <a:ext cx="819881" cy="48230"/>
            </a:xfrm>
            <a:custGeom>
              <a:avLst/>
              <a:gdLst/>
              <a:ahLst/>
              <a:cxnLst/>
              <a:rect l="l" t="t" r="r" b="b"/>
              <a:pathLst>
                <a:path w="884" h="52" extrusionOk="0">
                  <a:moveTo>
                    <a:pt x="884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884" y="52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7456357" y="2720614"/>
              <a:ext cx="59358" cy="58433"/>
            </a:xfrm>
            <a:custGeom>
              <a:avLst/>
              <a:gdLst/>
              <a:ahLst/>
              <a:cxnLst/>
              <a:rect l="l" t="t" r="r" b="b"/>
              <a:pathLst>
                <a:path w="64" h="63" extrusionOk="0">
                  <a:moveTo>
                    <a:pt x="64" y="32"/>
                  </a:moveTo>
                  <a:cubicBezTo>
                    <a:pt x="64" y="49"/>
                    <a:pt x="49" y="63"/>
                    <a:pt x="32" y="63"/>
                  </a:cubicBezTo>
                  <a:cubicBezTo>
                    <a:pt x="15" y="63"/>
                    <a:pt x="0" y="49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7479544" y="2572214"/>
              <a:ext cx="12985" cy="640906"/>
            </a:xfrm>
            <a:custGeom>
              <a:avLst/>
              <a:gdLst/>
              <a:ahLst/>
              <a:cxnLst/>
              <a:rect l="l" t="t" r="r" b="b"/>
              <a:pathLst>
                <a:path w="14" h="691" extrusionOk="0">
                  <a:moveTo>
                    <a:pt x="1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7631649" y="2720614"/>
              <a:ext cx="59358" cy="58433"/>
            </a:xfrm>
            <a:custGeom>
              <a:avLst/>
              <a:gdLst/>
              <a:ahLst/>
              <a:cxnLst/>
              <a:rect l="l" t="t" r="r" b="b"/>
              <a:pathLst>
                <a:path w="64" h="63" extrusionOk="0">
                  <a:moveTo>
                    <a:pt x="64" y="32"/>
                  </a:moveTo>
                  <a:cubicBezTo>
                    <a:pt x="64" y="49"/>
                    <a:pt x="49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4" y="14"/>
                    <a:pt x="64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653908" y="2572214"/>
              <a:ext cx="12985" cy="640906"/>
            </a:xfrm>
            <a:custGeom>
              <a:avLst/>
              <a:gdLst/>
              <a:ahLst/>
              <a:cxnLst/>
              <a:rect l="l" t="t" r="r" b="b"/>
              <a:pathLst>
                <a:path w="14" h="691" extrusionOk="0">
                  <a:moveTo>
                    <a:pt x="1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7806940" y="2720614"/>
              <a:ext cx="58430" cy="58433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3" y="32"/>
                  </a:moveTo>
                  <a:cubicBezTo>
                    <a:pt x="63" y="49"/>
                    <a:pt x="49" y="63"/>
                    <a:pt x="32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7829199" y="2572214"/>
              <a:ext cx="13912" cy="640906"/>
            </a:xfrm>
            <a:custGeom>
              <a:avLst/>
              <a:gdLst/>
              <a:ahLst/>
              <a:cxnLst/>
              <a:rect l="l" t="t" r="r" b="b"/>
              <a:pathLst>
                <a:path w="15" h="691" extrusionOk="0">
                  <a:moveTo>
                    <a:pt x="15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7981304" y="2720614"/>
              <a:ext cx="58430" cy="58433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3" y="32"/>
                  </a:moveTo>
                  <a:cubicBezTo>
                    <a:pt x="63" y="49"/>
                    <a:pt x="49" y="63"/>
                    <a:pt x="32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8004491" y="2572214"/>
              <a:ext cx="12985" cy="640906"/>
            </a:xfrm>
            <a:custGeom>
              <a:avLst/>
              <a:gdLst/>
              <a:ahLst/>
              <a:cxnLst/>
              <a:rect l="l" t="t" r="r" b="b"/>
              <a:pathLst>
                <a:path w="14" h="691" extrusionOk="0">
                  <a:moveTo>
                    <a:pt x="1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7338569" y="2524911"/>
              <a:ext cx="819881" cy="47303"/>
            </a:xfrm>
            <a:custGeom>
              <a:avLst/>
              <a:gdLst/>
              <a:ahLst/>
              <a:cxnLst/>
              <a:rect l="l" t="t" r="r" b="b"/>
              <a:pathLst>
                <a:path w="884" h="51" extrusionOk="0">
                  <a:moveTo>
                    <a:pt x="884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884" y="51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338569" y="2565721"/>
              <a:ext cx="819881" cy="12985"/>
            </a:xfrm>
            <a:custGeom>
              <a:avLst/>
              <a:gdLst/>
              <a:ahLst/>
              <a:cxnLst/>
              <a:rect l="l" t="t" r="r" b="b"/>
              <a:pathLst>
                <a:path w="884" h="14" extrusionOk="0">
                  <a:moveTo>
                    <a:pt x="88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884" y="0"/>
                  </a:lnTo>
                  <a:lnTo>
                    <a:pt x="884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338569" y="3173236"/>
              <a:ext cx="819881" cy="12985"/>
            </a:xfrm>
            <a:custGeom>
              <a:avLst/>
              <a:gdLst/>
              <a:ahLst/>
              <a:cxnLst/>
              <a:rect l="l" t="t" r="r" b="b"/>
              <a:pathLst>
                <a:path w="884" h="14" extrusionOk="0">
                  <a:moveTo>
                    <a:pt x="88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884" y="0"/>
                  </a:lnTo>
                  <a:lnTo>
                    <a:pt x="884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349698" y="950009"/>
              <a:ext cx="796695" cy="1407025"/>
            </a:xfrm>
            <a:custGeom>
              <a:avLst/>
              <a:gdLst/>
              <a:ahLst/>
              <a:cxnLst/>
              <a:rect l="l" t="t" r="r" b="b"/>
              <a:pathLst>
                <a:path w="859" h="1517" extrusionOk="0">
                  <a:moveTo>
                    <a:pt x="859" y="0"/>
                  </a:moveTo>
                  <a:lnTo>
                    <a:pt x="0" y="0"/>
                  </a:lnTo>
                  <a:lnTo>
                    <a:pt x="0" y="1517"/>
                  </a:lnTo>
                  <a:lnTo>
                    <a:pt x="859" y="1517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568581" y="1224550"/>
              <a:ext cx="361712" cy="359872"/>
            </a:xfrm>
            <a:custGeom>
              <a:avLst/>
              <a:gdLst/>
              <a:ahLst/>
              <a:cxnLst/>
              <a:rect l="l" t="t" r="r" b="b"/>
              <a:pathLst>
                <a:path w="390" h="388" extrusionOk="0">
                  <a:moveTo>
                    <a:pt x="195" y="388"/>
                  </a:moveTo>
                  <a:cubicBezTo>
                    <a:pt x="87" y="388"/>
                    <a:pt x="0" y="301"/>
                    <a:pt x="0" y="194"/>
                  </a:cubicBezTo>
                  <a:cubicBezTo>
                    <a:pt x="0" y="87"/>
                    <a:pt x="87" y="0"/>
                    <a:pt x="195" y="0"/>
                  </a:cubicBezTo>
                  <a:cubicBezTo>
                    <a:pt x="303" y="0"/>
                    <a:pt x="390" y="87"/>
                    <a:pt x="390" y="194"/>
                  </a:cubicBezTo>
                  <a:cubicBezTo>
                    <a:pt x="390" y="301"/>
                    <a:pt x="303" y="388"/>
                    <a:pt x="195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646488" y="1301533"/>
              <a:ext cx="205898" cy="204979"/>
            </a:xfrm>
            <a:custGeom>
              <a:avLst/>
              <a:gdLst/>
              <a:ahLst/>
              <a:cxnLst/>
              <a:rect l="l" t="t" r="r" b="b"/>
              <a:pathLst>
                <a:path w="222" h="221" extrusionOk="0">
                  <a:moveTo>
                    <a:pt x="111" y="14"/>
                  </a:moveTo>
                  <a:cubicBezTo>
                    <a:pt x="58" y="14"/>
                    <a:pt x="14" y="58"/>
                    <a:pt x="14" y="111"/>
                  </a:cubicBezTo>
                  <a:cubicBezTo>
                    <a:pt x="14" y="164"/>
                    <a:pt x="58" y="207"/>
                    <a:pt x="111" y="207"/>
                  </a:cubicBezTo>
                  <a:cubicBezTo>
                    <a:pt x="165" y="207"/>
                    <a:pt x="208" y="164"/>
                    <a:pt x="208" y="111"/>
                  </a:cubicBezTo>
                  <a:cubicBezTo>
                    <a:pt x="208" y="58"/>
                    <a:pt x="165" y="14"/>
                    <a:pt x="111" y="14"/>
                  </a:cubicBezTo>
                  <a:moveTo>
                    <a:pt x="111" y="221"/>
                  </a:moveTo>
                  <a:cubicBezTo>
                    <a:pt x="50" y="221"/>
                    <a:pt x="0" y="172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2" y="0"/>
                    <a:pt x="222" y="50"/>
                    <a:pt x="222" y="111"/>
                  </a:cubicBezTo>
                  <a:cubicBezTo>
                    <a:pt x="222" y="172"/>
                    <a:pt x="172" y="221"/>
                    <a:pt x="111" y="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4550" rIns="90000" bIns="34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603825" y="1259796"/>
              <a:ext cx="290297" cy="289382"/>
            </a:xfrm>
            <a:custGeom>
              <a:avLst/>
              <a:gdLst/>
              <a:ahLst/>
              <a:cxnLst/>
              <a:rect l="l" t="t" r="r" b="b"/>
              <a:pathLst>
                <a:path w="313" h="312" extrusionOk="0">
                  <a:moveTo>
                    <a:pt x="157" y="14"/>
                  </a:moveTo>
                  <a:cubicBezTo>
                    <a:pt x="78" y="14"/>
                    <a:pt x="14" y="78"/>
                    <a:pt x="14" y="156"/>
                  </a:cubicBezTo>
                  <a:cubicBezTo>
                    <a:pt x="14" y="234"/>
                    <a:pt x="78" y="298"/>
                    <a:pt x="157" y="298"/>
                  </a:cubicBezTo>
                  <a:cubicBezTo>
                    <a:pt x="236" y="298"/>
                    <a:pt x="299" y="234"/>
                    <a:pt x="299" y="156"/>
                  </a:cubicBezTo>
                  <a:cubicBezTo>
                    <a:pt x="299" y="78"/>
                    <a:pt x="236" y="14"/>
                    <a:pt x="157" y="14"/>
                  </a:cubicBezTo>
                  <a:moveTo>
                    <a:pt x="157" y="312"/>
                  </a:moveTo>
                  <a:cubicBezTo>
                    <a:pt x="70" y="312"/>
                    <a:pt x="0" y="242"/>
                    <a:pt x="0" y="156"/>
                  </a:cubicBezTo>
                  <a:cubicBezTo>
                    <a:pt x="0" y="70"/>
                    <a:pt x="70" y="0"/>
                    <a:pt x="157" y="0"/>
                  </a:cubicBezTo>
                  <a:cubicBezTo>
                    <a:pt x="243" y="0"/>
                    <a:pt x="313" y="70"/>
                    <a:pt x="313" y="156"/>
                  </a:cubicBezTo>
                  <a:cubicBezTo>
                    <a:pt x="313" y="242"/>
                    <a:pt x="243" y="312"/>
                    <a:pt x="157" y="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7463777" y="1672535"/>
              <a:ext cx="570393" cy="569488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8" y="14"/>
                  </a:moveTo>
                  <a:cubicBezTo>
                    <a:pt x="146" y="14"/>
                    <a:pt x="14" y="146"/>
                    <a:pt x="14" y="307"/>
                  </a:cubicBezTo>
                  <a:cubicBezTo>
                    <a:pt x="14" y="469"/>
                    <a:pt x="146" y="600"/>
                    <a:pt x="308" y="600"/>
                  </a:cubicBezTo>
                  <a:cubicBezTo>
                    <a:pt x="470" y="600"/>
                    <a:pt x="601" y="469"/>
                    <a:pt x="601" y="307"/>
                  </a:cubicBezTo>
                  <a:cubicBezTo>
                    <a:pt x="601" y="146"/>
                    <a:pt x="470" y="14"/>
                    <a:pt x="308" y="14"/>
                  </a:cubicBezTo>
                  <a:moveTo>
                    <a:pt x="308" y="614"/>
                  </a:moveTo>
                  <a:cubicBezTo>
                    <a:pt x="138" y="614"/>
                    <a:pt x="0" y="476"/>
                    <a:pt x="0" y="307"/>
                  </a:cubicBezTo>
                  <a:cubicBezTo>
                    <a:pt x="0" y="138"/>
                    <a:pt x="138" y="0"/>
                    <a:pt x="308" y="0"/>
                  </a:cubicBezTo>
                  <a:cubicBezTo>
                    <a:pt x="478" y="0"/>
                    <a:pt x="615" y="138"/>
                    <a:pt x="615" y="307"/>
                  </a:cubicBezTo>
                  <a:cubicBezTo>
                    <a:pt x="615" y="476"/>
                    <a:pt x="478" y="614"/>
                    <a:pt x="308" y="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7549104" y="1074295"/>
              <a:ext cx="86254" cy="8533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93" y="46"/>
                  </a:moveTo>
                  <a:cubicBezTo>
                    <a:pt x="93" y="71"/>
                    <a:pt x="72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72" y="0"/>
                    <a:pt x="93" y="20"/>
                    <a:pt x="93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7585275" y="1074295"/>
              <a:ext cx="12985" cy="42665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7706774" y="1073367"/>
              <a:ext cx="85327" cy="8625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79" y="80"/>
                  </a:moveTo>
                  <a:cubicBezTo>
                    <a:pt x="61" y="98"/>
                    <a:pt x="32" y="98"/>
                    <a:pt x="14" y="80"/>
                  </a:cubicBezTo>
                  <a:cubicBezTo>
                    <a:pt x="-4" y="61"/>
                    <a:pt x="-4" y="32"/>
                    <a:pt x="14" y="14"/>
                  </a:cubicBezTo>
                  <a:cubicBezTo>
                    <a:pt x="32" y="-4"/>
                    <a:pt x="61" y="-4"/>
                    <a:pt x="79" y="14"/>
                  </a:cubicBezTo>
                  <a:cubicBezTo>
                    <a:pt x="97" y="32"/>
                    <a:pt x="97" y="61"/>
                    <a:pt x="79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7744800" y="1081715"/>
              <a:ext cx="39881" cy="39883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10" y="43"/>
                  </a:moveTo>
                  <a:lnTo>
                    <a:pt x="0" y="33"/>
                  </a:lnTo>
                  <a:lnTo>
                    <a:pt x="33" y="0"/>
                  </a:lnTo>
                  <a:lnTo>
                    <a:pt x="43" y="10"/>
                  </a:lnTo>
                  <a:lnTo>
                    <a:pt x="10" y="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7863516" y="1074295"/>
              <a:ext cx="86254" cy="8533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0" y="46"/>
                  </a:moveTo>
                  <a:cubicBezTo>
                    <a:pt x="0" y="20"/>
                    <a:pt x="21" y="0"/>
                    <a:pt x="46" y="0"/>
                  </a:cubicBezTo>
                  <a:cubicBezTo>
                    <a:pt x="72" y="0"/>
                    <a:pt x="93" y="20"/>
                    <a:pt x="93" y="46"/>
                  </a:cubicBezTo>
                  <a:cubicBezTo>
                    <a:pt x="93" y="71"/>
                    <a:pt x="72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7899687" y="1116960"/>
              <a:ext cx="12985" cy="42665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8020258" y="1074295"/>
              <a:ext cx="85327" cy="8533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92" y="46"/>
                  </a:moveTo>
                  <a:cubicBezTo>
                    <a:pt x="92" y="71"/>
                    <a:pt x="72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72" y="0"/>
                    <a:pt x="92" y="20"/>
                    <a:pt x="92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8056429" y="1074295"/>
              <a:ext cx="12985" cy="42665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7392362" y="1074295"/>
              <a:ext cx="86254" cy="8533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93" y="46"/>
                  </a:moveTo>
                  <a:cubicBezTo>
                    <a:pt x="93" y="71"/>
                    <a:pt x="72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72" y="0"/>
                    <a:pt x="93" y="20"/>
                    <a:pt x="93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7428533" y="1074295"/>
              <a:ext cx="12985" cy="42665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7384942" y="982472"/>
              <a:ext cx="33389" cy="34318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079616" y="982472"/>
              <a:ext cx="34316" cy="34318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8" y="37"/>
                  </a:moveTo>
                  <a:cubicBezTo>
                    <a:pt x="28" y="37"/>
                    <a:pt x="37" y="29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8" y="37"/>
                    <a:pt x="18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7384942" y="2295818"/>
              <a:ext cx="33389" cy="3339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8079616" y="2295818"/>
              <a:ext cx="34316" cy="3339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7" y="2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0" y="-3"/>
            <a:ext cx="9144000" cy="5143503"/>
            <a:chOff x="0" y="-3"/>
            <a:chExt cx="9144000" cy="5143503"/>
          </a:xfrm>
        </p:grpSpPr>
        <p:grpSp>
          <p:nvGrpSpPr>
            <p:cNvPr id="109" name="Google Shape;109;p8"/>
            <p:cNvGrpSpPr/>
            <p:nvPr/>
          </p:nvGrpSpPr>
          <p:grpSpPr>
            <a:xfrm rot="10800000" flipH="1">
              <a:off x="6128100" y="-3"/>
              <a:ext cx="3015900" cy="2263500"/>
              <a:chOff x="6128125" y="2880000"/>
              <a:chExt cx="3015900" cy="2263500"/>
            </a:xfrm>
          </p:grpSpPr>
          <p:cxnSp>
            <p:nvCxnSpPr>
              <p:cNvPr id="110" name="Google Shape;110;p8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8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" name="Google Shape;112;p8"/>
            <p:cNvGrpSpPr/>
            <p:nvPr/>
          </p:nvGrpSpPr>
          <p:grpSpPr>
            <a:xfrm flipH="1">
              <a:off x="0" y="277500"/>
              <a:ext cx="8838900" cy="4866000"/>
              <a:chOff x="305100" y="277500"/>
              <a:chExt cx="8838900" cy="4866000"/>
            </a:xfrm>
          </p:grpSpPr>
          <p:cxnSp>
            <p:nvCxnSpPr>
              <p:cNvPr id="113" name="Google Shape;113;p8"/>
              <p:cNvCxnSpPr/>
              <p:nvPr/>
            </p:nvCxnSpPr>
            <p:spPr>
              <a:xfrm>
                <a:off x="305100" y="4854300"/>
                <a:ext cx="88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8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9"/>
          <p:cNvGrpSpPr/>
          <p:nvPr/>
        </p:nvGrpSpPr>
        <p:grpSpPr>
          <a:xfrm>
            <a:off x="715097" y="1093057"/>
            <a:ext cx="1106860" cy="2957389"/>
            <a:chOff x="6225744" y="950009"/>
            <a:chExt cx="1212200" cy="3238845"/>
          </a:xfrm>
        </p:grpSpPr>
        <p:sp>
          <p:nvSpPr>
            <p:cNvPr id="119" name="Google Shape;119;p9"/>
            <p:cNvSpPr/>
            <p:nvPr/>
          </p:nvSpPr>
          <p:spPr>
            <a:xfrm>
              <a:off x="6225744" y="2358888"/>
              <a:ext cx="1212200" cy="1802142"/>
            </a:xfrm>
            <a:custGeom>
              <a:avLst/>
              <a:gdLst/>
              <a:ahLst/>
              <a:cxnLst/>
              <a:rect l="l" t="t" r="r" b="b"/>
              <a:pathLst>
                <a:path w="1307" h="1943" extrusionOk="0">
                  <a:moveTo>
                    <a:pt x="1245" y="988"/>
                  </a:moveTo>
                  <a:cubicBezTo>
                    <a:pt x="1082" y="988"/>
                    <a:pt x="949" y="855"/>
                    <a:pt x="949" y="692"/>
                  </a:cubicBezTo>
                  <a:cubicBezTo>
                    <a:pt x="949" y="593"/>
                    <a:pt x="998" y="505"/>
                    <a:pt x="1072" y="452"/>
                  </a:cubicBezTo>
                  <a:lnTo>
                    <a:pt x="1072" y="419"/>
                  </a:lnTo>
                  <a:cubicBezTo>
                    <a:pt x="1072" y="188"/>
                    <a:pt x="884" y="0"/>
                    <a:pt x="653" y="0"/>
                  </a:cubicBezTo>
                  <a:lnTo>
                    <a:pt x="653" y="0"/>
                  </a:lnTo>
                  <a:cubicBezTo>
                    <a:pt x="422" y="0"/>
                    <a:pt x="234" y="188"/>
                    <a:pt x="234" y="419"/>
                  </a:cubicBezTo>
                  <a:lnTo>
                    <a:pt x="234" y="452"/>
                  </a:lnTo>
                  <a:cubicBezTo>
                    <a:pt x="309" y="505"/>
                    <a:pt x="357" y="593"/>
                    <a:pt x="357" y="692"/>
                  </a:cubicBezTo>
                  <a:cubicBezTo>
                    <a:pt x="357" y="855"/>
                    <a:pt x="224" y="988"/>
                    <a:pt x="61" y="988"/>
                  </a:cubicBezTo>
                  <a:cubicBezTo>
                    <a:pt x="56" y="988"/>
                    <a:pt x="52" y="987"/>
                    <a:pt x="47" y="987"/>
                  </a:cubicBezTo>
                  <a:lnTo>
                    <a:pt x="14" y="1141"/>
                  </a:lnTo>
                  <a:cubicBezTo>
                    <a:pt x="-71" y="1541"/>
                    <a:pt x="222" y="1929"/>
                    <a:pt x="630" y="1943"/>
                  </a:cubicBezTo>
                  <a:cubicBezTo>
                    <a:pt x="638" y="1943"/>
                    <a:pt x="645" y="1943"/>
                    <a:pt x="653" y="1943"/>
                  </a:cubicBezTo>
                  <a:lnTo>
                    <a:pt x="653" y="1943"/>
                  </a:lnTo>
                  <a:cubicBezTo>
                    <a:pt x="661" y="1943"/>
                    <a:pt x="668" y="1943"/>
                    <a:pt x="676" y="1943"/>
                  </a:cubicBezTo>
                  <a:cubicBezTo>
                    <a:pt x="1084" y="1929"/>
                    <a:pt x="1377" y="1541"/>
                    <a:pt x="1292" y="1141"/>
                  </a:cubicBezTo>
                  <a:lnTo>
                    <a:pt x="1259" y="987"/>
                  </a:lnTo>
                  <a:cubicBezTo>
                    <a:pt x="1254" y="987"/>
                    <a:pt x="1250" y="988"/>
                    <a:pt x="1245" y="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6255423" y="2389495"/>
              <a:ext cx="1151915" cy="1740927"/>
            </a:xfrm>
            <a:custGeom>
              <a:avLst/>
              <a:gdLst/>
              <a:ahLst/>
              <a:cxnLst/>
              <a:rect l="l" t="t" r="r" b="b"/>
              <a:pathLst>
                <a:path w="1242" h="1877" extrusionOk="0">
                  <a:moveTo>
                    <a:pt x="53" y="1000"/>
                  </a:moveTo>
                  <a:lnTo>
                    <a:pt x="28" y="1118"/>
                  </a:lnTo>
                  <a:cubicBezTo>
                    <a:pt x="19" y="1161"/>
                    <a:pt x="14" y="1205"/>
                    <a:pt x="14" y="1248"/>
                  </a:cubicBezTo>
                  <a:cubicBezTo>
                    <a:pt x="14" y="1406"/>
                    <a:pt x="74" y="1556"/>
                    <a:pt x="182" y="1672"/>
                  </a:cubicBezTo>
                  <a:cubicBezTo>
                    <a:pt x="292" y="1790"/>
                    <a:pt x="440" y="1858"/>
                    <a:pt x="600" y="1863"/>
                  </a:cubicBezTo>
                  <a:cubicBezTo>
                    <a:pt x="614" y="1863"/>
                    <a:pt x="628" y="1863"/>
                    <a:pt x="642" y="1863"/>
                  </a:cubicBezTo>
                  <a:cubicBezTo>
                    <a:pt x="802" y="1858"/>
                    <a:pt x="951" y="1790"/>
                    <a:pt x="1060" y="1672"/>
                  </a:cubicBezTo>
                  <a:cubicBezTo>
                    <a:pt x="1168" y="1556"/>
                    <a:pt x="1228" y="1406"/>
                    <a:pt x="1228" y="1248"/>
                  </a:cubicBezTo>
                  <a:cubicBezTo>
                    <a:pt x="1228" y="1205"/>
                    <a:pt x="1223" y="1161"/>
                    <a:pt x="1214" y="1118"/>
                  </a:cubicBezTo>
                  <a:lnTo>
                    <a:pt x="1189" y="1000"/>
                  </a:lnTo>
                  <a:cubicBezTo>
                    <a:pt x="1010" y="988"/>
                    <a:pt x="871" y="839"/>
                    <a:pt x="871" y="659"/>
                  </a:cubicBezTo>
                  <a:cubicBezTo>
                    <a:pt x="871" y="557"/>
                    <a:pt x="915" y="461"/>
                    <a:pt x="993" y="396"/>
                  </a:cubicBezTo>
                  <a:lnTo>
                    <a:pt x="993" y="386"/>
                  </a:lnTo>
                  <a:cubicBezTo>
                    <a:pt x="993" y="181"/>
                    <a:pt x="826" y="14"/>
                    <a:pt x="621" y="14"/>
                  </a:cubicBezTo>
                  <a:cubicBezTo>
                    <a:pt x="416" y="14"/>
                    <a:pt x="249" y="181"/>
                    <a:pt x="249" y="386"/>
                  </a:cubicBezTo>
                  <a:lnTo>
                    <a:pt x="249" y="396"/>
                  </a:lnTo>
                  <a:cubicBezTo>
                    <a:pt x="327" y="461"/>
                    <a:pt x="372" y="557"/>
                    <a:pt x="372" y="659"/>
                  </a:cubicBezTo>
                  <a:cubicBezTo>
                    <a:pt x="372" y="839"/>
                    <a:pt x="232" y="988"/>
                    <a:pt x="53" y="1000"/>
                  </a:cubicBezTo>
                  <a:moveTo>
                    <a:pt x="621" y="1877"/>
                  </a:moveTo>
                  <a:cubicBezTo>
                    <a:pt x="614" y="1877"/>
                    <a:pt x="606" y="1877"/>
                    <a:pt x="599" y="1877"/>
                  </a:cubicBezTo>
                  <a:cubicBezTo>
                    <a:pt x="436" y="1872"/>
                    <a:pt x="284" y="1802"/>
                    <a:pt x="172" y="1682"/>
                  </a:cubicBezTo>
                  <a:cubicBezTo>
                    <a:pt x="61" y="1563"/>
                    <a:pt x="0" y="1409"/>
                    <a:pt x="0" y="1248"/>
                  </a:cubicBezTo>
                  <a:cubicBezTo>
                    <a:pt x="0" y="1204"/>
                    <a:pt x="5" y="1159"/>
                    <a:pt x="14" y="1115"/>
                  </a:cubicBezTo>
                  <a:lnTo>
                    <a:pt x="41" y="987"/>
                  </a:lnTo>
                  <a:lnTo>
                    <a:pt x="47" y="987"/>
                  </a:lnTo>
                  <a:cubicBezTo>
                    <a:pt x="221" y="977"/>
                    <a:pt x="358" y="833"/>
                    <a:pt x="358" y="659"/>
                  </a:cubicBezTo>
                  <a:cubicBezTo>
                    <a:pt x="358" y="560"/>
                    <a:pt x="314" y="467"/>
                    <a:pt x="237" y="404"/>
                  </a:cubicBezTo>
                  <a:lnTo>
                    <a:pt x="235" y="402"/>
                  </a:lnTo>
                  <a:lnTo>
                    <a:pt x="235" y="386"/>
                  </a:lnTo>
                  <a:cubicBezTo>
                    <a:pt x="235" y="173"/>
                    <a:pt x="408" y="0"/>
                    <a:pt x="621" y="0"/>
                  </a:cubicBezTo>
                  <a:cubicBezTo>
                    <a:pt x="834" y="0"/>
                    <a:pt x="1007" y="173"/>
                    <a:pt x="1007" y="386"/>
                  </a:cubicBezTo>
                  <a:lnTo>
                    <a:pt x="1007" y="402"/>
                  </a:lnTo>
                  <a:lnTo>
                    <a:pt x="1005" y="404"/>
                  </a:lnTo>
                  <a:cubicBezTo>
                    <a:pt x="928" y="467"/>
                    <a:pt x="885" y="560"/>
                    <a:pt x="885" y="659"/>
                  </a:cubicBezTo>
                  <a:cubicBezTo>
                    <a:pt x="885" y="833"/>
                    <a:pt x="1021" y="977"/>
                    <a:pt x="1195" y="987"/>
                  </a:cubicBezTo>
                  <a:lnTo>
                    <a:pt x="1201" y="987"/>
                  </a:lnTo>
                  <a:lnTo>
                    <a:pt x="1228" y="1115"/>
                  </a:lnTo>
                  <a:cubicBezTo>
                    <a:pt x="1237" y="1159"/>
                    <a:pt x="1242" y="1204"/>
                    <a:pt x="1242" y="1248"/>
                  </a:cubicBezTo>
                  <a:cubicBezTo>
                    <a:pt x="1242" y="1409"/>
                    <a:pt x="1181" y="1563"/>
                    <a:pt x="1071" y="1682"/>
                  </a:cubicBezTo>
                  <a:cubicBezTo>
                    <a:pt x="958" y="1802"/>
                    <a:pt x="806" y="1872"/>
                    <a:pt x="643" y="1877"/>
                  </a:cubicBezTo>
                  <a:cubicBezTo>
                    <a:pt x="636" y="1877"/>
                    <a:pt x="628" y="1877"/>
                    <a:pt x="621" y="18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6668147" y="1146640"/>
              <a:ext cx="326469" cy="45448"/>
            </a:xfrm>
            <a:custGeom>
              <a:avLst/>
              <a:gdLst/>
              <a:ahLst/>
              <a:cxnLst/>
              <a:rect l="l" t="t" r="r" b="b"/>
              <a:pathLst>
                <a:path w="352" h="49" extrusionOk="0">
                  <a:moveTo>
                    <a:pt x="352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6668147" y="1041832"/>
              <a:ext cx="326469" cy="45448"/>
            </a:xfrm>
            <a:custGeom>
              <a:avLst/>
              <a:gdLst/>
              <a:ahLst/>
              <a:cxnLst/>
              <a:rect l="l" t="t" r="r" b="b"/>
              <a:pathLst>
                <a:path w="352" h="49" extrusionOk="0">
                  <a:moveTo>
                    <a:pt x="352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6379704" y="3264132"/>
              <a:ext cx="255054" cy="542590"/>
            </a:xfrm>
            <a:custGeom>
              <a:avLst/>
              <a:gdLst/>
              <a:ahLst/>
              <a:cxnLst/>
              <a:rect l="l" t="t" r="r" b="b"/>
              <a:pathLst>
                <a:path w="275" h="585" extrusionOk="0">
                  <a:moveTo>
                    <a:pt x="179" y="495"/>
                  </a:moveTo>
                  <a:lnTo>
                    <a:pt x="179" y="128"/>
                  </a:lnTo>
                  <a:cubicBezTo>
                    <a:pt x="188" y="132"/>
                    <a:pt x="197" y="134"/>
                    <a:pt x="207" y="134"/>
                  </a:cubicBezTo>
                  <a:cubicBezTo>
                    <a:pt x="245" y="134"/>
                    <a:pt x="275" y="104"/>
                    <a:pt x="275" y="67"/>
                  </a:cubicBezTo>
                  <a:cubicBezTo>
                    <a:pt x="275" y="30"/>
                    <a:pt x="245" y="0"/>
                    <a:pt x="207" y="0"/>
                  </a:cubicBezTo>
                  <a:cubicBezTo>
                    <a:pt x="170" y="0"/>
                    <a:pt x="140" y="30"/>
                    <a:pt x="140" y="67"/>
                  </a:cubicBezTo>
                  <a:lnTo>
                    <a:pt x="140" y="422"/>
                  </a:lnTo>
                  <a:cubicBezTo>
                    <a:pt x="126" y="412"/>
                    <a:pt x="108" y="406"/>
                    <a:pt x="90" y="406"/>
                  </a:cubicBezTo>
                  <a:cubicBezTo>
                    <a:pt x="40" y="406"/>
                    <a:pt x="0" y="446"/>
                    <a:pt x="0" y="495"/>
                  </a:cubicBezTo>
                  <a:cubicBezTo>
                    <a:pt x="0" y="545"/>
                    <a:pt x="40" y="585"/>
                    <a:pt x="90" y="585"/>
                  </a:cubicBezTo>
                  <a:cubicBezTo>
                    <a:pt x="139" y="585"/>
                    <a:pt x="179" y="545"/>
                    <a:pt x="179" y="4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7028932" y="3264132"/>
              <a:ext cx="254126" cy="542590"/>
            </a:xfrm>
            <a:custGeom>
              <a:avLst/>
              <a:gdLst/>
              <a:ahLst/>
              <a:cxnLst/>
              <a:rect l="l" t="t" r="r" b="b"/>
              <a:pathLst>
                <a:path w="274" h="585" extrusionOk="0">
                  <a:moveTo>
                    <a:pt x="0" y="67"/>
                  </a:moveTo>
                  <a:cubicBezTo>
                    <a:pt x="0" y="104"/>
                    <a:pt x="30" y="134"/>
                    <a:pt x="67" y="134"/>
                  </a:cubicBezTo>
                  <a:cubicBezTo>
                    <a:pt x="77" y="134"/>
                    <a:pt x="86" y="132"/>
                    <a:pt x="95" y="128"/>
                  </a:cubicBezTo>
                  <a:lnTo>
                    <a:pt x="95" y="495"/>
                  </a:lnTo>
                  <a:cubicBezTo>
                    <a:pt x="95" y="545"/>
                    <a:pt x="135" y="585"/>
                    <a:pt x="185" y="585"/>
                  </a:cubicBezTo>
                  <a:cubicBezTo>
                    <a:pt x="234" y="585"/>
                    <a:pt x="274" y="545"/>
                    <a:pt x="274" y="495"/>
                  </a:cubicBezTo>
                  <a:cubicBezTo>
                    <a:pt x="274" y="446"/>
                    <a:pt x="234" y="406"/>
                    <a:pt x="185" y="406"/>
                  </a:cubicBezTo>
                  <a:cubicBezTo>
                    <a:pt x="166" y="406"/>
                    <a:pt x="148" y="412"/>
                    <a:pt x="134" y="422"/>
                  </a:cubicBezTo>
                  <a:lnTo>
                    <a:pt x="134" y="67"/>
                  </a:ln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6699680" y="950009"/>
              <a:ext cx="263401" cy="386770"/>
            </a:xfrm>
            <a:custGeom>
              <a:avLst/>
              <a:gdLst/>
              <a:ahLst/>
              <a:cxnLst/>
              <a:rect l="l" t="t" r="r" b="b"/>
              <a:pathLst>
                <a:path w="284" h="417" extrusionOk="0">
                  <a:moveTo>
                    <a:pt x="0" y="0"/>
                  </a:moveTo>
                  <a:lnTo>
                    <a:pt x="284" y="0"/>
                  </a:lnTo>
                  <a:lnTo>
                    <a:pt x="209" y="417"/>
                  </a:lnTo>
                  <a:lnTo>
                    <a:pt x="7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016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6761821" y="1281128"/>
              <a:ext cx="139120" cy="2402238"/>
            </a:xfrm>
            <a:custGeom>
              <a:avLst/>
              <a:gdLst/>
              <a:ahLst/>
              <a:cxnLst/>
              <a:rect l="l" t="t" r="r" b="b"/>
              <a:pathLst>
                <a:path w="150" h="2590" extrusionOk="0">
                  <a:moveTo>
                    <a:pt x="150" y="2590"/>
                  </a:moveTo>
                  <a:lnTo>
                    <a:pt x="0" y="2590"/>
                  </a:lnTo>
                  <a:lnTo>
                    <a:pt x="0" y="0"/>
                  </a:lnTo>
                  <a:lnTo>
                    <a:pt x="150" y="0"/>
                  </a:lnTo>
                  <a:lnTo>
                    <a:pt x="150" y="25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6845293" y="986182"/>
              <a:ext cx="28751" cy="2699967"/>
            </a:xfrm>
            <a:custGeom>
              <a:avLst/>
              <a:gdLst/>
              <a:ahLst/>
              <a:cxnLst/>
              <a:rect l="l" t="t" r="r" b="b"/>
              <a:pathLst>
                <a:path w="31" h="2911" extrusionOk="0">
                  <a:moveTo>
                    <a:pt x="17" y="2911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31" y="2911"/>
                  </a:lnTo>
                  <a:lnTo>
                    <a:pt x="17" y="29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6896304" y="1086352"/>
              <a:ext cx="63995" cy="2599797"/>
            </a:xfrm>
            <a:custGeom>
              <a:avLst/>
              <a:gdLst/>
              <a:ahLst/>
              <a:cxnLst/>
              <a:rect l="l" t="t" r="r" b="b"/>
              <a:pathLst>
                <a:path w="69" h="2803" extrusionOk="0">
                  <a:moveTo>
                    <a:pt x="55" y="2803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69" y="2803"/>
                  </a:lnTo>
                  <a:lnTo>
                    <a:pt x="55" y="28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788717" y="986182"/>
              <a:ext cx="28751" cy="2699967"/>
            </a:xfrm>
            <a:custGeom>
              <a:avLst/>
              <a:gdLst/>
              <a:ahLst/>
              <a:cxnLst/>
              <a:rect l="l" t="t" r="r" b="b"/>
              <a:pathLst>
                <a:path w="31" h="2911" extrusionOk="0">
                  <a:moveTo>
                    <a:pt x="14" y="2911"/>
                  </a:moveTo>
                  <a:lnTo>
                    <a:pt x="0" y="2911"/>
                  </a:lnTo>
                  <a:lnTo>
                    <a:pt x="17" y="0"/>
                  </a:lnTo>
                  <a:lnTo>
                    <a:pt x="31" y="0"/>
                  </a:lnTo>
                  <a:lnTo>
                    <a:pt x="14" y="29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6702463" y="1086352"/>
              <a:ext cx="63995" cy="2599797"/>
            </a:xfrm>
            <a:custGeom>
              <a:avLst/>
              <a:gdLst/>
              <a:ahLst/>
              <a:cxnLst/>
              <a:rect l="l" t="t" r="r" b="b"/>
              <a:pathLst>
                <a:path w="69" h="2803" extrusionOk="0">
                  <a:moveTo>
                    <a:pt x="14" y="2803"/>
                  </a:moveTo>
                  <a:lnTo>
                    <a:pt x="0" y="2803"/>
                  </a:lnTo>
                  <a:lnTo>
                    <a:pt x="55" y="0"/>
                  </a:lnTo>
                  <a:lnTo>
                    <a:pt x="69" y="1"/>
                  </a:lnTo>
                  <a:lnTo>
                    <a:pt x="14" y="28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6679276" y="3683364"/>
              <a:ext cx="304209" cy="505490"/>
            </a:xfrm>
            <a:custGeom>
              <a:avLst/>
              <a:gdLst/>
              <a:ahLst/>
              <a:cxnLst/>
              <a:rect l="l" t="t" r="r" b="b"/>
              <a:pathLst>
                <a:path w="328" h="545" extrusionOk="0">
                  <a:moveTo>
                    <a:pt x="201" y="545"/>
                  </a:moveTo>
                  <a:cubicBezTo>
                    <a:pt x="215" y="442"/>
                    <a:pt x="248" y="320"/>
                    <a:pt x="280" y="181"/>
                  </a:cubicBezTo>
                  <a:cubicBezTo>
                    <a:pt x="290" y="135"/>
                    <a:pt x="328" y="0"/>
                    <a:pt x="328" y="0"/>
                  </a:cubicBezTo>
                  <a:lnTo>
                    <a:pt x="0" y="0"/>
                  </a:lnTo>
                  <a:cubicBezTo>
                    <a:pt x="0" y="0"/>
                    <a:pt x="38" y="130"/>
                    <a:pt x="48" y="175"/>
                  </a:cubicBezTo>
                  <a:cubicBezTo>
                    <a:pt x="79" y="306"/>
                    <a:pt x="111" y="442"/>
                    <a:pt x="127" y="545"/>
                  </a:cubicBezTo>
                  <a:lnTo>
                    <a:pt x="201" y="5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</a:t>
              </a: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9"/>
          <p:cNvGrpSpPr/>
          <p:nvPr/>
        </p:nvGrpSpPr>
        <p:grpSpPr>
          <a:xfrm>
            <a:off x="9" y="2"/>
            <a:ext cx="9143978" cy="5143497"/>
            <a:chOff x="9" y="2"/>
            <a:chExt cx="9143978" cy="5143497"/>
          </a:xfrm>
        </p:grpSpPr>
        <p:grpSp>
          <p:nvGrpSpPr>
            <p:cNvPr id="133" name="Google Shape;133;p9"/>
            <p:cNvGrpSpPr/>
            <p:nvPr/>
          </p:nvGrpSpPr>
          <p:grpSpPr>
            <a:xfrm rot="10800000">
              <a:off x="9" y="2"/>
              <a:ext cx="8867100" cy="4866000"/>
              <a:chOff x="276900" y="277500"/>
              <a:chExt cx="8867100" cy="4866000"/>
            </a:xfrm>
          </p:grpSpPr>
          <p:cxnSp>
            <p:nvCxnSpPr>
              <p:cNvPr id="134" name="Google Shape;134;p9"/>
              <p:cNvCxnSpPr/>
              <p:nvPr/>
            </p:nvCxnSpPr>
            <p:spPr>
              <a:xfrm>
                <a:off x="276900" y="4854300"/>
                <a:ext cx="886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9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6" name="Google Shape;136;p9"/>
            <p:cNvGrpSpPr/>
            <p:nvPr/>
          </p:nvGrpSpPr>
          <p:grpSpPr>
            <a:xfrm>
              <a:off x="6128088" y="2879998"/>
              <a:ext cx="3015900" cy="2263500"/>
              <a:chOff x="6128125" y="2880000"/>
              <a:chExt cx="3015900" cy="2263500"/>
            </a:xfrm>
          </p:grpSpPr>
          <p:cxnSp>
            <p:nvCxnSpPr>
              <p:cNvPr id="137" name="Google Shape;137;p9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9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 hasCustomPrompt="1"/>
          </p:nvPr>
        </p:nvSpPr>
        <p:spPr>
          <a:xfrm>
            <a:off x="715100" y="1601050"/>
            <a:ext cx="4185000" cy="104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4" name="Google Shape;144;p11"/>
          <p:cNvSpPr txBox="1">
            <a:spLocks noGrp="1"/>
          </p:cNvSpPr>
          <p:nvPr>
            <p:ph type="subTitle" idx="1"/>
          </p:nvPr>
        </p:nvSpPr>
        <p:spPr>
          <a:xfrm>
            <a:off x="715100" y="2795050"/>
            <a:ext cx="4185000" cy="713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5" name="Google Shape;145;p11"/>
          <p:cNvGrpSpPr/>
          <p:nvPr/>
        </p:nvGrpSpPr>
        <p:grpSpPr>
          <a:xfrm>
            <a:off x="-3" y="-2"/>
            <a:ext cx="9144003" cy="5143503"/>
            <a:chOff x="-3" y="-2"/>
            <a:chExt cx="9144003" cy="5143503"/>
          </a:xfrm>
        </p:grpSpPr>
        <p:grpSp>
          <p:nvGrpSpPr>
            <p:cNvPr id="146" name="Google Shape;146;p11"/>
            <p:cNvGrpSpPr/>
            <p:nvPr/>
          </p:nvGrpSpPr>
          <p:grpSpPr>
            <a:xfrm rot="10800000">
              <a:off x="-3" y="-2"/>
              <a:ext cx="3015900" cy="2263500"/>
              <a:chOff x="6128125" y="2880000"/>
              <a:chExt cx="3015900" cy="2263500"/>
            </a:xfrm>
          </p:grpSpPr>
          <p:cxnSp>
            <p:nvCxnSpPr>
              <p:cNvPr id="147" name="Google Shape;147;p11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11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" name="Google Shape;149;p11"/>
            <p:cNvGrpSpPr/>
            <p:nvPr/>
          </p:nvGrpSpPr>
          <p:grpSpPr>
            <a:xfrm>
              <a:off x="291600" y="277502"/>
              <a:ext cx="8852400" cy="4866000"/>
              <a:chOff x="291525" y="277500"/>
              <a:chExt cx="8852400" cy="4866000"/>
            </a:xfrm>
          </p:grpSpPr>
          <p:cxnSp>
            <p:nvCxnSpPr>
              <p:cNvPr id="150" name="Google Shape;150;p11"/>
              <p:cNvCxnSpPr/>
              <p:nvPr/>
            </p:nvCxnSpPr>
            <p:spPr>
              <a:xfrm>
                <a:off x="291525" y="4854300"/>
                <a:ext cx="88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1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720000" y="2101040"/>
            <a:ext cx="2452200" cy="7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2"/>
          </p:nvPr>
        </p:nvSpPr>
        <p:spPr>
          <a:xfrm>
            <a:off x="720000" y="2929890"/>
            <a:ext cx="24522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3"/>
          </p:nvPr>
        </p:nvSpPr>
        <p:spPr>
          <a:xfrm>
            <a:off x="3348350" y="2929890"/>
            <a:ext cx="24522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4"/>
          </p:nvPr>
        </p:nvSpPr>
        <p:spPr>
          <a:xfrm>
            <a:off x="5976700" y="2929890"/>
            <a:ext cx="24522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5"/>
          </p:nvPr>
        </p:nvSpPr>
        <p:spPr>
          <a:xfrm>
            <a:off x="3348350" y="2101040"/>
            <a:ext cx="2452200" cy="7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6"/>
          </p:nvPr>
        </p:nvSpPr>
        <p:spPr>
          <a:xfrm>
            <a:off x="5976700" y="2101040"/>
            <a:ext cx="2452200" cy="7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22" name="Google Shape;222;p18"/>
          <p:cNvGrpSpPr/>
          <p:nvPr/>
        </p:nvGrpSpPr>
        <p:grpSpPr>
          <a:xfrm>
            <a:off x="-3" y="0"/>
            <a:ext cx="9144003" cy="5143500"/>
            <a:chOff x="-3" y="0"/>
            <a:chExt cx="9144003" cy="5143500"/>
          </a:xfrm>
        </p:grpSpPr>
        <p:grpSp>
          <p:nvGrpSpPr>
            <p:cNvPr id="223" name="Google Shape;223;p18"/>
            <p:cNvGrpSpPr/>
            <p:nvPr/>
          </p:nvGrpSpPr>
          <p:grpSpPr>
            <a:xfrm flipH="1">
              <a:off x="-3" y="2880000"/>
              <a:ext cx="3015900" cy="2263500"/>
              <a:chOff x="6128125" y="2880000"/>
              <a:chExt cx="3015900" cy="2263500"/>
            </a:xfrm>
          </p:grpSpPr>
          <p:cxnSp>
            <p:nvCxnSpPr>
              <p:cNvPr id="224" name="Google Shape;224;p18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18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6" name="Google Shape;226;p18"/>
            <p:cNvGrpSpPr/>
            <p:nvPr/>
          </p:nvGrpSpPr>
          <p:grpSpPr>
            <a:xfrm rot="10800000" flipH="1">
              <a:off x="291600" y="0"/>
              <a:ext cx="8852400" cy="4866000"/>
              <a:chOff x="291525" y="277500"/>
              <a:chExt cx="8852400" cy="4866000"/>
            </a:xfrm>
          </p:grpSpPr>
          <p:cxnSp>
            <p:nvCxnSpPr>
              <p:cNvPr id="227" name="Google Shape;227;p18"/>
              <p:cNvCxnSpPr/>
              <p:nvPr/>
            </p:nvCxnSpPr>
            <p:spPr>
              <a:xfrm>
                <a:off x="291525" y="4854300"/>
                <a:ext cx="88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1"/>
          </p:nvPr>
        </p:nvSpPr>
        <p:spPr>
          <a:xfrm>
            <a:off x="905110" y="1230275"/>
            <a:ext cx="32478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2"/>
          </p:nvPr>
        </p:nvSpPr>
        <p:spPr>
          <a:xfrm>
            <a:off x="905110" y="1756175"/>
            <a:ext cx="32478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3"/>
          </p:nvPr>
        </p:nvSpPr>
        <p:spPr>
          <a:xfrm>
            <a:off x="4991090" y="1756175"/>
            <a:ext cx="32478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4"/>
          </p:nvPr>
        </p:nvSpPr>
        <p:spPr>
          <a:xfrm>
            <a:off x="905110" y="3504500"/>
            <a:ext cx="32478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5"/>
          </p:nvPr>
        </p:nvSpPr>
        <p:spPr>
          <a:xfrm>
            <a:off x="4991090" y="3504500"/>
            <a:ext cx="32478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6"/>
          </p:nvPr>
        </p:nvSpPr>
        <p:spPr>
          <a:xfrm>
            <a:off x="905110" y="2978600"/>
            <a:ext cx="32478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7"/>
          </p:nvPr>
        </p:nvSpPr>
        <p:spPr>
          <a:xfrm>
            <a:off x="4991090" y="1230275"/>
            <a:ext cx="32478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8"/>
          </p:nvPr>
        </p:nvSpPr>
        <p:spPr>
          <a:xfrm>
            <a:off x="4991090" y="2978600"/>
            <a:ext cx="32478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54" name="Google Shape;254;p20"/>
          <p:cNvGrpSpPr/>
          <p:nvPr/>
        </p:nvGrpSpPr>
        <p:grpSpPr>
          <a:xfrm>
            <a:off x="0" y="-3"/>
            <a:ext cx="9144000" cy="5143503"/>
            <a:chOff x="0" y="-3"/>
            <a:chExt cx="9144000" cy="5143503"/>
          </a:xfrm>
        </p:grpSpPr>
        <p:grpSp>
          <p:nvGrpSpPr>
            <p:cNvPr id="255" name="Google Shape;255;p20"/>
            <p:cNvGrpSpPr/>
            <p:nvPr/>
          </p:nvGrpSpPr>
          <p:grpSpPr>
            <a:xfrm rot="10800000" flipH="1">
              <a:off x="6128100" y="-3"/>
              <a:ext cx="3015900" cy="2263500"/>
              <a:chOff x="6128125" y="2880000"/>
              <a:chExt cx="3015900" cy="2263500"/>
            </a:xfrm>
          </p:grpSpPr>
          <p:cxnSp>
            <p:nvCxnSpPr>
              <p:cNvPr id="256" name="Google Shape;256;p20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20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8" name="Google Shape;258;p20"/>
            <p:cNvGrpSpPr/>
            <p:nvPr/>
          </p:nvGrpSpPr>
          <p:grpSpPr>
            <a:xfrm flipH="1">
              <a:off x="0" y="277500"/>
              <a:ext cx="8838900" cy="4866000"/>
              <a:chOff x="305100" y="277500"/>
              <a:chExt cx="8838900" cy="4866000"/>
            </a:xfrm>
          </p:grpSpPr>
          <p:cxnSp>
            <p:nvCxnSpPr>
              <p:cNvPr id="259" name="Google Shape;259;p20"/>
              <p:cNvCxnSpPr/>
              <p:nvPr/>
            </p:nvCxnSpPr>
            <p:spPr>
              <a:xfrm>
                <a:off x="305100" y="4854300"/>
                <a:ext cx="88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20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64" r:id="rId8"/>
    <p:sldLayoutId id="2147483666" r:id="rId9"/>
    <p:sldLayoutId id="2147483667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>
            <a:spLocks noGrp="1"/>
          </p:cNvSpPr>
          <p:nvPr>
            <p:ph type="ctrTitle"/>
          </p:nvPr>
        </p:nvSpPr>
        <p:spPr>
          <a:xfrm>
            <a:off x="715100" y="1240850"/>
            <a:ext cx="5057400" cy="22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dirty="0">
                <a:solidFill>
                  <a:schemeClr val="tx2"/>
                </a:solidFill>
                <a:effectLst/>
                <a:latin typeface="Söhne"/>
              </a:rPr>
              <a:t>Song Sanctuary</a:t>
            </a:r>
            <a:endParaRPr sz="8000" dirty="0">
              <a:solidFill>
                <a:schemeClr val="tx2"/>
              </a:solidFill>
            </a:endParaRPr>
          </a:p>
        </p:txBody>
      </p:sp>
      <p:sp>
        <p:nvSpPr>
          <p:cNvPr id="367" name="Google Shape;367;p28"/>
          <p:cNvSpPr txBox="1">
            <a:spLocks noGrp="1"/>
          </p:cNvSpPr>
          <p:nvPr>
            <p:ph type="subTitle" idx="1"/>
          </p:nvPr>
        </p:nvSpPr>
        <p:spPr>
          <a:xfrm>
            <a:off x="715100" y="3493150"/>
            <a:ext cx="5057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изготвено от Даниел Бойчев и Николай Табальов</a:t>
            </a:r>
            <a:endParaRPr dirty="0"/>
          </a:p>
        </p:txBody>
      </p:sp>
      <p:grpSp>
        <p:nvGrpSpPr>
          <p:cNvPr id="368" name="Google Shape;368;p28"/>
          <p:cNvGrpSpPr/>
          <p:nvPr/>
        </p:nvGrpSpPr>
        <p:grpSpPr>
          <a:xfrm>
            <a:off x="5893195" y="950009"/>
            <a:ext cx="2535706" cy="3243482"/>
            <a:chOff x="5192545" y="950009"/>
            <a:chExt cx="2535706" cy="3243482"/>
          </a:xfrm>
        </p:grpSpPr>
        <p:sp>
          <p:nvSpPr>
            <p:cNvPr id="369" name="Google Shape;369;p28"/>
            <p:cNvSpPr/>
            <p:nvPr/>
          </p:nvSpPr>
          <p:spPr>
            <a:xfrm>
              <a:off x="5210167" y="2267065"/>
              <a:ext cx="230940" cy="230948"/>
            </a:xfrm>
            <a:custGeom>
              <a:avLst/>
              <a:gdLst/>
              <a:ahLst/>
              <a:cxnLst/>
              <a:rect l="l" t="t" r="r" b="b"/>
              <a:pathLst>
                <a:path w="249" h="249" extrusionOk="0">
                  <a:moveTo>
                    <a:pt x="249" y="124"/>
                  </a:moveTo>
                  <a:cubicBezTo>
                    <a:pt x="249" y="193"/>
                    <a:pt x="193" y="249"/>
                    <a:pt x="124" y="249"/>
                  </a:cubicBezTo>
                  <a:cubicBezTo>
                    <a:pt x="55" y="249"/>
                    <a:pt x="0" y="193"/>
                    <a:pt x="0" y="124"/>
                  </a:cubicBezTo>
                  <a:cubicBezTo>
                    <a:pt x="0" y="56"/>
                    <a:pt x="55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207384" y="2375583"/>
              <a:ext cx="235577" cy="12985"/>
            </a:xfrm>
            <a:custGeom>
              <a:avLst/>
              <a:gdLst/>
              <a:ahLst/>
              <a:cxnLst/>
              <a:rect l="l" t="t" r="r" b="b"/>
              <a:pathLst>
                <a:path w="254" h="14" extrusionOk="0">
                  <a:moveTo>
                    <a:pt x="25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254" y="0"/>
                  </a:lnTo>
                  <a:lnTo>
                    <a:pt x="254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247266" y="2467406"/>
              <a:ext cx="156742" cy="452622"/>
            </a:xfrm>
            <a:custGeom>
              <a:avLst/>
              <a:gdLst/>
              <a:ahLst/>
              <a:cxnLst/>
              <a:rect l="l" t="t" r="r" b="b"/>
              <a:pathLst>
                <a:path w="169" h="488" extrusionOk="0">
                  <a:moveTo>
                    <a:pt x="144" y="488"/>
                  </a:moveTo>
                  <a:lnTo>
                    <a:pt x="24" y="488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44" y="48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239846" y="2460913"/>
              <a:ext cx="171582" cy="12985"/>
            </a:xfrm>
            <a:custGeom>
              <a:avLst/>
              <a:gdLst/>
              <a:ahLst/>
              <a:cxnLst/>
              <a:rect l="l" t="t" r="r" b="b"/>
              <a:pathLst>
                <a:path w="185" h="14" extrusionOk="0">
                  <a:moveTo>
                    <a:pt x="185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185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306623" y="2626009"/>
              <a:ext cx="37099" cy="153966"/>
            </a:xfrm>
            <a:custGeom>
              <a:avLst/>
              <a:gdLst/>
              <a:ahLst/>
              <a:cxnLst/>
              <a:rect l="l" t="t" r="r" b="b"/>
              <a:pathLst>
                <a:path w="40" h="166" extrusionOk="0">
                  <a:moveTo>
                    <a:pt x="40" y="166"/>
                  </a:moveTo>
                  <a:lnTo>
                    <a:pt x="0" y="166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750" rIns="90000" bIns="14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318676" y="1973050"/>
              <a:ext cx="2409575" cy="1464526"/>
            </a:xfrm>
            <a:custGeom>
              <a:avLst/>
              <a:gdLst/>
              <a:ahLst/>
              <a:cxnLst/>
              <a:rect l="l" t="t" r="r" b="b"/>
              <a:pathLst>
                <a:path w="3353" h="1579" extrusionOk="0">
                  <a:moveTo>
                    <a:pt x="3148" y="1579"/>
                  </a:moveTo>
                  <a:lnTo>
                    <a:pt x="204" y="1579"/>
                  </a:lnTo>
                  <a:cubicBezTo>
                    <a:pt x="92" y="1579"/>
                    <a:pt x="0" y="1487"/>
                    <a:pt x="0" y="1375"/>
                  </a:cubicBezTo>
                  <a:lnTo>
                    <a:pt x="0" y="1021"/>
                  </a:lnTo>
                  <a:lnTo>
                    <a:pt x="14" y="1021"/>
                  </a:lnTo>
                  <a:lnTo>
                    <a:pt x="14" y="1375"/>
                  </a:lnTo>
                  <a:cubicBezTo>
                    <a:pt x="14" y="1480"/>
                    <a:pt x="100" y="1565"/>
                    <a:pt x="204" y="1565"/>
                  </a:cubicBezTo>
                  <a:lnTo>
                    <a:pt x="3148" y="1565"/>
                  </a:lnTo>
                  <a:cubicBezTo>
                    <a:pt x="3253" y="1565"/>
                    <a:pt x="3339" y="1480"/>
                    <a:pt x="3339" y="1375"/>
                  </a:cubicBezTo>
                  <a:lnTo>
                    <a:pt x="3339" y="205"/>
                  </a:lnTo>
                  <a:cubicBezTo>
                    <a:pt x="3339" y="100"/>
                    <a:pt x="3253" y="15"/>
                    <a:pt x="3148" y="15"/>
                  </a:cubicBezTo>
                  <a:lnTo>
                    <a:pt x="2581" y="15"/>
                  </a:lnTo>
                  <a:lnTo>
                    <a:pt x="2581" y="0"/>
                  </a:lnTo>
                  <a:lnTo>
                    <a:pt x="3148" y="0"/>
                  </a:lnTo>
                  <a:cubicBezTo>
                    <a:pt x="3261" y="0"/>
                    <a:pt x="3353" y="92"/>
                    <a:pt x="3353" y="205"/>
                  </a:cubicBezTo>
                  <a:lnTo>
                    <a:pt x="3353" y="1375"/>
                  </a:lnTo>
                  <a:cubicBezTo>
                    <a:pt x="3353" y="1487"/>
                    <a:pt x="3261" y="1579"/>
                    <a:pt x="3148" y="1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7041367" y="2754005"/>
              <a:ext cx="12985" cy="1180714"/>
            </a:xfrm>
            <a:custGeom>
              <a:avLst/>
              <a:gdLst/>
              <a:ahLst/>
              <a:cxnLst/>
              <a:rect l="l" t="t" r="r" b="b"/>
              <a:pathLst>
                <a:path w="14" h="1273" extrusionOk="0">
                  <a:moveTo>
                    <a:pt x="14" y="1273"/>
                  </a:moveTo>
                  <a:lnTo>
                    <a:pt x="0" y="127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12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788169" y="3925442"/>
              <a:ext cx="518454" cy="268049"/>
            </a:xfrm>
            <a:custGeom>
              <a:avLst/>
              <a:gdLst/>
              <a:ahLst/>
              <a:cxnLst/>
              <a:rect l="l" t="t" r="r" b="b"/>
              <a:pathLst>
                <a:path w="559" h="289" extrusionOk="0">
                  <a:moveTo>
                    <a:pt x="550" y="289"/>
                  </a:moveTo>
                  <a:lnTo>
                    <a:pt x="280" y="20"/>
                  </a:lnTo>
                  <a:lnTo>
                    <a:pt x="10" y="289"/>
                  </a:lnTo>
                  <a:lnTo>
                    <a:pt x="0" y="279"/>
                  </a:lnTo>
                  <a:lnTo>
                    <a:pt x="280" y="0"/>
                  </a:lnTo>
                  <a:lnTo>
                    <a:pt x="559" y="279"/>
                  </a:lnTo>
                  <a:lnTo>
                    <a:pt x="550" y="2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637919" y="2572214"/>
              <a:ext cx="819881" cy="640906"/>
            </a:xfrm>
            <a:custGeom>
              <a:avLst/>
              <a:gdLst/>
              <a:ahLst/>
              <a:cxnLst/>
              <a:rect l="l" t="t" r="r" b="b"/>
              <a:pathLst>
                <a:path w="884" h="691" extrusionOk="0">
                  <a:moveTo>
                    <a:pt x="88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884" y="0"/>
                  </a:lnTo>
                  <a:lnTo>
                    <a:pt x="884" y="6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637919" y="2574996"/>
              <a:ext cx="819881" cy="48230"/>
            </a:xfrm>
            <a:custGeom>
              <a:avLst/>
              <a:gdLst/>
              <a:ahLst/>
              <a:cxnLst/>
              <a:rect l="l" t="t" r="r" b="b"/>
              <a:pathLst>
                <a:path w="884" h="52" extrusionOk="0">
                  <a:moveTo>
                    <a:pt x="884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884" y="52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55707" y="2720614"/>
              <a:ext cx="59358" cy="58433"/>
            </a:xfrm>
            <a:custGeom>
              <a:avLst/>
              <a:gdLst/>
              <a:ahLst/>
              <a:cxnLst/>
              <a:rect l="l" t="t" r="r" b="b"/>
              <a:pathLst>
                <a:path w="64" h="63" extrusionOk="0">
                  <a:moveTo>
                    <a:pt x="64" y="32"/>
                  </a:moveTo>
                  <a:cubicBezTo>
                    <a:pt x="64" y="49"/>
                    <a:pt x="49" y="63"/>
                    <a:pt x="32" y="63"/>
                  </a:cubicBezTo>
                  <a:cubicBezTo>
                    <a:pt x="15" y="63"/>
                    <a:pt x="0" y="49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78894" y="2572214"/>
              <a:ext cx="12985" cy="640906"/>
            </a:xfrm>
            <a:custGeom>
              <a:avLst/>
              <a:gdLst/>
              <a:ahLst/>
              <a:cxnLst/>
              <a:rect l="l" t="t" r="r" b="b"/>
              <a:pathLst>
                <a:path w="14" h="691" extrusionOk="0">
                  <a:moveTo>
                    <a:pt x="1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930999" y="2720614"/>
              <a:ext cx="59358" cy="58433"/>
            </a:xfrm>
            <a:custGeom>
              <a:avLst/>
              <a:gdLst/>
              <a:ahLst/>
              <a:cxnLst/>
              <a:rect l="l" t="t" r="r" b="b"/>
              <a:pathLst>
                <a:path w="64" h="63" extrusionOk="0">
                  <a:moveTo>
                    <a:pt x="64" y="32"/>
                  </a:moveTo>
                  <a:cubicBezTo>
                    <a:pt x="64" y="49"/>
                    <a:pt x="49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4" y="14"/>
                    <a:pt x="64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953258" y="2572214"/>
              <a:ext cx="12985" cy="640906"/>
            </a:xfrm>
            <a:custGeom>
              <a:avLst/>
              <a:gdLst/>
              <a:ahLst/>
              <a:cxnLst/>
              <a:rect l="l" t="t" r="r" b="b"/>
              <a:pathLst>
                <a:path w="14" h="691" extrusionOk="0">
                  <a:moveTo>
                    <a:pt x="1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7106290" y="2720614"/>
              <a:ext cx="58430" cy="58433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3" y="32"/>
                  </a:moveTo>
                  <a:cubicBezTo>
                    <a:pt x="63" y="49"/>
                    <a:pt x="49" y="63"/>
                    <a:pt x="32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7128549" y="2572214"/>
              <a:ext cx="13912" cy="640906"/>
            </a:xfrm>
            <a:custGeom>
              <a:avLst/>
              <a:gdLst/>
              <a:ahLst/>
              <a:cxnLst/>
              <a:rect l="l" t="t" r="r" b="b"/>
              <a:pathLst>
                <a:path w="15" h="691" extrusionOk="0">
                  <a:moveTo>
                    <a:pt x="15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7280654" y="2720614"/>
              <a:ext cx="58430" cy="58433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3" y="32"/>
                  </a:moveTo>
                  <a:cubicBezTo>
                    <a:pt x="63" y="49"/>
                    <a:pt x="49" y="63"/>
                    <a:pt x="32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7303841" y="2572214"/>
              <a:ext cx="12985" cy="640906"/>
            </a:xfrm>
            <a:custGeom>
              <a:avLst/>
              <a:gdLst/>
              <a:ahLst/>
              <a:cxnLst/>
              <a:rect l="l" t="t" r="r" b="b"/>
              <a:pathLst>
                <a:path w="14" h="691" extrusionOk="0">
                  <a:moveTo>
                    <a:pt x="1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637919" y="2524911"/>
              <a:ext cx="819881" cy="47303"/>
            </a:xfrm>
            <a:custGeom>
              <a:avLst/>
              <a:gdLst/>
              <a:ahLst/>
              <a:cxnLst/>
              <a:rect l="l" t="t" r="r" b="b"/>
              <a:pathLst>
                <a:path w="884" h="51" extrusionOk="0">
                  <a:moveTo>
                    <a:pt x="884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884" y="51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637919" y="2565721"/>
              <a:ext cx="819881" cy="12985"/>
            </a:xfrm>
            <a:custGeom>
              <a:avLst/>
              <a:gdLst/>
              <a:ahLst/>
              <a:cxnLst/>
              <a:rect l="l" t="t" r="r" b="b"/>
              <a:pathLst>
                <a:path w="884" h="14" extrusionOk="0">
                  <a:moveTo>
                    <a:pt x="88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884" y="0"/>
                  </a:lnTo>
                  <a:lnTo>
                    <a:pt x="884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637919" y="3173236"/>
              <a:ext cx="819881" cy="12985"/>
            </a:xfrm>
            <a:custGeom>
              <a:avLst/>
              <a:gdLst/>
              <a:ahLst/>
              <a:cxnLst/>
              <a:rect l="l" t="t" r="r" b="b"/>
              <a:pathLst>
                <a:path w="884" h="14" extrusionOk="0">
                  <a:moveTo>
                    <a:pt x="88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884" y="0"/>
                  </a:lnTo>
                  <a:lnTo>
                    <a:pt x="884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643294" y="3946775"/>
              <a:ext cx="122426" cy="12243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0" y="66"/>
                  </a:moveTo>
                  <a:lnTo>
                    <a:pt x="66" y="0"/>
                  </a:lnTo>
                  <a:lnTo>
                    <a:pt x="132" y="66"/>
                  </a:lnTo>
                  <a:lnTo>
                    <a:pt x="66" y="132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641439" y="3785389"/>
              <a:ext cx="122426" cy="12243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0" y="66"/>
                  </a:moveTo>
                  <a:lnTo>
                    <a:pt x="66" y="0"/>
                  </a:lnTo>
                  <a:lnTo>
                    <a:pt x="132" y="66"/>
                  </a:lnTo>
                  <a:lnTo>
                    <a:pt x="67" y="132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992950" y="3945847"/>
              <a:ext cx="122426" cy="12243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5"/>
                  </a:moveTo>
                  <a:lnTo>
                    <a:pt x="66" y="0"/>
                  </a:lnTo>
                  <a:lnTo>
                    <a:pt x="0" y="66"/>
                  </a:lnTo>
                  <a:lnTo>
                    <a:pt x="66" y="132"/>
                  </a:lnTo>
                  <a:lnTo>
                    <a:pt x="132" y="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991095" y="3784461"/>
              <a:ext cx="122426" cy="12243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6"/>
                  </a:moveTo>
                  <a:lnTo>
                    <a:pt x="66" y="0"/>
                  </a:lnTo>
                  <a:lnTo>
                    <a:pt x="0" y="66"/>
                  </a:lnTo>
                  <a:lnTo>
                    <a:pt x="66" y="132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192545" y="950937"/>
              <a:ext cx="1371725" cy="1605509"/>
            </a:xfrm>
            <a:custGeom>
              <a:avLst/>
              <a:gdLst/>
              <a:ahLst/>
              <a:cxnLst/>
              <a:rect l="l" t="t" r="r" b="b"/>
              <a:pathLst>
                <a:path w="1479" h="1731" extrusionOk="0">
                  <a:moveTo>
                    <a:pt x="0" y="92"/>
                  </a:moveTo>
                  <a:lnTo>
                    <a:pt x="666" y="1731"/>
                  </a:lnTo>
                  <a:lnTo>
                    <a:pt x="828" y="1730"/>
                  </a:lnTo>
                  <a:lnTo>
                    <a:pt x="1479" y="70"/>
                  </a:lnTo>
                  <a:lnTo>
                    <a:pt x="1336" y="0"/>
                  </a:lnTo>
                  <a:lnTo>
                    <a:pt x="752" y="464"/>
                  </a:lnTo>
                  <a:lnTo>
                    <a:pt x="159" y="7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693378" y="1535264"/>
              <a:ext cx="369132" cy="156748"/>
            </a:xfrm>
            <a:custGeom>
              <a:avLst/>
              <a:gdLst/>
              <a:ahLst/>
              <a:cxnLst/>
              <a:rect l="l" t="t" r="r" b="b"/>
              <a:pathLst>
                <a:path w="398" h="169" extrusionOk="0">
                  <a:moveTo>
                    <a:pt x="398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1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65720" y="1791255"/>
              <a:ext cx="226302" cy="2397598"/>
            </a:xfrm>
            <a:custGeom>
              <a:avLst/>
              <a:gdLst/>
              <a:ahLst/>
              <a:cxnLst/>
              <a:rect l="l" t="t" r="r" b="b"/>
              <a:pathLst>
                <a:path w="244" h="2585" extrusionOk="0">
                  <a:moveTo>
                    <a:pt x="0" y="0"/>
                  </a:moveTo>
                  <a:lnTo>
                    <a:pt x="244" y="0"/>
                  </a:lnTo>
                  <a:lnTo>
                    <a:pt x="244" y="2585"/>
                  </a:lnTo>
                  <a:lnTo>
                    <a:pt x="0" y="2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82415" y="1791255"/>
              <a:ext cx="12985" cy="2397598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826933" y="1791255"/>
              <a:ext cx="12985" cy="2397598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872379" y="1791255"/>
              <a:ext cx="12985" cy="2397598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916897" y="1791255"/>
              <a:ext cx="12985" cy="2397598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962343" y="1791255"/>
              <a:ext cx="12985" cy="2397598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86885" y="1788473"/>
              <a:ext cx="383044" cy="171588"/>
            </a:xfrm>
            <a:custGeom>
              <a:avLst/>
              <a:gdLst/>
              <a:ahLst/>
              <a:cxnLst/>
              <a:rect l="l" t="t" r="r" b="b"/>
              <a:pathLst>
                <a:path w="413" h="185" extrusionOk="0">
                  <a:moveTo>
                    <a:pt x="14" y="16"/>
                  </a:moveTo>
                  <a:lnTo>
                    <a:pt x="15" y="171"/>
                  </a:lnTo>
                  <a:lnTo>
                    <a:pt x="399" y="169"/>
                  </a:lnTo>
                  <a:lnTo>
                    <a:pt x="398" y="14"/>
                  </a:lnTo>
                  <a:lnTo>
                    <a:pt x="14" y="16"/>
                  </a:lnTo>
                  <a:moveTo>
                    <a:pt x="1" y="185"/>
                  </a:moveTo>
                  <a:lnTo>
                    <a:pt x="0" y="2"/>
                  </a:lnTo>
                  <a:lnTo>
                    <a:pt x="412" y="0"/>
                  </a:lnTo>
                  <a:lnTo>
                    <a:pt x="413" y="18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1600" rIns="90000" bIns="21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649048" y="950009"/>
              <a:ext cx="796695" cy="1407025"/>
            </a:xfrm>
            <a:custGeom>
              <a:avLst/>
              <a:gdLst/>
              <a:ahLst/>
              <a:cxnLst/>
              <a:rect l="l" t="t" r="r" b="b"/>
              <a:pathLst>
                <a:path w="859" h="1517" extrusionOk="0">
                  <a:moveTo>
                    <a:pt x="859" y="0"/>
                  </a:moveTo>
                  <a:lnTo>
                    <a:pt x="0" y="0"/>
                  </a:lnTo>
                  <a:lnTo>
                    <a:pt x="0" y="1517"/>
                  </a:lnTo>
                  <a:lnTo>
                    <a:pt x="859" y="1517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867931" y="1224550"/>
              <a:ext cx="361712" cy="359872"/>
            </a:xfrm>
            <a:custGeom>
              <a:avLst/>
              <a:gdLst/>
              <a:ahLst/>
              <a:cxnLst/>
              <a:rect l="l" t="t" r="r" b="b"/>
              <a:pathLst>
                <a:path w="390" h="388" extrusionOk="0">
                  <a:moveTo>
                    <a:pt x="195" y="388"/>
                  </a:moveTo>
                  <a:cubicBezTo>
                    <a:pt x="87" y="388"/>
                    <a:pt x="0" y="301"/>
                    <a:pt x="0" y="194"/>
                  </a:cubicBezTo>
                  <a:cubicBezTo>
                    <a:pt x="0" y="87"/>
                    <a:pt x="87" y="0"/>
                    <a:pt x="195" y="0"/>
                  </a:cubicBezTo>
                  <a:cubicBezTo>
                    <a:pt x="303" y="0"/>
                    <a:pt x="390" y="87"/>
                    <a:pt x="390" y="194"/>
                  </a:cubicBezTo>
                  <a:cubicBezTo>
                    <a:pt x="390" y="301"/>
                    <a:pt x="303" y="388"/>
                    <a:pt x="195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945838" y="1301533"/>
              <a:ext cx="205898" cy="204979"/>
            </a:xfrm>
            <a:custGeom>
              <a:avLst/>
              <a:gdLst/>
              <a:ahLst/>
              <a:cxnLst/>
              <a:rect l="l" t="t" r="r" b="b"/>
              <a:pathLst>
                <a:path w="222" h="221" extrusionOk="0">
                  <a:moveTo>
                    <a:pt x="111" y="14"/>
                  </a:moveTo>
                  <a:cubicBezTo>
                    <a:pt x="58" y="14"/>
                    <a:pt x="14" y="58"/>
                    <a:pt x="14" y="111"/>
                  </a:cubicBezTo>
                  <a:cubicBezTo>
                    <a:pt x="14" y="164"/>
                    <a:pt x="58" y="207"/>
                    <a:pt x="111" y="207"/>
                  </a:cubicBezTo>
                  <a:cubicBezTo>
                    <a:pt x="165" y="207"/>
                    <a:pt x="208" y="164"/>
                    <a:pt x="208" y="111"/>
                  </a:cubicBezTo>
                  <a:cubicBezTo>
                    <a:pt x="208" y="58"/>
                    <a:pt x="165" y="14"/>
                    <a:pt x="111" y="14"/>
                  </a:cubicBezTo>
                  <a:moveTo>
                    <a:pt x="111" y="221"/>
                  </a:moveTo>
                  <a:cubicBezTo>
                    <a:pt x="50" y="221"/>
                    <a:pt x="0" y="172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2" y="0"/>
                    <a:pt x="222" y="50"/>
                    <a:pt x="222" y="111"/>
                  </a:cubicBezTo>
                  <a:cubicBezTo>
                    <a:pt x="222" y="172"/>
                    <a:pt x="172" y="221"/>
                    <a:pt x="111" y="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4550" rIns="90000" bIns="34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903175" y="1259796"/>
              <a:ext cx="290297" cy="289382"/>
            </a:xfrm>
            <a:custGeom>
              <a:avLst/>
              <a:gdLst/>
              <a:ahLst/>
              <a:cxnLst/>
              <a:rect l="l" t="t" r="r" b="b"/>
              <a:pathLst>
                <a:path w="313" h="312" extrusionOk="0">
                  <a:moveTo>
                    <a:pt x="157" y="14"/>
                  </a:moveTo>
                  <a:cubicBezTo>
                    <a:pt x="78" y="14"/>
                    <a:pt x="14" y="78"/>
                    <a:pt x="14" y="156"/>
                  </a:cubicBezTo>
                  <a:cubicBezTo>
                    <a:pt x="14" y="234"/>
                    <a:pt x="78" y="298"/>
                    <a:pt x="157" y="298"/>
                  </a:cubicBezTo>
                  <a:cubicBezTo>
                    <a:pt x="236" y="298"/>
                    <a:pt x="299" y="234"/>
                    <a:pt x="299" y="156"/>
                  </a:cubicBezTo>
                  <a:cubicBezTo>
                    <a:pt x="299" y="78"/>
                    <a:pt x="236" y="14"/>
                    <a:pt x="157" y="14"/>
                  </a:cubicBezTo>
                  <a:moveTo>
                    <a:pt x="157" y="312"/>
                  </a:moveTo>
                  <a:cubicBezTo>
                    <a:pt x="70" y="312"/>
                    <a:pt x="0" y="242"/>
                    <a:pt x="0" y="156"/>
                  </a:cubicBezTo>
                  <a:cubicBezTo>
                    <a:pt x="0" y="70"/>
                    <a:pt x="70" y="0"/>
                    <a:pt x="157" y="0"/>
                  </a:cubicBezTo>
                  <a:cubicBezTo>
                    <a:pt x="243" y="0"/>
                    <a:pt x="313" y="70"/>
                    <a:pt x="313" y="156"/>
                  </a:cubicBezTo>
                  <a:cubicBezTo>
                    <a:pt x="313" y="242"/>
                    <a:pt x="243" y="312"/>
                    <a:pt x="157" y="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63127" y="1672535"/>
              <a:ext cx="570393" cy="569488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8" y="14"/>
                  </a:moveTo>
                  <a:cubicBezTo>
                    <a:pt x="146" y="14"/>
                    <a:pt x="14" y="146"/>
                    <a:pt x="14" y="307"/>
                  </a:cubicBezTo>
                  <a:cubicBezTo>
                    <a:pt x="14" y="469"/>
                    <a:pt x="146" y="600"/>
                    <a:pt x="308" y="600"/>
                  </a:cubicBezTo>
                  <a:cubicBezTo>
                    <a:pt x="470" y="600"/>
                    <a:pt x="601" y="469"/>
                    <a:pt x="601" y="307"/>
                  </a:cubicBezTo>
                  <a:cubicBezTo>
                    <a:pt x="601" y="146"/>
                    <a:pt x="470" y="14"/>
                    <a:pt x="308" y="14"/>
                  </a:cubicBezTo>
                  <a:moveTo>
                    <a:pt x="308" y="614"/>
                  </a:moveTo>
                  <a:cubicBezTo>
                    <a:pt x="138" y="614"/>
                    <a:pt x="0" y="476"/>
                    <a:pt x="0" y="307"/>
                  </a:cubicBezTo>
                  <a:cubicBezTo>
                    <a:pt x="0" y="138"/>
                    <a:pt x="138" y="0"/>
                    <a:pt x="308" y="0"/>
                  </a:cubicBezTo>
                  <a:cubicBezTo>
                    <a:pt x="478" y="0"/>
                    <a:pt x="615" y="138"/>
                    <a:pt x="615" y="307"/>
                  </a:cubicBezTo>
                  <a:cubicBezTo>
                    <a:pt x="615" y="476"/>
                    <a:pt x="478" y="614"/>
                    <a:pt x="308" y="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848454" y="1074295"/>
              <a:ext cx="86254" cy="8533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93" y="46"/>
                  </a:moveTo>
                  <a:cubicBezTo>
                    <a:pt x="93" y="71"/>
                    <a:pt x="72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72" y="0"/>
                    <a:pt x="93" y="20"/>
                    <a:pt x="93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884625" y="1074295"/>
              <a:ext cx="12985" cy="42665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7006124" y="1073367"/>
              <a:ext cx="85327" cy="8625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79" y="80"/>
                  </a:moveTo>
                  <a:cubicBezTo>
                    <a:pt x="61" y="98"/>
                    <a:pt x="32" y="98"/>
                    <a:pt x="14" y="80"/>
                  </a:cubicBezTo>
                  <a:cubicBezTo>
                    <a:pt x="-4" y="61"/>
                    <a:pt x="-4" y="32"/>
                    <a:pt x="14" y="14"/>
                  </a:cubicBezTo>
                  <a:cubicBezTo>
                    <a:pt x="32" y="-4"/>
                    <a:pt x="61" y="-4"/>
                    <a:pt x="79" y="14"/>
                  </a:cubicBezTo>
                  <a:cubicBezTo>
                    <a:pt x="97" y="32"/>
                    <a:pt x="97" y="61"/>
                    <a:pt x="79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7044150" y="1081715"/>
              <a:ext cx="39881" cy="39883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10" y="43"/>
                  </a:moveTo>
                  <a:lnTo>
                    <a:pt x="0" y="33"/>
                  </a:lnTo>
                  <a:lnTo>
                    <a:pt x="33" y="0"/>
                  </a:lnTo>
                  <a:lnTo>
                    <a:pt x="43" y="10"/>
                  </a:lnTo>
                  <a:lnTo>
                    <a:pt x="10" y="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7162866" y="1074295"/>
              <a:ext cx="86254" cy="8533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0" y="46"/>
                  </a:moveTo>
                  <a:cubicBezTo>
                    <a:pt x="0" y="20"/>
                    <a:pt x="21" y="0"/>
                    <a:pt x="46" y="0"/>
                  </a:cubicBezTo>
                  <a:cubicBezTo>
                    <a:pt x="72" y="0"/>
                    <a:pt x="93" y="20"/>
                    <a:pt x="93" y="46"/>
                  </a:cubicBezTo>
                  <a:cubicBezTo>
                    <a:pt x="93" y="71"/>
                    <a:pt x="72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99037" y="1116960"/>
              <a:ext cx="12985" cy="42665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319608" y="1074295"/>
              <a:ext cx="85327" cy="8533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92" y="46"/>
                  </a:moveTo>
                  <a:cubicBezTo>
                    <a:pt x="92" y="71"/>
                    <a:pt x="72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72" y="0"/>
                    <a:pt x="92" y="20"/>
                    <a:pt x="92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7355779" y="1074295"/>
              <a:ext cx="12985" cy="42665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6691712" y="1074295"/>
              <a:ext cx="86254" cy="8533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93" y="46"/>
                  </a:moveTo>
                  <a:cubicBezTo>
                    <a:pt x="93" y="71"/>
                    <a:pt x="72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72" y="0"/>
                    <a:pt x="93" y="20"/>
                    <a:pt x="93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6727883" y="1074295"/>
              <a:ext cx="12985" cy="42665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6684292" y="982472"/>
              <a:ext cx="33389" cy="34318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7378966" y="982472"/>
              <a:ext cx="34316" cy="34318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8" y="37"/>
                  </a:moveTo>
                  <a:cubicBezTo>
                    <a:pt x="28" y="37"/>
                    <a:pt x="37" y="29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8" y="37"/>
                    <a:pt x="18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6684292" y="2295818"/>
              <a:ext cx="33389" cy="3339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7378966" y="2295818"/>
              <a:ext cx="34316" cy="3339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7" y="2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Реализация:</a:t>
            </a:r>
            <a:endParaRPr lang="bg-BG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subTitle" idx="2"/>
          </p:nvPr>
        </p:nvSpPr>
        <p:spPr>
          <a:xfrm>
            <a:off x="715100" y="2259506"/>
            <a:ext cx="24522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bg-BG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Проектиране на базата данни и дефиниране на моделите: Създаване на модели за албуми, изпълнители, песни и музикални групи, които да бъдат използвани за съхранение на данни в приложението.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endParaRPr lang="bg-BG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4" name="Google Shape;564;p34"/>
          <p:cNvSpPr txBox="1">
            <a:spLocks noGrp="1"/>
          </p:cNvSpPr>
          <p:nvPr>
            <p:ph type="subTitle" idx="3"/>
          </p:nvPr>
        </p:nvSpPr>
        <p:spPr>
          <a:xfrm>
            <a:off x="3345900" y="2283163"/>
            <a:ext cx="24522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Описание и </a:t>
            </a:r>
            <a:r>
              <a:rPr lang="bg-BG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скрийншоти</a:t>
            </a:r>
            <a:r>
              <a:rPr lang="bg-B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на приложението: Приложението позволява на потребителите да управляват информация за албуми, изпълнители, песни и музикални групи чрез текстов конзолен интерфейс. Потребителите могат да добавят нови записи, да редактират съществуващи, да изтриват и да преглеждат данни за съответните обекти.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5" name="Google Shape;565;p34"/>
          <p:cNvSpPr txBox="1">
            <a:spLocks noGrp="1"/>
          </p:cNvSpPr>
          <p:nvPr>
            <p:ph type="subTitle" idx="4"/>
          </p:nvPr>
        </p:nvSpPr>
        <p:spPr>
          <a:xfrm>
            <a:off x="5976700" y="2259506"/>
            <a:ext cx="24522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bg-BG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Програмен код на по-важните методи:</a:t>
            </a:r>
            <a:r>
              <a:rPr lang="tr-T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bg-BG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Програмният код за всеки от контролерите и дисплей класовете е предоставен в предоставеният проект.</a:t>
            </a:r>
          </a:p>
        </p:txBody>
      </p:sp>
      <p:grpSp>
        <p:nvGrpSpPr>
          <p:cNvPr id="566" name="Google Shape;566;p34"/>
          <p:cNvGrpSpPr/>
          <p:nvPr/>
        </p:nvGrpSpPr>
        <p:grpSpPr>
          <a:xfrm>
            <a:off x="831334" y="1430046"/>
            <a:ext cx="600714" cy="548443"/>
            <a:chOff x="2970669" y="1427485"/>
            <a:chExt cx="393782" cy="387401"/>
          </a:xfrm>
        </p:grpSpPr>
        <p:sp>
          <p:nvSpPr>
            <p:cNvPr id="567" name="Google Shape;567;p34"/>
            <p:cNvSpPr/>
            <p:nvPr/>
          </p:nvSpPr>
          <p:spPr>
            <a:xfrm>
              <a:off x="2970669" y="1427485"/>
              <a:ext cx="105965" cy="264799"/>
            </a:xfrm>
            <a:custGeom>
              <a:avLst/>
              <a:gdLst/>
              <a:ahLst/>
              <a:cxnLst/>
              <a:rect l="l" t="t" r="r" b="b"/>
              <a:pathLst>
                <a:path w="465" h="1162" extrusionOk="0">
                  <a:moveTo>
                    <a:pt x="432" y="1162"/>
                  </a:moveTo>
                  <a:lnTo>
                    <a:pt x="0" y="1162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44"/>
                  </a:lnTo>
                  <a:lnTo>
                    <a:pt x="465" y="581"/>
                  </a:lnTo>
                  <a:lnTo>
                    <a:pt x="432" y="1117"/>
                  </a:lnTo>
                  <a:lnTo>
                    <a:pt x="432" y="11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970669" y="1559885"/>
              <a:ext cx="105965" cy="132400"/>
            </a:xfrm>
            <a:custGeom>
              <a:avLst/>
              <a:gdLst/>
              <a:ahLst/>
              <a:cxnLst/>
              <a:rect l="l" t="t" r="r" b="b"/>
              <a:pathLst>
                <a:path w="465" h="581" extrusionOk="0">
                  <a:moveTo>
                    <a:pt x="0" y="581"/>
                  </a:moveTo>
                  <a:lnTo>
                    <a:pt x="432" y="581"/>
                  </a:lnTo>
                  <a:lnTo>
                    <a:pt x="432" y="536"/>
                  </a:lnTo>
                  <a:lnTo>
                    <a:pt x="465" y="0"/>
                  </a:lnTo>
                  <a:lnTo>
                    <a:pt x="0" y="0"/>
                  </a:lnTo>
                  <a:lnTo>
                    <a:pt x="0" y="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3069115" y="1437512"/>
              <a:ext cx="106193" cy="244518"/>
            </a:xfrm>
            <a:custGeom>
              <a:avLst/>
              <a:gdLst/>
              <a:ahLst/>
              <a:cxnLst/>
              <a:rect l="l" t="t" r="r" b="b"/>
              <a:pathLst>
                <a:path w="466" h="1073" extrusionOk="0">
                  <a:moveTo>
                    <a:pt x="432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48"/>
                  </a:lnTo>
                  <a:lnTo>
                    <a:pt x="466" y="537"/>
                  </a:lnTo>
                  <a:lnTo>
                    <a:pt x="432" y="1025"/>
                  </a:lnTo>
                  <a:lnTo>
                    <a:pt x="432" y="1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3069115" y="1559885"/>
              <a:ext cx="106193" cy="122145"/>
            </a:xfrm>
            <a:custGeom>
              <a:avLst/>
              <a:gdLst/>
              <a:ahLst/>
              <a:cxnLst/>
              <a:rect l="l" t="t" r="r" b="b"/>
              <a:pathLst>
                <a:path w="466" h="536" extrusionOk="0">
                  <a:moveTo>
                    <a:pt x="0" y="536"/>
                  </a:moveTo>
                  <a:lnTo>
                    <a:pt x="432" y="536"/>
                  </a:lnTo>
                  <a:lnTo>
                    <a:pt x="432" y="488"/>
                  </a:lnTo>
                  <a:lnTo>
                    <a:pt x="466" y="0"/>
                  </a:lnTo>
                  <a:lnTo>
                    <a:pt x="0" y="0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167560" y="1448450"/>
              <a:ext cx="106193" cy="222641"/>
            </a:xfrm>
            <a:custGeom>
              <a:avLst/>
              <a:gdLst/>
              <a:ahLst/>
              <a:cxnLst/>
              <a:rect l="l" t="t" r="r" b="b"/>
              <a:pathLst>
                <a:path w="466" h="977" extrusionOk="0">
                  <a:moveTo>
                    <a:pt x="432" y="977"/>
                  </a:moveTo>
                  <a:lnTo>
                    <a:pt x="0" y="977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39"/>
                  </a:lnTo>
                  <a:lnTo>
                    <a:pt x="466" y="468"/>
                  </a:lnTo>
                  <a:lnTo>
                    <a:pt x="432" y="939"/>
                  </a:lnTo>
                  <a:lnTo>
                    <a:pt x="432" y="9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167560" y="1559885"/>
              <a:ext cx="105737" cy="111207"/>
            </a:xfrm>
            <a:custGeom>
              <a:avLst/>
              <a:gdLst/>
              <a:ahLst/>
              <a:cxnLst/>
              <a:rect l="l" t="t" r="r" b="b"/>
              <a:pathLst>
                <a:path w="464" h="488" extrusionOk="0">
                  <a:moveTo>
                    <a:pt x="0" y="0"/>
                  </a:moveTo>
                  <a:lnTo>
                    <a:pt x="0" y="488"/>
                  </a:lnTo>
                  <a:lnTo>
                    <a:pt x="432" y="488"/>
                  </a:lnTo>
                  <a:lnTo>
                    <a:pt x="432" y="450"/>
                  </a:lnTo>
                  <a:lnTo>
                    <a:pt x="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3266006" y="1457338"/>
              <a:ext cx="98445" cy="205094"/>
            </a:xfrm>
            <a:custGeom>
              <a:avLst/>
              <a:gdLst/>
              <a:ahLst/>
              <a:cxnLst/>
              <a:rect l="l" t="t" r="r" b="b"/>
              <a:pathLst>
                <a:path w="432" h="900" extrusionOk="0">
                  <a:moveTo>
                    <a:pt x="0" y="0"/>
                  </a:moveTo>
                  <a:lnTo>
                    <a:pt x="432" y="0"/>
                  </a:lnTo>
                  <a:lnTo>
                    <a:pt x="432" y="900"/>
                  </a:ln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3008270" y="1464402"/>
              <a:ext cx="23016" cy="23700"/>
            </a:xfrm>
            <a:custGeom>
              <a:avLst/>
              <a:gdLst/>
              <a:ahLst/>
              <a:cxnLst/>
              <a:rect l="l" t="t" r="r" b="b"/>
              <a:pathLst>
                <a:path w="101" h="104" extrusionOk="0">
                  <a:moveTo>
                    <a:pt x="0" y="0"/>
                  </a:moveTo>
                  <a:lnTo>
                    <a:pt x="101" y="0"/>
                  </a:lnTo>
                  <a:lnTo>
                    <a:pt x="101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3008270" y="1627566"/>
              <a:ext cx="23016" cy="23700"/>
            </a:xfrm>
            <a:custGeom>
              <a:avLst/>
              <a:gdLst/>
              <a:ahLst/>
              <a:cxnLst/>
              <a:rect l="l" t="t" r="r" b="b"/>
              <a:pathLst>
                <a:path w="101" h="104" extrusionOk="0">
                  <a:moveTo>
                    <a:pt x="0" y="0"/>
                  </a:moveTo>
                  <a:lnTo>
                    <a:pt x="101" y="0"/>
                  </a:lnTo>
                  <a:lnTo>
                    <a:pt x="101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3106715" y="1474657"/>
              <a:ext cx="23016" cy="23700"/>
            </a:xfrm>
            <a:custGeom>
              <a:avLst/>
              <a:gdLst/>
              <a:ahLst/>
              <a:cxnLst/>
              <a:rect l="l" t="t" r="r" b="b"/>
              <a:pathLst>
                <a:path w="101" h="104" extrusionOk="0">
                  <a:moveTo>
                    <a:pt x="0" y="0"/>
                  </a:moveTo>
                  <a:lnTo>
                    <a:pt x="101" y="0"/>
                  </a:lnTo>
                  <a:lnTo>
                    <a:pt x="101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3106715" y="1617312"/>
              <a:ext cx="23016" cy="23700"/>
            </a:xfrm>
            <a:custGeom>
              <a:avLst/>
              <a:gdLst/>
              <a:ahLst/>
              <a:cxnLst/>
              <a:rect l="l" t="t" r="r" b="b"/>
              <a:pathLst>
                <a:path w="101" h="104" extrusionOk="0">
                  <a:moveTo>
                    <a:pt x="0" y="0"/>
                  </a:moveTo>
                  <a:lnTo>
                    <a:pt x="101" y="0"/>
                  </a:lnTo>
                  <a:lnTo>
                    <a:pt x="101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3205161" y="1484912"/>
              <a:ext cx="23244" cy="23700"/>
            </a:xfrm>
            <a:custGeom>
              <a:avLst/>
              <a:gdLst/>
              <a:ahLst/>
              <a:cxnLst/>
              <a:rect l="l" t="t" r="r" b="b"/>
              <a:pathLst>
                <a:path w="102" h="104" extrusionOk="0">
                  <a:moveTo>
                    <a:pt x="0" y="0"/>
                  </a:moveTo>
                  <a:lnTo>
                    <a:pt x="102" y="0"/>
                  </a:lnTo>
                  <a:lnTo>
                    <a:pt x="102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205161" y="1607057"/>
              <a:ext cx="23244" cy="23700"/>
            </a:xfrm>
            <a:custGeom>
              <a:avLst/>
              <a:gdLst/>
              <a:ahLst/>
              <a:cxnLst/>
              <a:rect l="l" t="t" r="r" b="b"/>
              <a:pathLst>
                <a:path w="102" h="104" extrusionOk="0">
                  <a:moveTo>
                    <a:pt x="0" y="0"/>
                  </a:moveTo>
                  <a:lnTo>
                    <a:pt x="102" y="0"/>
                  </a:lnTo>
                  <a:lnTo>
                    <a:pt x="102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303834" y="1499040"/>
              <a:ext cx="23016" cy="23700"/>
            </a:xfrm>
            <a:custGeom>
              <a:avLst/>
              <a:gdLst/>
              <a:ahLst/>
              <a:cxnLst/>
              <a:rect l="l" t="t" r="r" b="b"/>
              <a:pathLst>
                <a:path w="101" h="104" extrusionOk="0">
                  <a:moveTo>
                    <a:pt x="0" y="0"/>
                  </a:moveTo>
                  <a:lnTo>
                    <a:pt x="101" y="0"/>
                  </a:lnTo>
                  <a:lnTo>
                    <a:pt x="101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004168" y="1725328"/>
              <a:ext cx="296931" cy="23016"/>
            </a:xfrm>
            <a:custGeom>
              <a:avLst/>
              <a:gdLst/>
              <a:ahLst/>
              <a:cxnLst/>
              <a:rect l="l" t="t" r="r" b="b"/>
              <a:pathLst>
                <a:path w="1303" h="101" extrusionOk="0">
                  <a:moveTo>
                    <a:pt x="0" y="0"/>
                  </a:moveTo>
                  <a:lnTo>
                    <a:pt x="1303" y="0"/>
                  </a:lnTo>
                  <a:lnTo>
                    <a:pt x="1303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004168" y="1736950"/>
              <a:ext cx="296931" cy="11394"/>
            </a:xfrm>
            <a:custGeom>
              <a:avLst/>
              <a:gdLst/>
              <a:ahLst/>
              <a:cxnLst/>
              <a:rect l="l" t="t" r="r" b="b"/>
              <a:pathLst>
                <a:path w="1303" h="50" extrusionOk="0">
                  <a:moveTo>
                    <a:pt x="0" y="0"/>
                  </a:moveTo>
                  <a:lnTo>
                    <a:pt x="1303" y="0"/>
                  </a:lnTo>
                  <a:lnTo>
                    <a:pt x="1303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3289478" y="1710744"/>
              <a:ext cx="51957" cy="52185"/>
            </a:xfrm>
            <a:custGeom>
              <a:avLst/>
              <a:gdLst/>
              <a:ahLst/>
              <a:cxnLst/>
              <a:rect l="l" t="t" r="r" b="b"/>
              <a:pathLst>
                <a:path w="228" h="229" extrusionOk="0">
                  <a:moveTo>
                    <a:pt x="114" y="0"/>
                  </a:moveTo>
                  <a:cubicBezTo>
                    <a:pt x="177" y="0"/>
                    <a:pt x="228" y="52"/>
                    <a:pt x="228" y="115"/>
                  </a:cubicBezTo>
                  <a:cubicBezTo>
                    <a:pt x="228" y="178"/>
                    <a:pt x="177" y="229"/>
                    <a:pt x="114" y="229"/>
                  </a:cubicBezTo>
                  <a:cubicBezTo>
                    <a:pt x="51" y="229"/>
                    <a:pt x="0" y="178"/>
                    <a:pt x="0" y="115"/>
                  </a:cubicBezTo>
                  <a:cubicBezTo>
                    <a:pt x="0" y="52"/>
                    <a:pt x="5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7425" rIns="90000" bIns="37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3266006" y="1559885"/>
              <a:ext cx="98445" cy="102547"/>
            </a:xfrm>
            <a:custGeom>
              <a:avLst/>
              <a:gdLst/>
              <a:ahLst/>
              <a:cxnLst/>
              <a:rect l="l" t="t" r="r" b="b"/>
              <a:pathLst>
                <a:path w="432" h="450" extrusionOk="0">
                  <a:moveTo>
                    <a:pt x="0" y="0"/>
                  </a:moveTo>
                  <a:lnTo>
                    <a:pt x="432" y="0"/>
                  </a:lnTo>
                  <a:lnTo>
                    <a:pt x="432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3303834" y="1600676"/>
              <a:ext cx="23016" cy="23700"/>
            </a:xfrm>
            <a:custGeom>
              <a:avLst/>
              <a:gdLst/>
              <a:ahLst/>
              <a:cxnLst/>
              <a:rect l="l" t="t" r="r" b="b"/>
              <a:pathLst>
                <a:path w="101" h="104" extrusionOk="0">
                  <a:moveTo>
                    <a:pt x="0" y="0"/>
                  </a:moveTo>
                  <a:lnTo>
                    <a:pt x="101" y="0"/>
                  </a:lnTo>
                  <a:lnTo>
                    <a:pt x="101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3289478" y="1736950"/>
              <a:ext cx="51957" cy="25979"/>
            </a:xfrm>
            <a:custGeom>
              <a:avLst/>
              <a:gdLst/>
              <a:ahLst/>
              <a:cxnLst/>
              <a:rect l="l" t="t" r="r" b="b"/>
              <a:pathLst>
                <a:path w="228" h="114" extrusionOk="0">
                  <a:moveTo>
                    <a:pt x="114" y="114"/>
                  </a:moveTo>
                  <a:cubicBezTo>
                    <a:pt x="177" y="114"/>
                    <a:pt x="228" y="63"/>
                    <a:pt x="228" y="0"/>
                  </a:cubicBezTo>
                  <a:lnTo>
                    <a:pt x="0" y="0"/>
                  </a:lnTo>
                  <a:cubicBezTo>
                    <a:pt x="0" y="63"/>
                    <a:pt x="51" y="114"/>
                    <a:pt x="114" y="1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3004168" y="1777285"/>
              <a:ext cx="296931" cy="23016"/>
            </a:xfrm>
            <a:custGeom>
              <a:avLst/>
              <a:gdLst/>
              <a:ahLst/>
              <a:cxnLst/>
              <a:rect l="l" t="t" r="r" b="b"/>
              <a:pathLst>
                <a:path w="1303" h="101" extrusionOk="0">
                  <a:moveTo>
                    <a:pt x="0" y="0"/>
                  </a:moveTo>
                  <a:lnTo>
                    <a:pt x="1303" y="0"/>
                  </a:lnTo>
                  <a:lnTo>
                    <a:pt x="1303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3004168" y="1788907"/>
              <a:ext cx="296931" cy="11394"/>
            </a:xfrm>
            <a:custGeom>
              <a:avLst/>
              <a:gdLst/>
              <a:ahLst/>
              <a:cxnLst/>
              <a:rect l="l" t="t" r="r" b="b"/>
              <a:pathLst>
                <a:path w="1303" h="50" extrusionOk="0">
                  <a:moveTo>
                    <a:pt x="0" y="0"/>
                  </a:moveTo>
                  <a:lnTo>
                    <a:pt x="1303" y="0"/>
                  </a:lnTo>
                  <a:lnTo>
                    <a:pt x="1303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3289478" y="1762929"/>
              <a:ext cx="51957" cy="51957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14" y="0"/>
                  </a:moveTo>
                  <a:cubicBezTo>
                    <a:pt x="177" y="0"/>
                    <a:pt x="228" y="51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7075" rIns="90000" bIns="37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3289478" y="1788907"/>
              <a:ext cx="51957" cy="25979"/>
            </a:xfrm>
            <a:custGeom>
              <a:avLst/>
              <a:gdLst/>
              <a:ahLst/>
              <a:cxnLst/>
              <a:rect l="l" t="t" r="r" b="b"/>
              <a:pathLst>
                <a:path w="228" h="114" extrusionOk="0">
                  <a:moveTo>
                    <a:pt x="114" y="114"/>
                  </a:moveTo>
                  <a:cubicBezTo>
                    <a:pt x="177" y="114"/>
                    <a:pt x="228" y="63"/>
                    <a:pt x="228" y="0"/>
                  </a:cubicBezTo>
                  <a:lnTo>
                    <a:pt x="0" y="0"/>
                  </a:lnTo>
                  <a:cubicBezTo>
                    <a:pt x="0" y="63"/>
                    <a:pt x="51" y="114"/>
                    <a:pt x="114" y="1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1" name="Google Shape;591;p34"/>
          <p:cNvGrpSpPr/>
          <p:nvPr/>
        </p:nvGrpSpPr>
        <p:grpSpPr>
          <a:xfrm>
            <a:off x="3429649" y="1425369"/>
            <a:ext cx="539183" cy="557799"/>
            <a:chOff x="3593246" y="1424067"/>
            <a:chExt cx="353447" cy="394009"/>
          </a:xfrm>
        </p:grpSpPr>
        <p:sp>
          <p:nvSpPr>
            <p:cNvPr id="592" name="Google Shape;592;p34"/>
            <p:cNvSpPr/>
            <p:nvPr/>
          </p:nvSpPr>
          <p:spPr>
            <a:xfrm>
              <a:off x="3593246" y="1424067"/>
              <a:ext cx="50590" cy="93204"/>
            </a:xfrm>
            <a:custGeom>
              <a:avLst/>
              <a:gdLst/>
              <a:ahLst/>
              <a:cxnLst/>
              <a:rect l="l" t="t" r="r" b="b"/>
              <a:pathLst>
                <a:path w="222" h="409" extrusionOk="0">
                  <a:moveTo>
                    <a:pt x="222" y="0"/>
                  </a:moveTo>
                  <a:lnTo>
                    <a:pt x="222" y="409"/>
                  </a:lnTo>
                  <a:lnTo>
                    <a:pt x="0" y="374"/>
                  </a:lnTo>
                  <a:lnTo>
                    <a:pt x="0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593246" y="1555327"/>
              <a:ext cx="58794" cy="262749"/>
            </a:xfrm>
            <a:custGeom>
              <a:avLst/>
              <a:gdLst/>
              <a:ahLst/>
              <a:cxnLst/>
              <a:rect l="l" t="t" r="r" b="b"/>
              <a:pathLst>
                <a:path w="258" h="1153" extrusionOk="0">
                  <a:moveTo>
                    <a:pt x="0" y="36"/>
                  </a:moveTo>
                  <a:lnTo>
                    <a:pt x="258" y="0"/>
                  </a:lnTo>
                  <a:lnTo>
                    <a:pt x="222" y="1045"/>
                  </a:lnTo>
                  <a:lnTo>
                    <a:pt x="222" y="1153"/>
                  </a:lnTo>
                  <a:lnTo>
                    <a:pt x="0" y="115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643836" y="1424067"/>
              <a:ext cx="58566" cy="93204"/>
            </a:xfrm>
            <a:custGeom>
              <a:avLst/>
              <a:gdLst/>
              <a:ahLst/>
              <a:cxnLst/>
              <a:rect l="l" t="t" r="r" b="b"/>
              <a:pathLst>
                <a:path w="257" h="409" extrusionOk="0">
                  <a:moveTo>
                    <a:pt x="221" y="0"/>
                  </a:moveTo>
                  <a:lnTo>
                    <a:pt x="257" y="409"/>
                  </a:lnTo>
                  <a:lnTo>
                    <a:pt x="0" y="374"/>
                  </a:lnTo>
                  <a:lnTo>
                    <a:pt x="0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643836" y="1555327"/>
              <a:ext cx="58566" cy="238137"/>
            </a:xfrm>
            <a:custGeom>
              <a:avLst/>
              <a:gdLst/>
              <a:ahLst/>
              <a:cxnLst/>
              <a:rect l="l" t="t" r="r" b="b"/>
              <a:pathLst>
                <a:path w="257" h="1045" extrusionOk="0">
                  <a:moveTo>
                    <a:pt x="0" y="36"/>
                  </a:moveTo>
                  <a:lnTo>
                    <a:pt x="257" y="0"/>
                  </a:lnTo>
                  <a:lnTo>
                    <a:pt x="221" y="937"/>
                  </a:lnTo>
                  <a:lnTo>
                    <a:pt x="221" y="1045"/>
                  </a:lnTo>
                  <a:lnTo>
                    <a:pt x="0" y="1045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694198" y="1424067"/>
              <a:ext cx="58794" cy="93204"/>
            </a:xfrm>
            <a:custGeom>
              <a:avLst/>
              <a:gdLst/>
              <a:ahLst/>
              <a:cxnLst/>
              <a:rect l="l" t="t" r="r" b="b"/>
              <a:pathLst>
                <a:path w="258" h="409" extrusionOk="0">
                  <a:moveTo>
                    <a:pt x="222" y="0"/>
                  </a:moveTo>
                  <a:lnTo>
                    <a:pt x="258" y="409"/>
                  </a:lnTo>
                  <a:lnTo>
                    <a:pt x="0" y="374"/>
                  </a:lnTo>
                  <a:lnTo>
                    <a:pt x="0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3694198" y="1555327"/>
              <a:ext cx="58794" cy="213526"/>
            </a:xfrm>
            <a:custGeom>
              <a:avLst/>
              <a:gdLst/>
              <a:ahLst/>
              <a:cxnLst/>
              <a:rect l="l" t="t" r="r" b="b"/>
              <a:pathLst>
                <a:path w="258" h="937" extrusionOk="0">
                  <a:moveTo>
                    <a:pt x="0" y="36"/>
                  </a:moveTo>
                  <a:lnTo>
                    <a:pt x="258" y="0"/>
                  </a:lnTo>
                  <a:lnTo>
                    <a:pt x="222" y="829"/>
                  </a:lnTo>
                  <a:lnTo>
                    <a:pt x="222" y="937"/>
                  </a:lnTo>
                  <a:lnTo>
                    <a:pt x="0" y="937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3744788" y="1424067"/>
              <a:ext cx="58566" cy="93204"/>
            </a:xfrm>
            <a:custGeom>
              <a:avLst/>
              <a:gdLst/>
              <a:ahLst/>
              <a:cxnLst/>
              <a:rect l="l" t="t" r="r" b="b"/>
              <a:pathLst>
                <a:path w="257" h="409" extrusionOk="0">
                  <a:moveTo>
                    <a:pt x="221" y="0"/>
                  </a:moveTo>
                  <a:lnTo>
                    <a:pt x="257" y="409"/>
                  </a:lnTo>
                  <a:lnTo>
                    <a:pt x="0" y="374"/>
                  </a:lnTo>
                  <a:lnTo>
                    <a:pt x="0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3744788" y="1555327"/>
              <a:ext cx="58566" cy="188915"/>
            </a:xfrm>
            <a:custGeom>
              <a:avLst/>
              <a:gdLst/>
              <a:ahLst/>
              <a:cxnLst/>
              <a:rect l="l" t="t" r="r" b="b"/>
              <a:pathLst>
                <a:path w="257" h="829" extrusionOk="0">
                  <a:moveTo>
                    <a:pt x="0" y="36"/>
                  </a:moveTo>
                  <a:lnTo>
                    <a:pt x="257" y="0"/>
                  </a:lnTo>
                  <a:lnTo>
                    <a:pt x="221" y="724"/>
                  </a:lnTo>
                  <a:lnTo>
                    <a:pt x="221" y="829"/>
                  </a:lnTo>
                  <a:lnTo>
                    <a:pt x="0" y="82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3771450" y="1424067"/>
              <a:ext cx="31904" cy="93204"/>
            </a:xfrm>
            <a:custGeom>
              <a:avLst/>
              <a:gdLst/>
              <a:ahLst/>
              <a:cxnLst/>
              <a:rect l="l" t="t" r="r" b="b"/>
              <a:pathLst>
                <a:path w="140" h="409" extrusionOk="0">
                  <a:moveTo>
                    <a:pt x="0" y="390"/>
                  </a:moveTo>
                  <a:lnTo>
                    <a:pt x="140" y="409"/>
                  </a:lnTo>
                  <a:lnTo>
                    <a:pt x="104" y="0"/>
                  </a:lnTo>
                  <a:lnTo>
                    <a:pt x="0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3771450" y="1555327"/>
              <a:ext cx="31904" cy="188915"/>
            </a:xfrm>
            <a:custGeom>
              <a:avLst/>
              <a:gdLst/>
              <a:ahLst/>
              <a:cxnLst/>
              <a:rect l="l" t="t" r="r" b="b"/>
              <a:pathLst>
                <a:path w="140" h="829" extrusionOk="0">
                  <a:moveTo>
                    <a:pt x="0" y="19"/>
                  </a:moveTo>
                  <a:lnTo>
                    <a:pt x="0" y="829"/>
                  </a:lnTo>
                  <a:lnTo>
                    <a:pt x="104" y="829"/>
                  </a:lnTo>
                  <a:lnTo>
                    <a:pt x="104" y="724"/>
                  </a:lnTo>
                  <a:lnTo>
                    <a:pt x="14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95150" y="1424067"/>
              <a:ext cx="58794" cy="93204"/>
            </a:xfrm>
            <a:custGeom>
              <a:avLst/>
              <a:gdLst/>
              <a:ahLst/>
              <a:cxnLst/>
              <a:rect l="l" t="t" r="r" b="b"/>
              <a:pathLst>
                <a:path w="258" h="409" extrusionOk="0">
                  <a:moveTo>
                    <a:pt x="222" y="0"/>
                  </a:moveTo>
                  <a:lnTo>
                    <a:pt x="258" y="409"/>
                  </a:lnTo>
                  <a:lnTo>
                    <a:pt x="0" y="374"/>
                  </a:lnTo>
                  <a:lnTo>
                    <a:pt x="0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95150" y="1555327"/>
              <a:ext cx="58794" cy="164987"/>
            </a:xfrm>
            <a:custGeom>
              <a:avLst/>
              <a:gdLst/>
              <a:ahLst/>
              <a:cxnLst/>
              <a:rect l="l" t="t" r="r" b="b"/>
              <a:pathLst>
                <a:path w="258" h="724" extrusionOk="0">
                  <a:moveTo>
                    <a:pt x="0" y="36"/>
                  </a:moveTo>
                  <a:lnTo>
                    <a:pt x="258" y="0"/>
                  </a:lnTo>
                  <a:lnTo>
                    <a:pt x="222" y="62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845740" y="1424067"/>
              <a:ext cx="58566" cy="93204"/>
            </a:xfrm>
            <a:custGeom>
              <a:avLst/>
              <a:gdLst/>
              <a:ahLst/>
              <a:cxnLst/>
              <a:rect l="l" t="t" r="r" b="b"/>
              <a:pathLst>
                <a:path w="257" h="409" extrusionOk="0">
                  <a:moveTo>
                    <a:pt x="221" y="0"/>
                  </a:moveTo>
                  <a:lnTo>
                    <a:pt x="257" y="409"/>
                  </a:lnTo>
                  <a:lnTo>
                    <a:pt x="0" y="374"/>
                  </a:lnTo>
                  <a:lnTo>
                    <a:pt x="0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845740" y="1555327"/>
              <a:ext cx="58566" cy="141287"/>
            </a:xfrm>
            <a:custGeom>
              <a:avLst/>
              <a:gdLst/>
              <a:ahLst/>
              <a:cxnLst/>
              <a:rect l="l" t="t" r="r" b="b"/>
              <a:pathLst>
                <a:path w="257" h="620" extrusionOk="0">
                  <a:moveTo>
                    <a:pt x="0" y="36"/>
                  </a:moveTo>
                  <a:lnTo>
                    <a:pt x="257" y="0"/>
                  </a:lnTo>
                  <a:lnTo>
                    <a:pt x="221" y="519"/>
                  </a:lnTo>
                  <a:lnTo>
                    <a:pt x="221" y="620"/>
                  </a:lnTo>
                  <a:lnTo>
                    <a:pt x="0" y="62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3896102" y="1424067"/>
              <a:ext cx="50590" cy="85228"/>
            </a:xfrm>
            <a:custGeom>
              <a:avLst/>
              <a:gdLst/>
              <a:ahLst/>
              <a:cxnLst/>
              <a:rect l="l" t="t" r="r" b="b"/>
              <a:pathLst>
                <a:path w="222" h="374" extrusionOk="0">
                  <a:moveTo>
                    <a:pt x="0" y="0"/>
                  </a:moveTo>
                  <a:lnTo>
                    <a:pt x="222" y="0"/>
                  </a:lnTo>
                  <a:lnTo>
                    <a:pt x="222" y="374"/>
                  </a:lnTo>
                  <a:lnTo>
                    <a:pt x="0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3896102" y="1563531"/>
              <a:ext cx="50590" cy="110067"/>
            </a:xfrm>
            <a:custGeom>
              <a:avLst/>
              <a:gdLst/>
              <a:ahLst/>
              <a:cxnLst/>
              <a:rect l="l" t="t" r="r" b="b"/>
              <a:pathLst>
                <a:path w="222" h="483" extrusionOk="0">
                  <a:moveTo>
                    <a:pt x="0" y="0"/>
                  </a:moveTo>
                  <a:lnTo>
                    <a:pt x="222" y="0"/>
                  </a:lnTo>
                  <a:lnTo>
                    <a:pt x="222" y="483"/>
                  </a:lnTo>
                  <a:lnTo>
                    <a:pt x="0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3593246" y="1509295"/>
              <a:ext cx="353446" cy="54236"/>
            </a:xfrm>
            <a:custGeom>
              <a:avLst/>
              <a:gdLst/>
              <a:ahLst/>
              <a:cxnLst/>
              <a:rect l="l" t="t" r="r" b="b"/>
              <a:pathLst>
                <a:path w="1551" h="238" extrusionOk="0">
                  <a:moveTo>
                    <a:pt x="0" y="0"/>
                  </a:moveTo>
                  <a:lnTo>
                    <a:pt x="1551" y="0"/>
                  </a:lnTo>
                  <a:lnTo>
                    <a:pt x="1551" y="238"/>
                  </a:lnTo>
                  <a:lnTo>
                    <a:pt x="0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771450" y="1509295"/>
              <a:ext cx="175242" cy="54236"/>
            </a:xfrm>
            <a:custGeom>
              <a:avLst/>
              <a:gdLst/>
              <a:ahLst/>
              <a:cxnLst/>
              <a:rect l="l" t="t" r="r" b="b"/>
              <a:pathLst>
                <a:path w="769" h="238" extrusionOk="0">
                  <a:moveTo>
                    <a:pt x="0" y="0"/>
                  </a:moveTo>
                  <a:lnTo>
                    <a:pt x="769" y="0"/>
                  </a:lnTo>
                  <a:lnTo>
                    <a:pt x="769" y="238"/>
                  </a:lnTo>
                  <a:lnTo>
                    <a:pt x="0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34"/>
          <p:cNvGrpSpPr/>
          <p:nvPr/>
        </p:nvGrpSpPr>
        <p:grpSpPr>
          <a:xfrm>
            <a:off x="6070769" y="1425369"/>
            <a:ext cx="473480" cy="557799"/>
            <a:chOff x="4104615" y="1426574"/>
            <a:chExt cx="310377" cy="394009"/>
          </a:xfrm>
        </p:grpSpPr>
        <p:sp>
          <p:nvSpPr>
            <p:cNvPr id="611" name="Google Shape;611;p34"/>
            <p:cNvSpPr/>
            <p:nvPr/>
          </p:nvSpPr>
          <p:spPr>
            <a:xfrm>
              <a:off x="4143583" y="1607740"/>
              <a:ext cx="51501" cy="212842"/>
            </a:xfrm>
            <a:custGeom>
              <a:avLst/>
              <a:gdLst/>
              <a:ahLst/>
              <a:cxnLst/>
              <a:rect l="l" t="t" r="r" b="b"/>
              <a:pathLst>
                <a:path w="226" h="934" extrusionOk="0">
                  <a:moveTo>
                    <a:pt x="0" y="34"/>
                  </a:moveTo>
                  <a:lnTo>
                    <a:pt x="113" y="0"/>
                  </a:lnTo>
                  <a:lnTo>
                    <a:pt x="226" y="34"/>
                  </a:lnTo>
                  <a:lnTo>
                    <a:pt x="226" y="821"/>
                  </a:lnTo>
                  <a:cubicBezTo>
                    <a:pt x="226" y="884"/>
                    <a:pt x="175" y="934"/>
                    <a:pt x="113" y="934"/>
                  </a:cubicBezTo>
                  <a:cubicBezTo>
                    <a:pt x="50" y="934"/>
                    <a:pt x="0" y="884"/>
                    <a:pt x="0" y="821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4169334" y="1607740"/>
              <a:ext cx="25751" cy="212842"/>
            </a:xfrm>
            <a:custGeom>
              <a:avLst/>
              <a:gdLst/>
              <a:ahLst/>
              <a:cxnLst/>
              <a:rect l="l" t="t" r="r" b="b"/>
              <a:pathLst>
                <a:path w="113" h="934" extrusionOk="0">
                  <a:moveTo>
                    <a:pt x="0" y="0"/>
                  </a:moveTo>
                  <a:lnTo>
                    <a:pt x="0" y="0"/>
                  </a:lnTo>
                  <a:lnTo>
                    <a:pt x="0" y="934"/>
                  </a:lnTo>
                  <a:lnTo>
                    <a:pt x="0" y="934"/>
                  </a:lnTo>
                  <a:cubicBezTo>
                    <a:pt x="62" y="934"/>
                    <a:pt x="113" y="884"/>
                    <a:pt x="113" y="821"/>
                  </a:cubicBezTo>
                  <a:lnTo>
                    <a:pt x="11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4104615" y="1426574"/>
              <a:ext cx="129437" cy="188915"/>
            </a:xfrm>
            <a:custGeom>
              <a:avLst/>
              <a:gdLst/>
              <a:ahLst/>
              <a:cxnLst/>
              <a:rect l="l" t="t" r="r" b="b"/>
              <a:pathLst>
                <a:path w="568" h="829" extrusionOk="0">
                  <a:moveTo>
                    <a:pt x="568" y="370"/>
                  </a:moveTo>
                  <a:cubicBezTo>
                    <a:pt x="568" y="166"/>
                    <a:pt x="441" y="0"/>
                    <a:pt x="284" y="0"/>
                  </a:cubicBezTo>
                  <a:cubicBezTo>
                    <a:pt x="127" y="0"/>
                    <a:pt x="0" y="166"/>
                    <a:pt x="0" y="370"/>
                  </a:cubicBezTo>
                  <a:cubicBezTo>
                    <a:pt x="0" y="484"/>
                    <a:pt x="39" y="586"/>
                    <a:pt x="102" y="654"/>
                  </a:cubicBezTo>
                  <a:cubicBezTo>
                    <a:pt x="145" y="702"/>
                    <a:pt x="171" y="764"/>
                    <a:pt x="171" y="829"/>
                  </a:cubicBezTo>
                  <a:lnTo>
                    <a:pt x="171" y="829"/>
                  </a:lnTo>
                  <a:lnTo>
                    <a:pt x="397" y="829"/>
                  </a:lnTo>
                  <a:lnTo>
                    <a:pt x="397" y="829"/>
                  </a:lnTo>
                  <a:cubicBezTo>
                    <a:pt x="397" y="764"/>
                    <a:pt x="422" y="702"/>
                    <a:pt x="466" y="654"/>
                  </a:cubicBezTo>
                  <a:cubicBezTo>
                    <a:pt x="528" y="586"/>
                    <a:pt x="568" y="484"/>
                    <a:pt x="568" y="3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4169334" y="1426574"/>
              <a:ext cx="64719" cy="188915"/>
            </a:xfrm>
            <a:custGeom>
              <a:avLst/>
              <a:gdLst/>
              <a:ahLst/>
              <a:cxnLst/>
              <a:rect l="l" t="t" r="r" b="b"/>
              <a:pathLst>
                <a:path w="284" h="829" extrusionOk="0">
                  <a:moveTo>
                    <a:pt x="0" y="0"/>
                  </a:moveTo>
                  <a:lnTo>
                    <a:pt x="0" y="0"/>
                  </a:lnTo>
                  <a:lnTo>
                    <a:pt x="0" y="829"/>
                  </a:lnTo>
                  <a:lnTo>
                    <a:pt x="113" y="829"/>
                  </a:lnTo>
                  <a:lnTo>
                    <a:pt x="113" y="829"/>
                  </a:lnTo>
                  <a:cubicBezTo>
                    <a:pt x="113" y="764"/>
                    <a:pt x="138" y="702"/>
                    <a:pt x="182" y="654"/>
                  </a:cubicBezTo>
                  <a:cubicBezTo>
                    <a:pt x="244" y="586"/>
                    <a:pt x="284" y="484"/>
                    <a:pt x="284" y="370"/>
                  </a:cubicBezTo>
                  <a:cubicBezTo>
                    <a:pt x="284" y="166"/>
                    <a:pt x="157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4107350" y="1464858"/>
              <a:ext cx="123968" cy="44665"/>
            </a:xfrm>
            <a:custGeom>
              <a:avLst/>
              <a:gdLst/>
              <a:ahLst/>
              <a:cxnLst/>
              <a:rect l="l" t="t" r="r" b="b"/>
              <a:pathLst>
                <a:path w="544" h="196" extrusionOk="0">
                  <a:moveTo>
                    <a:pt x="544" y="95"/>
                  </a:moveTo>
                  <a:lnTo>
                    <a:pt x="272" y="196"/>
                  </a:lnTo>
                  <a:lnTo>
                    <a:pt x="0" y="95"/>
                  </a:lnTo>
                  <a:cubicBezTo>
                    <a:pt x="8" y="61"/>
                    <a:pt x="19" y="29"/>
                    <a:pt x="34" y="0"/>
                  </a:cubicBezTo>
                  <a:lnTo>
                    <a:pt x="272" y="88"/>
                  </a:lnTo>
                  <a:lnTo>
                    <a:pt x="509" y="0"/>
                  </a:lnTo>
                  <a:cubicBezTo>
                    <a:pt x="524" y="29"/>
                    <a:pt x="536" y="61"/>
                    <a:pt x="544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550" rIns="90000" bIns="25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4106666" y="1532767"/>
              <a:ext cx="125107" cy="23016"/>
            </a:xfrm>
            <a:custGeom>
              <a:avLst/>
              <a:gdLst/>
              <a:ahLst/>
              <a:cxnLst/>
              <a:rect l="l" t="t" r="r" b="b"/>
              <a:pathLst>
                <a:path w="549" h="101" extrusionOk="0">
                  <a:moveTo>
                    <a:pt x="549" y="0"/>
                  </a:moveTo>
                  <a:cubicBezTo>
                    <a:pt x="542" y="36"/>
                    <a:pt x="530" y="70"/>
                    <a:pt x="516" y="101"/>
                  </a:cubicBezTo>
                  <a:lnTo>
                    <a:pt x="34" y="101"/>
                  </a:lnTo>
                  <a:cubicBezTo>
                    <a:pt x="19" y="70"/>
                    <a:pt x="8" y="36"/>
                    <a:pt x="0" y="0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4169334" y="1464858"/>
              <a:ext cx="61984" cy="44665"/>
            </a:xfrm>
            <a:custGeom>
              <a:avLst/>
              <a:gdLst/>
              <a:ahLst/>
              <a:cxnLst/>
              <a:rect l="l" t="t" r="r" b="b"/>
              <a:pathLst>
                <a:path w="272" h="196" extrusionOk="0">
                  <a:moveTo>
                    <a:pt x="237" y="0"/>
                  </a:moveTo>
                  <a:lnTo>
                    <a:pt x="0" y="88"/>
                  </a:lnTo>
                  <a:lnTo>
                    <a:pt x="0" y="196"/>
                  </a:lnTo>
                  <a:lnTo>
                    <a:pt x="272" y="95"/>
                  </a:lnTo>
                  <a:cubicBezTo>
                    <a:pt x="264" y="61"/>
                    <a:pt x="252" y="29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550" rIns="90000" bIns="25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4169334" y="1532767"/>
              <a:ext cx="62440" cy="23016"/>
            </a:xfrm>
            <a:custGeom>
              <a:avLst/>
              <a:gdLst/>
              <a:ahLst/>
              <a:cxnLst/>
              <a:rect l="l" t="t" r="r" b="b"/>
              <a:pathLst>
                <a:path w="274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41" y="101"/>
                  </a:lnTo>
                  <a:cubicBezTo>
                    <a:pt x="255" y="70"/>
                    <a:pt x="267" y="36"/>
                    <a:pt x="2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4324295" y="1607740"/>
              <a:ext cx="51501" cy="212842"/>
            </a:xfrm>
            <a:custGeom>
              <a:avLst/>
              <a:gdLst/>
              <a:ahLst/>
              <a:cxnLst/>
              <a:rect l="l" t="t" r="r" b="b"/>
              <a:pathLst>
                <a:path w="226" h="934" extrusionOk="0">
                  <a:moveTo>
                    <a:pt x="0" y="34"/>
                  </a:moveTo>
                  <a:lnTo>
                    <a:pt x="113" y="0"/>
                  </a:lnTo>
                  <a:lnTo>
                    <a:pt x="226" y="34"/>
                  </a:lnTo>
                  <a:lnTo>
                    <a:pt x="226" y="821"/>
                  </a:lnTo>
                  <a:cubicBezTo>
                    <a:pt x="226" y="884"/>
                    <a:pt x="176" y="934"/>
                    <a:pt x="113" y="934"/>
                  </a:cubicBezTo>
                  <a:cubicBezTo>
                    <a:pt x="51" y="934"/>
                    <a:pt x="0" y="884"/>
                    <a:pt x="0" y="821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4350046" y="1607740"/>
              <a:ext cx="25751" cy="212842"/>
            </a:xfrm>
            <a:custGeom>
              <a:avLst/>
              <a:gdLst/>
              <a:ahLst/>
              <a:cxnLst/>
              <a:rect l="l" t="t" r="r" b="b"/>
              <a:pathLst>
                <a:path w="113" h="934" extrusionOk="0">
                  <a:moveTo>
                    <a:pt x="0" y="0"/>
                  </a:moveTo>
                  <a:lnTo>
                    <a:pt x="0" y="0"/>
                  </a:lnTo>
                  <a:lnTo>
                    <a:pt x="0" y="934"/>
                  </a:lnTo>
                  <a:lnTo>
                    <a:pt x="0" y="934"/>
                  </a:lnTo>
                  <a:cubicBezTo>
                    <a:pt x="63" y="934"/>
                    <a:pt x="113" y="884"/>
                    <a:pt x="113" y="821"/>
                  </a:cubicBezTo>
                  <a:lnTo>
                    <a:pt x="11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4285327" y="1426574"/>
              <a:ext cx="129665" cy="188915"/>
            </a:xfrm>
            <a:custGeom>
              <a:avLst/>
              <a:gdLst/>
              <a:ahLst/>
              <a:cxnLst/>
              <a:rect l="l" t="t" r="r" b="b"/>
              <a:pathLst>
                <a:path w="569" h="829" extrusionOk="0">
                  <a:moveTo>
                    <a:pt x="569" y="370"/>
                  </a:moveTo>
                  <a:cubicBezTo>
                    <a:pt x="569" y="166"/>
                    <a:pt x="441" y="0"/>
                    <a:pt x="284" y="0"/>
                  </a:cubicBezTo>
                  <a:cubicBezTo>
                    <a:pt x="128" y="0"/>
                    <a:pt x="0" y="166"/>
                    <a:pt x="0" y="370"/>
                  </a:cubicBezTo>
                  <a:cubicBezTo>
                    <a:pt x="0" y="484"/>
                    <a:pt x="40" y="586"/>
                    <a:pt x="102" y="654"/>
                  </a:cubicBezTo>
                  <a:cubicBezTo>
                    <a:pt x="146" y="702"/>
                    <a:pt x="171" y="764"/>
                    <a:pt x="171" y="829"/>
                  </a:cubicBezTo>
                  <a:lnTo>
                    <a:pt x="171" y="829"/>
                  </a:lnTo>
                  <a:lnTo>
                    <a:pt x="397" y="829"/>
                  </a:lnTo>
                  <a:lnTo>
                    <a:pt x="397" y="829"/>
                  </a:lnTo>
                  <a:cubicBezTo>
                    <a:pt x="397" y="764"/>
                    <a:pt x="423" y="702"/>
                    <a:pt x="467" y="654"/>
                  </a:cubicBezTo>
                  <a:cubicBezTo>
                    <a:pt x="529" y="586"/>
                    <a:pt x="569" y="484"/>
                    <a:pt x="569" y="3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350046" y="1426574"/>
              <a:ext cx="64947" cy="188915"/>
            </a:xfrm>
            <a:custGeom>
              <a:avLst/>
              <a:gdLst/>
              <a:ahLst/>
              <a:cxnLst/>
              <a:rect l="l" t="t" r="r" b="b"/>
              <a:pathLst>
                <a:path w="285" h="829" extrusionOk="0">
                  <a:moveTo>
                    <a:pt x="0" y="0"/>
                  </a:moveTo>
                  <a:lnTo>
                    <a:pt x="0" y="0"/>
                  </a:lnTo>
                  <a:lnTo>
                    <a:pt x="0" y="829"/>
                  </a:lnTo>
                  <a:lnTo>
                    <a:pt x="113" y="829"/>
                  </a:lnTo>
                  <a:lnTo>
                    <a:pt x="113" y="829"/>
                  </a:lnTo>
                  <a:cubicBezTo>
                    <a:pt x="113" y="764"/>
                    <a:pt x="139" y="702"/>
                    <a:pt x="183" y="654"/>
                  </a:cubicBezTo>
                  <a:cubicBezTo>
                    <a:pt x="245" y="586"/>
                    <a:pt x="285" y="484"/>
                    <a:pt x="285" y="370"/>
                  </a:cubicBezTo>
                  <a:cubicBezTo>
                    <a:pt x="285" y="166"/>
                    <a:pt x="157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288289" y="1464858"/>
              <a:ext cx="123740" cy="44665"/>
            </a:xfrm>
            <a:custGeom>
              <a:avLst/>
              <a:gdLst/>
              <a:ahLst/>
              <a:cxnLst/>
              <a:rect l="l" t="t" r="r" b="b"/>
              <a:pathLst>
                <a:path w="543" h="196" extrusionOk="0">
                  <a:moveTo>
                    <a:pt x="543" y="95"/>
                  </a:moveTo>
                  <a:lnTo>
                    <a:pt x="271" y="196"/>
                  </a:lnTo>
                  <a:lnTo>
                    <a:pt x="0" y="95"/>
                  </a:lnTo>
                  <a:cubicBezTo>
                    <a:pt x="7" y="61"/>
                    <a:pt x="19" y="29"/>
                    <a:pt x="34" y="0"/>
                  </a:cubicBezTo>
                  <a:lnTo>
                    <a:pt x="271" y="88"/>
                  </a:lnTo>
                  <a:lnTo>
                    <a:pt x="509" y="0"/>
                  </a:lnTo>
                  <a:cubicBezTo>
                    <a:pt x="524" y="29"/>
                    <a:pt x="535" y="61"/>
                    <a:pt x="543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550" rIns="90000" bIns="25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287606" y="1532767"/>
              <a:ext cx="125107" cy="23016"/>
            </a:xfrm>
            <a:custGeom>
              <a:avLst/>
              <a:gdLst/>
              <a:ahLst/>
              <a:cxnLst/>
              <a:rect l="l" t="t" r="r" b="b"/>
              <a:pathLst>
                <a:path w="549" h="101" extrusionOk="0">
                  <a:moveTo>
                    <a:pt x="549" y="0"/>
                  </a:moveTo>
                  <a:cubicBezTo>
                    <a:pt x="542" y="36"/>
                    <a:pt x="530" y="70"/>
                    <a:pt x="515" y="101"/>
                  </a:cubicBezTo>
                  <a:lnTo>
                    <a:pt x="34" y="101"/>
                  </a:lnTo>
                  <a:cubicBezTo>
                    <a:pt x="19" y="70"/>
                    <a:pt x="7" y="36"/>
                    <a:pt x="0" y="0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4350046" y="1464858"/>
              <a:ext cx="61984" cy="44665"/>
            </a:xfrm>
            <a:custGeom>
              <a:avLst/>
              <a:gdLst/>
              <a:ahLst/>
              <a:cxnLst/>
              <a:rect l="l" t="t" r="r" b="b"/>
              <a:pathLst>
                <a:path w="272" h="196" extrusionOk="0">
                  <a:moveTo>
                    <a:pt x="238" y="0"/>
                  </a:moveTo>
                  <a:lnTo>
                    <a:pt x="0" y="88"/>
                  </a:lnTo>
                  <a:lnTo>
                    <a:pt x="0" y="196"/>
                  </a:lnTo>
                  <a:lnTo>
                    <a:pt x="272" y="95"/>
                  </a:lnTo>
                  <a:cubicBezTo>
                    <a:pt x="264" y="61"/>
                    <a:pt x="253" y="29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550" rIns="90000" bIns="25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350046" y="1532767"/>
              <a:ext cx="62668" cy="23016"/>
            </a:xfrm>
            <a:custGeom>
              <a:avLst/>
              <a:gdLst/>
              <a:ahLst/>
              <a:cxnLst/>
              <a:rect l="l" t="t" r="r" b="b"/>
              <a:pathLst>
                <a:path w="275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41" y="101"/>
                  </a:lnTo>
                  <a:cubicBezTo>
                    <a:pt x="256" y="70"/>
                    <a:pt x="268" y="36"/>
                    <a:pt x="2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5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CAAAF4-B77B-AAAB-566A-FF84B3FB8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0" y="1270366"/>
            <a:ext cx="2546812" cy="2994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E7CBB-6215-8091-C220-44A924173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372" y="301006"/>
            <a:ext cx="2247938" cy="2466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6D1E5A-7809-E102-F0C0-9E6846851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466" y="1123587"/>
            <a:ext cx="2737370" cy="3288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3BF9DE-49AE-25EC-D405-160FB82D8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2895" y="2852820"/>
            <a:ext cx="2358210" cy="219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9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4641937" y="2495038"/>
            <a:ext cx="3306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800" b="1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Развитие и нововъведения:</a:t>
            </a:r>
            <a:endParaRPr lang="bg-BG" sz="28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2"/>
          </p:nvPr>
        </p:nvSpPr>
        <p:spPr>
          <a:xfrm>
            <a:off x="4746232" y="1698363"/>
            <a:ext cx="12462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5</a:t>
            </a:r>
            <a:endParaRPr dirty="0"/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96063" y="949994"/>
            <a:ext cx="2692937" cy="3243514"/>
            <a:chOff x="6115680" y="3576600"/>
            <a:chExt cx="626760" cy="754920"/>
          </a:xfrm>
        </p:grpSpPr>
        <p:sp>
          <p:nvSpPr>
            <p:cNvPr id="455" name="Google Shape;455;p31"/>
            <p:cNvSpPr/>
            <p:nvPr/>
          </p:nvSpPr>
          <p:spPr>
            <a:xfrm>
              <a:off x="6595200" y="3922920"/>
              <a:ext cx="4320" cy="317160"/>
            </a:xfrm>
            <a:custGeom>
              <a:avLst/>
              <a:gdLst/>
              <a:ahLst/>
              <a:cxnLst/>
              <a:rect l="l" t="t" r="r" b="b"/>
              <a:pathLst>
                <a:path w="12" h="881" extrusionOk="0">
                  <a:moveTo>
                    <a:pt x="12" y="881"/>
                  </a:moveTo>
                  <a:lnTo>
                    <a:pt x="0" y="88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505920" y="423720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452280" y="3858840"/>
              <a:ext cx="290160" cy="125640"/>
            </a:xfrm>
            <a:custGeom>
              <a:avLst/>
              <a:gdLst/>
              <a:ahLst/>
              <a:cxnLst/>
              <a:rect l="l" t="t" r="r" b="b"/>
              <a:pathLst>
                <a:path w="806" h="349" extrusionOk="0">
                  <a:moveTo>
                    <a:pt x="806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34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452280" y="3859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494400" y="3911400"/>
              <a:ext cx="20520" cy="20880"/>
            </a:xfrm>
            <a:custGeom>
              <a:avLst/>
              <a:gdLst/>
              <a:ahLst/>
              <a:cxnLst/>
              <a:rect l="l" t="t" r="r" b="b"/>
              <a:pathLst>
                <a:path w="57" h="58" extrusionOk="0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2" y="58"/>
                    <a:pt x="0" y="45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5026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55596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56460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61788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626160" y="3858840"/>
              <a:ext cx="4320" cy="125640"/>
            </a:xfrm>
            <a:custGeom>
              <a:avLst/>
              <a:gdLst/>
              <a:ahLst/>
              <a:cxnLst/>
              <a:rect l="l" t="t" r="r" b="b"/>
              <a:pathLst>
                <a:path w="12" h="349" extrusionOk="0">
                  <a:moveTo>
                    <a:pt x="12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67980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6880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452280" y="3841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452280" y="385704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452280" y="397080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258600" y="3657600"/>
              <a:ext cx="3960" cy="418320"/>
            </a:xfrm>
            <a:custGeom>
              <a:avLst/>
              <a:gdLst/>
              <a:ahLst/>
              <a:cxnLst/>
              <a:rect l="l" t="t" r="r" b="b"/>
              <a:pathLst>
                <a:path w="11" h="1162" extrusionOk="0">
                  <a:moveTo>
                    <a:pt x="11" y="1162"/>
                  </a:moveTo>
                  <a:lnTo>
                    <a:pt x="0" y="116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11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168960" y="407304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rgbClr val="07000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115680" y="3593520"/>
              <a:ext cx="289800" cy="226800"/>
            </a:xfrm>
            <a:custGeom>
              <a:avLst/>
              <a:gdLst/>
              <a:ahLst/>
              <a:cxnLst/>
              <a:rect l="l" t="t" r="r" b="b"/>
              <a:pathLst>
                <a:path w="805" h="630" extrusionOk="0">
                  <a:moveTo>
                    <a:pt x="805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6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115680" y="3594240"/>
              <a:ext cx="289800" cy="17280"/>
            </a:xfrm>
            <a:custGeom>
              <a:avLst/>
              <a:gdLst/>
              <a:ahLst/>
              <a:cxnLst/>
              <a:rect l="l" t="t" r="r" b="b"/>
              <a:pathLst>
                <a:path w="805" h="48" extrusionOk="0">
                  <a:moveTo>
                    <a:pt x="805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05" y="48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15744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16572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21936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22764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28092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28956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34284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351120" y="3593520"/>
              <a:ext cx="4320" cy="226800"/>
            </a:xfrm>
            <a:custGeom>
              <a:avLst/>
              <a:gdLst/>
              <a:ahLst/>
              <a:cxnLst/>
              <a:rect l="l" t="t" r="r" b="b"/>
              <a:pathLst>
                <a:path w="12" h="630" extrusionOk="0">
                  <a:moveTo>
                    <a:pt x="12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115680" y="3576600"/>
              <a:ext cx="289800" cy="16920"/>
            </a:xfrm>
            <a:custGeom>
              <a:avLst/>
              <a:gdLst/>
              <a:ahLst/>
              <a:cxnLst/>
              <a:rect l="l" t="t" r="r" b="b"/>
              <a:pathLst>
                <a:path w="805" h="47" extrusionOk="0">
                  <a:moveTo>
                    <a:pt x="805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5" y="4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115680" y="3591360"/>
              <a:ext cx="289800" cy="4320"/>
            </a:xfrm>
            <a:custGeom>
              <a:avLst/>
              <a:gdLst/>
              <a:ahLst/>
              <a:cxnLst/>
              <a:rect l="l" t="t" r="r" b="b"/>
              <a:pathLst>
                <a:path w="805" h="12" extrusionOk="0">
                  <a:moveTo>
                    <a:pt x="80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115680" y="3806640"/>
              <a:ext cx="289800" cy="3960"/>
            </a:xfrm>
            <a:custGeom>
              <a:avLst/>
              <a:gdLst/>
              <a:ahLst/>
              <a:cxnLst/>
              <a:rect l="l" t="t" r="r" b="b"/>
              <a:pathLst>
                <a:path w="805" h="11" extrusionOk="0">
                  <a:moveTo>
                    <a:pt x="805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327360" y="3868200"/>
              <a:ext cx="37080" cy="18360"/>
            </a:xfrm>
            <a:custGeom>
              <a:avLst/>
              <a:gdLst/>
              <a:ahLst/>
              <a:cxnLst/>
              <a:rect l="l" t="t" r="r" b="b"/>
              <a:pathLst>
                <a:path w="103" h="51" extrusionOk="0">
                  <a:moveTo>
                    <a:pt x="103" y="0"/>
                  </a:moveTo>
                  <a:lnTo>
                    <a:pt x="0" y="1"/>
                  </a:lnTo>
                  <a:lnTo>
                    <a:pt x="0" y="51"/>
                  </a:lnTo>
                  <a:lnTo>
                    <a:pt x="103" y="5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328440" y="4311720"/>
              <a:ext cx="37440" cy="18360"/>
            </a:xfrm>
            <a:custGeom>
              <a:avLst/>
              <a:gdLst/>
              <a:ahLst/>
              <a:cxnLst/>
              <a:rect l="l" t="t" r="r" b="b"/>
              <a:pathLst>
                <a:path w="104" h="51" extrusionOk="0">
                  <a:moveTo>
                    <a:pt x="0" y="1"/>
                  </a:moveTo>
                  <a:lnTo>
                    <a:pt x="0" y="51"/>
                  </a:lnTo>
                  <a:lnTo>
                    <a:pt x="104" y="51"/>
                  </a:lnTo>
                  <a:lnTo>
                    <a:pt x="10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559200" y="4079880"/>
              <a:ext cx="18360" cy="37440"/>
            </a:xfrm>
            <a:custGeom>
              <a:avLst/>
              <a:gdLst/>
              <a:ahLst/>
              <a:cxnLst/>
              <a:rect l="l" t="t" r="r" b="b"/>
              <a:pathLst>
                <a:path w="51" h="104" extrusionOk="0">
                  <a:moveTo>
                    <a:pt x="50" y="0"/>
                  </a:moveTo>
                  <a:lnTo>
                    <a:pt x="0" y="1"/>
                  </a:lnTo>
                  <a:lnTo>
                    <a:pt x="0" y="104"/>
                  </a:lnTo>
                  <a:lnTo>
                    <a:pt x="51" y="1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115680" y="4081320"/>
              <a:ext cx="18360" cy="37080"/>
            </a:xfrm>
            <a:custGeom>
              <a:avLst/>
              <a:gdLst/>
              <a:ahLst/>
              <a:cxnLst/>
              <a:rect l="l" t="t" r="r" b="b"/>
              <a:pathLst>
                <a:path w="51" h="103" extrusionOk="0">
                  <a:moveTo>
                    <a:pt x="0" y="0"/>
                  </a:moveTo>
                  <a:lnTo>
                    <a:pt x="0" y="103"/>
                  </a:lnTo>
                  <a:lnTo>
                    <a:pt x="51" y="103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169680" y="392328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36"/>
                  </a:moveTo>
                  <a:lnTo>
                    <a:pt x="73" y="0"/>
                  </a:lnTo>
                  <a:lnTo>
                    <a:pt x="0" y="73"/>
                  </a:lnTo>
                  <a:lnTo>
                    <a:pt x="36" y="109"/>
                  </a:lnTo>
                  <a:lnTo>
                    <a:pt x="109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483960" y="423612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73"/>
                  </a:moveTo>
                  <a:lnTo>
                    <a:pt x="36" y="109"/>
                  </a:lnTo>
                  <a:lnTo>
                    <a:pt x="109" y="36"/>
                  </a:lnTo>
                  <a:lnTo>
                    <a:pt x="73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483240" y="392256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73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73" y="109"/>
                  </a:lnTo>
                  <a:lnTo>
                    <a:pt x="109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170400" y="423684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36"/>
                  </a:moveTo>
                  <a:lnTo>
                    <a:pt x="74" y="109"/>
                  </a:lnTo>
                  <a:lnTo>
                    <a:pt x="109" y="73"/>
                  </a:lnTo>
                  <a:lnTo>
                    <a:pt x="3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228360" y="4210200"/>
              <a:ext cx="237240" cy="121320"/>
            </a:xfrm>
            <a:custGeom>
              <a:avLst/>
              <a:gdLst/>
              <a:ahLst/>
              <a:cxnLst/>
              <a:rect l="l" t="t" r="r" b="b"/>
              <a:pathLst>
                <a:path w="659" h="337" extrusionOk="0">
                  <a:moveTo>
                    <a:pt x="651" y="337"/>
                  </a:moveTo>
                  <a:lnTo>
                    <a:pt x="330" y="16"/>
                  </a:lnTo>
                  <a:lnTo>
                    <a:pt x="8" y="337"/>
                  </a:lnTo>
                  <a:lnTo>
                    <a:pt x="0" y="329"/>
                  </a:lnTo>
                  <a:lnTo>
                    <a:pt x="330" y="0"/>
                  </a:lnTo>
                  <a:lnTo>
                    <a:pt x="659" y="329"/>
                  </a:lnTo>
                  <a:lnTo>
                    <a:pt x="651" y="3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130800" y="3883680"/>
              <a:ext cx="431280" cy="431280"/>
            </a:xfrm>
            <a:custGeom>
              <a:avLst/>
              <a:gdLst/>
              <a:ahLst/>
              <a:cxnLst/>
              <a:rect l="l" t="t" r="r" b="b"/>
              <a:pathLst>
                <a:path w="1198" h="1198" extrusionOk="0">
                  <a:moveTo>
                    <a:pt x="1190" y="694"/>
                  </a:moveTo>
                  <a:cubicBezTo>
                    <a:pt x="1138" y="1021"/>
                    <a:pt x="831" y="1243"/>
                    <a:pt x="504" y="1190"/>
                  </a:cubicBezTo>
                  <a:cubicBezTo>
                    <a:pt x="177" y="1138"/>
                    <a:pt x="-45" y="831"/>
                    <a:pt x="8" y="504"/>
                  </a:cubicBezTo>
                  <a:cubicBezTo>
                    <a:pt x="60" y="177"/>
                    <a:pt x="368" y="-45"/>
                    <a:pt x="694" y="8"/>
                  </a:cubicBezTo>
                  <a:cubicBezTo>
                    <a:pt x="1021" y="60"/>
                    <a:pt x="1243" y="367"/>
                    <a:pt x="1190" y="6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140880" y="3894120"/>
              <a:ext cx="410760" cy="410400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1134" y="660"/>
                  </a:moveTo>
                  <a:cubicBezTo>
                    <a:pt x="1084" y="971"/>
                    <a:pt x="792" y="1183"/>
                    <a:pt x="481" y="1133"/>
                  </a:cubicBezTo>
                  <a:cubicBezTo>
                    <a:pt x="170" y="1083"/>
                    <a:pt x="-42" y="791"/>
                    <a:pt x="8" y="479"/>
                  </a:cubicBezTo>
                  <a:cubicBezTo>
                    <a:pt x="58" y="168"/>
                    <a:pt x="351" y="-43"/>
                    <a:pt x="662" y="7"/>
                  </a:cubicBezTo>
                  <a:cubicBezTo>
                    <a:pt x="973" y="57"/>
                    <a:pt x="1184" y="349"/>
                    <a:pt x="1134" y="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346080" y="4024080"/>
              <a:ext cx="143640" cy="14364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7" y="231"/>
                  </a:moveTo>
                  <a:cubicBezTo>
                    <a:pt x="379" y="340"/>
                    <a:pt x="277" y="414"/>
                    <a:pt x="168" y="396"/>
                  </a:cubicBezTo>
                  <a:cubicBezTo>
                    <a:pt x="59" y="379"/>
                    <a:pt x="-15" y="277"/>
                    <a:pt x="3" y="168"/>
                  </a:cubicBezTo>
                  <a:cubicBezTo>
                    <a:pt x="20" y="59"/>
                    <a:pt x="123" y="-15"/>
                    <a:pt x="232" y="3"/>
                  </a:cubicBezTo>
                  <a:cubicBezTo>
                    <a:pt x="340" y="20"/>
                    <a:pt x="414" y="122"/>
                    <a:pt x="397" y="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149160" y="3902040"/>
              <a:ext cx="394560" cy="39456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2"/>
                  </a:moveTo>
                  <a:cubicBezTo>
                    <a:pt x="289" y="12"/>
                    <a:pt x="61" y="200"/>
                    <a:pt x="19" y="463"/>
                  </a:cubicBezTo>
                  <a:cubicBezTo>
                    <a:pt x="-28" y="755"/>
                    <a:pt x="171" y="1031"/>
                    <a:pt x="463" y="1077"/>
                  </a:cubicBezTo>
                  <a:cubicBezTo>
                    <a:pt x="605" y="1100"/>
                    <a:pt x="746" y="1066"/>
                    <a:pt x="862" y="982"/>
                  </a:cubicBezTo>
                  <a:cubicBezTo>
                    <a:pt x="978" y="899"/>
                    <a:pt x="1055" y="774"/>
                    <a:pt x="1078" y="633"/>
                  </a:cubicBezTo>
                  <a:cubicBezTo>
                    <a:pt x="1100" y="492"/>
                    <a:pt x="1067" y="350"/>
                    <a:pt x="983" y="234"/>
                  </a:cubicBezTo>
                  <a:cubicBezTo>
                    <a:pt x="899" y="118"/>
                    <a:pt x="775" y="41"/>
                    <a:pt x="633" y="18"/>
                  </a:cubicBezTo>
                  <a:cubicBezTo>
                    <a:pt x="605" y="14"/>
                    <a:pt x="576" y="12"/>
                    <a:pt x="548" y="12"/>
                  </a:cubicBezTo>
                  <a:moveTo>
                    <a:pt x="549" y="1096"/>
                  </a:moveTo>
                  <a:cubicBezTo>
                    <a:pt x="520" y="1096"/>
                    <a:pt x="491" y="1093"/>
                    <a:pt x="461" y="1089"/>
                  </a:cubicBezTo>
                  <a:cubicBezTo>
                    <a:pt x="163" y="1041"/>
                    <a:pt x="-40" y="759"/>
                    <a:pt x="7" y="461"/>
                  </a:cubicBezTo>
                  <a:cubicBezTo>
                    <a:pt x="55" y="163"/>
                    <a:pt x="337" y="-41"/>
                    <a:pt x="635" y="7"/>
                  </a:cubicBezTo>
                  <a:cubicBezTo>
                    <a:pt x="779" y="31"/>
                    <a:pt x="906" y="109"/>
                    <a:pt x="992" y="227"/>
                  </a:cubicBezTo>
                  <a:cubicBezTo>
                    <a:pt x="1078" y="346"/>
                    <a:pt x="1112" y="490"/>
                    <a:pt x="1089" y="635"/>
                  </a:cubicBezTo>
                  <a:cubicBezTo>
                    <a:pt x="1066" y="779"/>
                    <a:pt x="987" y="906"/>
                    <a:pt x="869" y="992"/>
                  </a:cubicBezTo>
                  <a:cubicBezTo>
                    <a:pt x="775" y="1060"/>
                    <a:pt x="664" y="1096"/>
                    <a:pt x="549" y="1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540840" y="3576600"/>
              <a:ext cx="142560" cy="210600"/>
            </a:xfrm>
            <a:custGeom>
              <a:avLst/>
              <a:gdLst/>
              <a:ahLst/>
              <a:cxnLst/>
              <a:rect l="l" t="t" r="r" b="b"/>
              <a:pathLst>
                <a:path w="396" h="585" extrusionOk="0">
                  <a:moveTo>
                    <a:pt x="396" y="562"/>
                  </a:moveTo>
                  <a:lnTo>
                    <a:pt x="213" y="296"/>
                  </a:lnTo>
                  <a:lnTo>
                    <a:pt x="347" y="80"/>
                  </a:lnTo>
                  <a:cubicBezTo>
                    <a:pt x="358" y="79"/>
                    <a:pt x="372" y="68"/>
                    <a:pt x="383" y="51"/>
                  </a:cubicBezTo>
                  <a:cubicBezTo>
                    <a:pt x="397" y="30"/>
                    <a:pt x="400" y="7"/>
                    <a:pt x="391" y="1"/>
                  </a:cubicBezTo>
                  <a:cubicBezTo>
                    <a:pt x="381" y="-5"/>
                    <a:pt x="362" y="7"/>
                    <a:pt x="348" y="29"/>
                  </a:cubicBezTo>
                  <a:cubicBezTo>
                    <a:pt x="337" y="46"/>
                    <a:pt x="333" y="63"/>
                    <a:pt x="337" y="73"/>
                  </a:cubicBezTo>
                  <a:lnTo>
                    <a:pt x="198" y="274"/>
                  </a:lnTo>
                  <a:lnTo>
                    <a:pt x="60" y="73"/>
                  </a:lnTo>
                  <a:cubicBezTo>
                    <a:pt x="63" y="63"/>
                    <a:pt x="59" y="46"/>
                    <a:pt x="48" y="29"/>
                  </a:cubicBezTo>
                  <a:cubicBezTo>
                    <a:pt x="34" y="7"/>
                    <a:pt x="15" y="-5"/>
                    <a:pt x="6" y="1"/>
                  </a:cubicBezTo>
                  <a:cubicBezTo>
                    <a:pt x="-4" y="7"/>
                    <a:pt x="0" y="30"/>
                    <a:pt x="13" y="51"/>
                  </a:cubicBezTo>
                  <a:cubicBezTo>
                    <a:pt x="25" y="68"/>
                    <a:pt x="39" y="79"/>
                    <a:pt x="49" y="80"/>
                  </a:cubicBezTo>
                  <a:lnTo>
                    <a:pt x="183" y="296"/>
                  </a:lnTo>
                  <a:lnTo>
                    <a:pt x="0" y="562"/>
                  </a:lnTo>
                  <a:lnTo>
                    <a:pt x="35" y="585"/>
                  </a:lnTo>
                  <a:lnTo>
                    <a:pt x="198" y="321"/>
                  </a:lnTo>
                  <a:lnTo>
                    <a:pt x="362" y="585"/>
                  </a:lnTo>
                  <a:lnTo>
                    <a:pt x="396" y="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5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7"/>
          <p:cNvSpPr txBox="1">
            <a:spLocks noGrp="1"/>
          </p:cNvSpPr>
          <p:nvPr>
            <p:ph type="subTitle" idx="1"/>
          </p:nvPr>
        </p:nvSpPr>
        <p:spPr>
          <a:xfrm>
            <a:off x="488250" y="2338669"/>
            <a:ext cx="4492836" cy="2055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 бъдеще, проектът може да бъде разширен с добавянето на допълнителни функционалности като търсене, филтриране и сортиране на записи, както и подобрена визуализация на информацията за потребителите.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3" name="Google Shape;663;p37"/>
          <p:cNvGrpSpPr/>
          <p:nvPr/>
        </p:nvGrpSpPr>
        <p:grpSpPr>
          <a:xfrm>
            <a:off x="5536100" y="640720"/>
            <a:ext cx="2887151" cy="3862060"/>
            <a:chOff x="5536100" y="640720"/>
            <a:chExt cx="2887151" cy="3862060"/>
          </a:xfrm>
        </p:grpSpPr>
        <p:grpSp>
          <p:nvGrpSpPr>
            <p:cNvPr id="664" name="Google Shape;664;p37"/>
            <p:cNvGrpSpPr/>
            <p:nvPr/>
          </p:nvGrpSpPr>
          <p:grpSpPr>
            <a:xfrm>
              <a:off x="7142556" y="3063293"/>
              <a:ext cx="518454" cy="1439486"/>
              <a:chOff x="6788169" y="2754005"/>
              <a:chExt cx="518454" cy="1439486"/>
            </a:xfrm>
          </p:grpSpPr>
          <p:sp>
            <p:nvSpPr>
              <p:cNvPr id="665" name="Google Shape;665;p37"/>
              <p:cNvSpPr/>
              <p:nvPr/>
            </p:nvSpPr>
            <p:spPr>
              <a:xfrm>
                <a:off x="7041367" y="2754005"/>
                <a:ext cx="12985" cy="1180714"/>
              </a:xfrm>
              <a:custGeom>
                <a:avLst/>
                <a:gdLst/>
                <a:ahLst/>
                <a:cxnLst/>
                <a:rect l="l" t="t" r="r" b="b"/>
                <a:pathLst>
                  <a:path w="14" h="1273" extrusionOk="0">
                    <a:moveTo>
                      <a:pt x="14" y="1273"/>
                    </a:moveTo>
                    <a:lnTo>
                      <a:pt x="0" y="1273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12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6788169" y="3925442"/>
                <a:ext cx="518454" cy="268049"/>
              </a:xfrm>
              <a:custGeom>
                <a:avLst/>
                <a:gdLst/>
                <a:ahLst/>
                <a:cxnLst/>
                <a:rect l="l" t="t" r="r" b="b"/>
                <a:pathLst>
                  <a:path w="559" h="289" extrusionOk="0">
                    <a:moveTo>
                      <a:pt x="550" y="289"/>
                    </a:moveTo>
                    <a:lnTo>
                      <a:pt x="280" y="20"/>
                    </a:lnTo>
                    <a:lnTo>
                      <a:pt x="10" y="289"/>
                    </a:lnTo>
                    <a:lnTo>
                      <a:pt x="0" y="279"/>
                    </a:lnTo>
                    <a:lnTo>
                      <a:pt x="280" y="0"/>
                    </a:lnTo>
                    <a:lnTo>
                      <a:pt x="559" y="279"/>
                    </a:lnTo>
                    <a:lnTo>
                      <a:pt x="550" y="2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7" name="Google Shape;667;p37"/>
            <p:cNvGrpSpPr/>
            <p:nvPr/>
          </p:nvGrpSpPr>
          <p:grpSpPr>
            <a:xfrm>
              <a:off x="5536100" y="640720"/>
              <a:ext cx="966221" cy="2397613"/>
              <a:chOff x="6714000" y="1451160"/>
              <a:chExt cx="552600" cy="1371240"/>
            </a:xfrm>
          </p:grpSpPr>
          <p:sp>
            <p:nvSpPr>
              <p:cNvPr id="668" name="Google Shape;668;p37"/>
              <p:cNvSpPr/>
              <p:nvPr/>
            </p:nvSpPr>
            <p:spPr>
              <a:xfrm>
                <a:off x="6714000" y="2122200"/>
                <a:ext cx="552600" cy="70020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945" extrusionOk="0">
                    <a:moveTo>
                      <a:pt x="1535" y="1474"/>
                    </a:moveTo>
                    <a:cubicBezTo>
                      <a:pt x="1537" y="1248"/>
                      <a:pt x="1390" y="1002"/>
                      <a:pt x="1390" y="1002"/>
                    </a:cubicBezTo>
                    <a:cubicBezTo>
                      <a:pt x="1320" y="831"/>
                      <a:pt x="1251" y="702"/>
                      <a:pt x="1377" y="458"/>
                    </a:cubicBezTo>
                    <a:cubicBezTo>
                      <a:pt x="1464" y="299"/>
                      <a:pt x="1450" y="33"/>
                      <a:pt x="1231" y="2"/>
                    </a:cubicBezTo>
                    <a:cubicBezTo>
                      <a:pt x="1147" y="-9"/>
                      <a:pt x="1067" y="27"/>
                      <a:pt x="993" y="62"/>
                    </a:cubicBezTo>
                    <a:cubicBezTo>
                      <a:pt x="949" y="84"/>
                      <a:pt x="814" y="146"/>
                      <a:pt x="768" y="168"/>
                    </a:cubicBezTo>
                    <a:cubicBezTo>
                      <a:pt x="722" y="146"/>
                      <a:pt x="587" y="84"/>
                      <a:pt x="542" y="62"/>
                    </a:cubicBezTo>
                    <a:cubicBezTo>
                      <a:pt x="469" y="27"/>
                      <a:pt x="388" y="-9"/>
                      <a:pt x="304" y="2"/>
                    </a:cubicBezTo>
                    <a:cubicBezTo>
                      <a:pt x="218" y="14"/>
                      <a:pt x="146" y="74"/>
                      <a:pt x="123" y="159"/>
                    </a:cubicBezTo>
                    <a:cubicBezTo>
                      <a:pt x="95" y="260"/>
                      <a:pt x="112" y="366"/>
                      <a:pt x="159" y="458"/>
                    </a:cubicBezTo>
                    <a:cubicBezTo>
                      <a:pt x="376" y="884"/>
                      <a:pt x="21" y="991"/>
                      <a:pt x="0" y="1474"/>
                    </a:cubicBezTo>
                    <a:cubicBezTo>
                      <a:pt x="2" y="1733"/>
                      <a:pt x="208" y="1945"/>
                      <a:pt x="467" y="1945"/>
                    </a:cubicBezTo>
                    <a:lnTo>
                      <a:pt x="768" y="1945"/>
                    </a:lnTo>
                    <a:lnTo>
                      <a:pt x="1069" y="1945"/>
                    </a:lnTo>
                    <a:cubicBezTo>
                      <a:pt x="1328" y="1945"/>
                      <a:pt x="1534" y="1733"/>
                      <a:pt x="1535" y="14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6914880" y="2454480"/>
                <a:ext cx="151200" cy="7524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09" extrusionOk="0">
                    <a:moveTo>
                      <a:pt x="420" y="209"/>
                    </a:moveTo>
                    <a:lnTo>
                      <a:pt x="0" y="209"/>
                    </a:lnTo>
                    <a:lnTo>
                      <a:pt x="0" y="0"/>
                    </a:lnTo>
                    <a:lnTo>
                      <a:pt x="420" y="0"/>
                    </a:lnTo>
                    <a:lnTo>
                      <a:pt x="420" y="20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30225" rIns="90000" bIns="30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6914880" y="2305800"/>
                <a:ext cx="151200" cy="7524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09" extrusionOk="0">
                    <a:moveTo>
                      <a:pt x="420" y="209"/>
                    </a:moveTo>
                    <a:lnTo>
                      <a:pt x="0" y="209"/>
                    </a:lnTo>
                    <a:lnTo>
                      <a:pt x="0" y="0"/>
                    </a:lnTo>
                    <a:lnTo>
                      <a:pt x="420" y="0"/>
                    </a:lnTo>
                    <a:lnTo>
                      <a:pt x="420" y="20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30225" rIns="90000" bIns="30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>
                <a:off x="7110000" y="2440800"/>
                <a:ext cx="54720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50" extrusionOk="0">
                    <a:moveTo>
                      <a:pt x="148" y="52"/>
                    </a:moveTo>
                    <a:cubicBezTo>
                      <a:pt x="161" y="92"/>
                      <a:pt x="139" y="134"/>
                      <a:pt x="99" y="147"/>
                    </a:cubicBezTo>
                    <a:cubicBezTo>
                      <a:pt x="60" y="160"/>
                      <a:pt x="17" y="138"/>
                      <a:pt x="4" y="99"/>
                    </a:cubicBezTo>
                    <a:cubicBezTo>
                      <a:pt x="-9" y="59"/>
                      <a:pt x="13" y="16"/>
                      <a:pt x="53" y="4"/>
                    </a:cubicBezTo>
                    <a:cubicBezTo>
                      <a:pt x="92" y="-9"/>
                      <a:pt x="135" y="12"/>
                      <a:pt x="148" y="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9000" rIns="90000" bIns="9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37"/>
              <p:cNvSpPr/>
              <p:nvPr/>
            </p:nvSpPr>
            <p:spPr>
              <a:xfrm>
                <a:off x="7125120" y="2440800"/>
                <a:ext cx="15840" cy="28440"/>
              </a:xfrm>
              <a:custGeom>
                <a:avLst/>
                <a:gdLst/>
                <a:ahLst/>
                <a:cxnLst/>
                <a:rect l="l" t="t" r="r" b="b"/>
                <a:pathLst>
                  <a:path w="44" h="79" extrusionOk="0">
                    <a:moveTo>
                      <a:pt x="24" y="79"/>
                    </a:moveTo>
                    <a:lnTo>
                      <a:pt x="0" y="7"/>
                    </a:lnTo>
                    <a:lnTo>
                      <a:pt x="21" y="0"/>
                    </a:lnTo>
                    <a:lnTo>
                      <a:pt x="44" y="72"/>
                    </a:lnTo>
                    <a:lnTo>
                      <a:pt x="24" y="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7140960" y="2515680"/>
                <a:ext cx="54360" cy="5472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143" y="111"/>
                    </a:moveTo>
                    <a:cubicBezTo>
                      <a:pt x="124" y="148"/>
                      <a:pt x="79" y="163"/>
                      <a:pt x="42" y="144"/>
                    </a:cubicBezTo>
                    <a:cubicBezTo>
                      <a:pt x="4" y="125"/>
                      <a:pt x="-10" y="79"/>
                      <a:pt x="9" y="42"/>
                    </a:cubicBezTo>
                    <a:cubicBezTo>
                      <a:pt x="28" y="5"/>
                      <a:pt x="73" y="-10"/>
                      <a:pt x="110" y="9"/>
                    </a:cubicBezTo>
                    <a:cubicBezTo>
                      <a:pt x="147" y="28"/>
                      <a:pt x="162" y="74"/>
                      <a:pt x="143" y="1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37"/>
              <p:cNvSpPr/>
              <p:nvPr/>
            </p:nvSpPr>
            <p:spPr>
              <a:xfrm>
                <a:off x="7164720" y="2517120"/>
                <a:ext cx="19440" cy="27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7" extrusionOk="0">
                    <a:moveTo>
                      <a:pt x="19" y="77"/>
                    </a:moveTo>
                    <a:lnTo>
                      <a:pt x="0" y="67"/>
                    </a:lnTo>
                    <a:lnTo>
                      <a:pt x="35" y="0"/>
                    </a:lnTo>
                    <a:lnTo>
                      <a:pt x="54" y="10"/>
                    </a:lnTo>
                    <a:lnTo>
                      <a:pt x="19" y="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>
                <a:off x="6914880" y="2599560"/>
                <a:ext cx="151200" cy="756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1" extrusionOk="0">
                    <a:moveTo>
                      <a:pt x="420" y="21"/>
                    </a:moveTo>
                    <a:lnTo>
                      <a:pt x="0" y="21"/>
                    </a:lnTo>
                    <a:lnTo>
                      <a:pt x="0" y="0"/>
                    </a:lnTo>
                    <a:lnTo>
                      <a:pt x="420" y="0"/>
                    </a:lnTo>
                    <a:lnTo>
                      <a:pt x="420" y="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>
                <a:off x="6919560" y="1451160"/>
                <a:ext cx="156600" cy="28440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790" extrusionOk="0">
                    <a:moveTo>
                      <a:pt x="73" y="790"/>
                    </a:moveTo>
                    <a:lnTo>
                      <a:pt x="0" y="737"/>
                    </a:lnTo>
                    <a:lnTo>
                      <a:pt x="225" y="0"/>
                    </a:lnTo>
                    <a:lnTo>
                      <a:pt x="377" y="43"/>
                    </a:lnTo>
                    <a:lnTo>
                      <a:pt x="319" y="233"/>
                    </a:lnTo>
                    <a:lnTo>
                      <a:pt x="435" y="372"/>
                    </a:lnTo>
                    <a:lnTo>
                      <a:pt x="325" y="790"/>
                    </a:lnTo>
                    <a:lnTo>
                      <a:pt x="73" y="7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7"/>
              <p:cNvSpPr/>
              <p:nvPr/>
            </p:nvSpPr>
            <p:spPr>
              <a:xfrm>
                <a:off x="6944400" y="1684080"/>
                <a:ext cx="92160" cy="62172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727" extrusionOk="0">
                    <a:moveTo>
                      <a:pt x="256" y="68"/>
                    </a:moveTo>
                    <a:lnTo>
                      <a:pt x="8" y="0"/>
                    </a:lnTo>
                    <a:lnTo>
                      <a:pt x="0" y="1727"/>
                    </a:lnTo>
                    <a:lnTo>
                      <a:pt x="256" y="1727"/>
                    </a:lnTo>
                    <a:lnTo>
                      <a:pt x="256" y="6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37"/>
              <p:cNvSpPr/>
              <p:nvPr/>
            </p:nvSpPr>
            <p:spPr>
              <a:xfrm>
                <a:off x="6939360" y="1716480"/>
                <a:ext cx="7920" cy="884520"/>
              </a:xfrm>
              <a:custGeom>
                <a:avLst/>
                <a:gdLst/>
                <a:ahLst/>
                <a:cxnLst/>
                <a:rect l="l" t="t" r="r" b="b"/>
                <a:pathLst>
                  <a:path w="22" h="2457" extrusionOk="0">
                    <a:moveTo>
                      <a:pt x="22" y="2457"/>
                    </a:moveTo>
                    <a:lnTo>
                      <a:pt x="0" y="2457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22" y="24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7"/>
              <p:cNvSpPr/>
              <p:nvPr/>
            </p:nvSpPr>
            <p:spPr>
              <a:xfrm>
                <a:off x="6962760" y="1637280"/>
                <a:ext cx="7560" cy="9637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677" extrusionOk="0">
                    <a:moveTo>
                      <a:pt x="21" y="2677"/>
                    </a:moveTo>
                    <a:lnTo>
                      <a:pt x="0" y="2677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26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7"/>
              <p:cNvSpPr/>
              <p:nvPr/>
            </p:nvSpPr>
            <p:spPr>
              <a:xfrm>
                <a:off x="6986160" y="1568520"/>
                <a:ext cx="7560" cy="103248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868" extrusionOk="0">
                    <a:moveTo>
                      <a:pt x="21" y="2868"/>
                    </a:moveTo>
                    <a:lnTo>
                      <a:pt x="0" y="2868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28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7"/>
              <p:cNvSpPr/>
              <p:nvPr/>
            </p:nvSpPr>
            <p:spPr>
              <a:xfrm>
                <a:off x="7009200" y="1496880"/>
                <a:ext cx="7920" cy="1105920"/>
              </a:xfrm>
              <a:custGeom>
                <a:avLst/>
                <a:gdLst/>
                <a:ahLst/>
                <a:cxnLst/>
                <a:rect l="l" t="t" r="r" b="b"/>
                <a:pathLst>
                  <a:path w="22" h="3072" extrusionOk="0">
                    <a:moveTo>
                      <a:pt x="22" y="3072"/>
                    </a:moveTo>
                    <a:lnTo>
                      <a:pt x="0" y="3072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22" y="30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37"/>
              <p:cNvSpPr/>
              <p:nvPr/>
            </p:nvSpPr>
            <p:spPr>
              <a:xfrm>
                <a:off x="7032600" y="1590840"/>
                <a:ext cx="7920" cy="1011960"/>
              </a:xfrm>
              <a:custGeom>
                <a:avLst/>
                <a:gdLst/>
                <a:ahLst/>
                <a:cxnLst/>
                <a:rect l="l" t="t" r="r" b="b"/>
                <a:pathLst>
                  <a:path w="22" h="2811" extrusionOk="0">
                    <a:moveTo>
                      <a:pt x="22" y="2811"/>
                    </a:moveTo>
                    <a:lnTo>
                      <a:pt x="0" y="2811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22" y="28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3" name="Google Shape;683;p37"/>
            <p:cNvSpPr/>
            <p:nvPr/>
          </p:nvSpPr>
          <p:spPr>
            <a:xfrm>
              <a:off x="6013676" y="1849089"/>
              <a:ext cx="2409575" cy="1464526"/>
            </a:xfrm>
            <a:custGeom>
              <a:avLst/>
              <a:gdLst/>
              <a:ahLst/>
              <a:cxnLst/>
              <a:rect l="l" t="t" r="r" b="b"/>
              <a:pathLst>
                <a:path w="3353" h="1579" extrusionOk="0">
                  <a:moveTo>
                    <a:pt x="3148" y="1579"/>
                  </a:moveTo>
                  <a:lnTo>
                    <a:pt x="204" y="1579"/>
                  </a:lnTo>
                  <a:cubicBezTo>
                    <a:pt x="92" y="1579"/>
                    <a:pt x="0" y="1487"/>
                    <a:pt x="0" y="1375"/>
                  </a:cubicBezTo>
                  <a:lnTo>
                    <a:pt x="0" y="1021"/>
                  </a:lnTo>
                  <a:lnTo>
                    <a:pt x="14" y="1021"/>
                  </a:lnTo>
                  <a:lnTo>
                    <a:pt x="14" y="1375"/>
                  </a:lnTo>
                  <a:cubicBezTo>
                    <a:pt x="14" y="1480"/>
                    <a:pt x="100" y="1565"/>
                    <a:pt x="204" y="1565"/>
                  </a:cubicBezTo>
                  <a:lnTo>
                    <a:pt x="3148" y="1565"/>
                  </a:lnTo>
                  <a:cubicBezTo>
                    <a:pt x="3253" y="1565"/>
                    <a:pt x="3339" y="1480"/>
                    <a:pt x="3339" y="1375"/>
                  </a:cubicBezTo>
                  <a:lnTo>
                    <a:pt x="3339" y="205"/>
                  </a:lnTo>
                  <a:cubicBezTo>
                    <a:pt x="3339" y="100"/>
                    <a:pt x="3253" y="15"/>
                    <a:pt x="3148" y="15"/>
                  </a:cubicBezTo>
                  <a:lnTo>
                    <a:pt x="2581" y="15"/>
                  </a:lnTo>
                  <a:lnTo>
                    <a:pt x="2581" y="0"/>
                  </a:lnTo>
                  <a:lnTo>
                    <a:pt x="3148" y="0"/>
                  </a:lnTo>
                  <a:cubicBezTo>
                    <a:pt x="3261" y="0"/>
                    <a:pt x="3353" y="92"/>
                    <a:pt x="3353" y="205"/>
                  </a:cubicBezTo>
                  <a:lnTo>
                    <a:pt x="3353" y="1375"/>
                  </a:lnTo>
                  <a:cubicBezTo>
                    <a:pt x="3353" y="1487"/>
                    <a:pt x="3261" y="1579"/>
                    <a:pt x="3148" y="1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4" name="Google Shape;684;p37"/>
            <p:cNvGrpSpPr/>
            <p:nvPr/>
          </p:nvGrpSpPr>
          <p:grpSpPr>
            <a:xfrm>
              <a:off x="6581254" y="3038333"/>
              <a:ext cx="1641071" cy="458014"/>
              <a:chOff x="6787804" y="886469"/>
              <a:chExt cx="1641071" cy="458014"/>
            </a:xfrm>
          </p:grpSpPr>
          <p:sp>
            <p:nvSpPr>
              <p:cNvPr id="685" name="Google Shape;685;p37"/>
              <p:cNvSpPr/>
              <p:nvPr/>
            </p:nvSpPr>
            <p:spPr>
              <a:xfrm>
                <a:off x="6787804" y="957794"/>
                <a:ext cx="1641071" cy="386689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56" extrusionOk="0">
                    <a:moveTo>
                      <a:pt x="2784" y="656"/>
                    </a:moveTo>
                    <a:lnTo>
                      <a:pt x="0" y="656"/>
                    </a:lnTo>
                    <a:lnTo>
                      <a:pt x="0" y="0"/>
                    </a:lnTo>
                    <a:lnTo>
                      <a:pt x="2784" y="0"/>
                    </a:lnTo>
                    <a:lnTo>
                      <a:pt x="2784" y="6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6787804" y="961331"/>
                <a:ext cx="1641071" cy="71325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21" extrusionOk="0">
                    <a:moveTo>
                      <a:pt x="2784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2784" y="121"/>
                    </a:lnTo>
                    <a:lnTo>
                      <a:pt x="27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6911591" y="1079813"/>
                <a:ext cx="87241" cy="866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7" extrusionOk="0">
                    <a:moveTo>
                      <a:pt x="148" y="73"/>
                    </a:moveTo>
                    <a:cubicBezTo>
                      <a:pt x="148" y="114"/>
                      <a:pt x="115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5" y="0"/>
                      <a:pt x="148" y="33"/>
                      <a:pt x="148" y="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7900" rIns="90000" bIns="7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6948138" y="958384"/>
                <a:ext cx="14147" cy="386100"/>
              </a:xfrm>
              <a:custGeom>
                <a:avLst/>
                <a:gdLst/>
                <a:ahLst/>
                <a:cxnLst/>
                <a:rect l="l" t="t" r="r" b="b"/>
                <a:pathLst>
                  <a:path w="24" h="655" extrusionOk="0">
                    <a:moveTo>
                      <a:pt x="24" y="655"/>
                    </a:moveTo>
                    <a:lnTo>
                      <a:pt x="0" y="655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6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7176261" y="1079813"/>
                <a:ext cx="86651" cy="86651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47" extrusionOk="0">
                    <a:moveTo>
                      <a:pt x="147" y="73"/>
                    </a:moveTo>
                    <a:cubicBezTo>
                      <a:pt x="147" y="114"/>
                      <a:pt x="114" y="147"/>
                      <a:pt x="73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114" y="0"/>
                      <a:pt x="147" y="33"/>
                      <a:pt x="147" y="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7900" rIns="90000" bIns="7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7212218" y="958384"/>
                <a:ext cx="14737" cy="386100"/>
              </a:xfrm>
              <a:custGeom>
                <a:avLst/>
                <a:gdLst/>
                <a:ahLst/>
                <a:cxnLst/>
                <a:rect l="l" t="t" r="r" b="b"/>
                <a:pathLst>
                  <a:path w="25" h="655" extrusionOk="0">
                    <a:moveTo>
                      <a:pt x="25" y="655"/>
                    </a:moveTo>
                    <a:lnTo>
                      <a:pt x="0" y="65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6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>
                <a:off x="7440341" y="1079813"/>
                <a:ext cx="87241" cy="866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7" extrusionOk="0">
                    <a:moveTo>
                      <a:pt x="148" y="73"/>
                    </a:moveTo>
                    <a:cubicBezTo>
                      <a:pt x="148" y="114"/>
                      <a:pt x="115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5" y="0"/>
                      <a:pt x="148" y="33"/>
                      <a:pt x="148" y="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7900" rIns="90000" bIns="7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37"/>
              <p:cNvSpPr/>
              <p:nvPr/>
            </p:nvSpPr>
            <p:spPr>
              <a:xfrm>
                <a:off x="7476298" y="958384"/>
                <a:ext cx="14737" cy="386100"/>
              </a:xfrm>
              <a:custGeom>
                <a:avLst/>
                <a:gdLst/>
                <a:ahLst/>
                <a:cxnLst/>
                <a:rect l="l" t="t" r="r" b="b"/>
                <a:pathLst>
                  <a:path w="25" h="655" extrusionOk="0">
                    <a:moveTo>
                      <a:pt x="25" y="655"/>
                    </a:moveTo>
                    <a:lnTo>
                      <a:pt x="0" y="65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6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37"/>
              <p:cNvSpPr/>
              <p:nvPr/>
            </p:nvSpPr>
            <p:spPr>
              <a:xfrm>
                <a:off x="7704421" y="1079813"/>
                <a:ext cx="87241" cy="866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7" extrusionOk="0">
                    <a:moveTo>
                      <a:pt x="148" y="73"/>
                    </a:moveTo>
                    <a:cubicBezTo>
                      <a:pt x="148" y="114"/>
                      <a:pt x="115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5" y="0"/>
                      <a:pt x="148" y="33"/>
                      <a:pt x="148" y="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7900" rIns="90000" bIns="7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7"/>
              <p:cNvSpPr/>
              <p:nvPr/>
            </p:nvSpPr>
            <p:spPr>
              <a:xfrm>
                <a:off x="7740967" y="958384"/>
                <a:ext cx="14147" cy="386100"/>
              </a:xfrm>
              <a:custGeom>
                <a:avLst/>
                <a:gdLst/>
                <a:ahLst/>
                <a:cxnLst/>
                <a:rect l="l" t="t" r="r" b="b"/>
                <a:pathLst>
                  <a:path w="24" h="655" extrusionOk="0">
                    <a:moveTo>
                      <a:pt x="24" y="655"/>
                    </a:moveTo>
                    <a:lnTo>
                      <a:pt x="0" y="655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6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7"/>
              <p:cNvSpPr/>
              <p:nvPr/>
            </p:nvSpPr>
            <p:spPr>
              <a:xfrm>
                <a:off x="7969090" y="1079813"/>
                <a:ext cx="86651" cy="86651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47" extrusionOk="0">
                    <a:moveTo>
                      <a:pt x="147" y="73"/>
                    </a:moveTo>
                    <a:cubicBezTo>
                      <a:pt x="147" y="114"/>
                      <a:pt x="11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4" y="0"/>
                      <a:pt x="147" y="33"/>
                      <a:pt x="147" y="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7900" rIns="90000" bIns="7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7"/>
              <p:cNvSpPr/>
              <p:nvPr/>
            </p:nvSpPr>
            <p:spPr>
              <a:xfrm>
                <a:off x="8005047" y="958384"/>
                <a:ext cx="14737" cy="386100"/>
              </a:xfrm>
              <a:custGeom>
                <a:avLst/>
                <a:gdLst/>
                <a:ahLst/>
                <a:cxnLst/>
                <a:rect l="l" t="t" r="r" b="b"/>
                <a:pathLst>
                  <a:path w="25" h="655" extrusionOk="0">
                    <a:moveTo>
                      <a:pt x="25" y="655"/>
                    </a:moveTo>
                    <a:lnTo>
                      <a:pt x="0" y="65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6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7"/>
              <p:cNvSpPr/>
              <p:nvPr/>
            </p:nvSpPr>
            <p:spPr>
              <a:xfrm>
                <a:off x="8233170" y="1079813"/>
                <a:ext cx="87241" cy="866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7" extrusionOk="0">
                    <a:moveTo>
                      <a:pt x="148" y="73"/>
                    </a:moveTo>
                    <a:cubicBezTo>
                      <a:pt x="148" y="114"/>
                      <a:pt x="115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5" y="0"/>
                      <a:pt x="148" y="33"/>
                      <a:pt x="148" y="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7900" rIns="90000" bIns="7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7"/>
              <p:cNvSpPr/>
              <p:nvPr/>
            </p:nvSpPr>
            <p:spPr>
              <a:xfrm>
                <a:off x="8269717" y="958384"/>
                <a:ext cx="14147" cy="386100"/>
              </a:xfrm>
              <a:custGeom>
                <a:avLst/>
                <a:gdLst/>
                <a:ahLst/>
                <a:cxnLst/>
                <a:rect l="l" t="t" r="r" b="b"/>
                <a:pathLst>
                  <a:path w="24" h="655" extrusionOk="0">
                    <a:moveTo>
                      <a:pt x="24" y="655"/>
                    </a:moveTo>
                    <a:lnTo>
                      <a:pt x="0" y="655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6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7"/>
              <p:cNvSpPr/>
              <p:nvPr/>
            </p:nvSpPr>
            <p:spPr>
              <a:xfrm>
                <a:off x="6787804" y="886469"/>
                <a:ext cx="1641071" cy="71325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21" extrusionOk="0">
                    <a:moveTo>
                      <a:pt x="2784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2784" y="121"/>
                    </a:lnTo>
                    <a:lnTo>
                      <a:pt x="27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37"/>
              <p:cNvSpPr/>
              <p:nvPr/>
            </p:nvSpPr>
            <p:spPr>
              <a:xfrm>
                <a:off x="6787804" y="950720"/>
                <a:ext cx="1641071" cy="1414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4" extrusionOk="0">
                    <a:moveTo>
                      <a:pt x="2784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2784" y="0"/>
                    </a:lnTo>
                    <a:lnTo>
                      <a:pt x="2784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6787804" y="1287304"/>
                <a:ext cx="1641071" cy="1473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5" extrusionOk="0">
                    <a:moveTo>
                      <a:pt x="2784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2784" y="0"/>
                    </a:lnTo>
                    <a:lnTo>
                      <a:pt x="2784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2" name="Google Shape;702;p37"/>
            <p:cNvGrpSpPr/>
            <p:nvPr/>
          </p:nvGrpSpPr>
          <p:grpSpPr>
            <a:xfrm rot="-5400000">
              <a:off x="6663129" y="1373962"/>
              <a:ext cx="1641068" cy="902469"/>
              <a:chOff x="6787804" y="1472396"/>
              <a:chExt cx="1641068" cy="902469"/>
            </a:xfrm>
          </p:grpSpPr>
          <p:sp>
            <p:nvSpPr>
              <p:cNvPr id="703" name="Google Shape;703;p37"/>
              <p:cNvSpPr/>
              <p:nvPr/>
            </p:nvSpPr>
            <p:spPr>
              <a:xfrm>
                <a:off x="6787804" y="1472396"/>
                <a:ext cx="292964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531" extrusionOk="0">
                    <a:moveTo>
                      <a:pt x="497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153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6787804" y="1559637"/>
                <a:ext cx="292964" cy="1414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4" extrusionOk="0">
                    <a:moveTo>
                      <a:pt x="497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6787804" y="1630962"/>
                <a:ext cx="292964" cy="1473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5" extrusionOk="0">
                    <a:moveTo>
                      <a:pt x="497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7"/>
              <p:cNvSpPr/>
              <p:nvPr/>
            </p:nvSpPr>
            <p:spPr>
              <a:xfrm>
                <a:off x="6878582" y="1615046"/>
                <a:ext cx="202186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8" extrusionOk="0">
                    <a:moveTo>
                      <a:pt x="343" y="78"/>
                    </a:moveTo>
                    <a:lnTo>
                      <a:pt x="0" y="76"/>
                    </a:lnTo>
                    <a:lnTo>
                      <a:pt x="0" y="0"/>
                    </a:lnTo>
                    <a:lnTo>
                      <a:pt x="343" y="2"/>
                    </a:lnTo>
                    <a:lnTo>
                      <a:pt x="343" y="7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7"/>
              <p:cNvSpPr/>
              <p:nvPr/>
            </p:nvSpPr>
            <p:spPr>
              <a:xfrm>
                <a:off x="6787804" y="1702287"/>
                <a:ext cx="292964" cy="1473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5" extrusionOk="0">
                    <a:moveTo>
                      <a:pt x="497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7"/>
              <p:cNvSpPr/>
              <p:nvPr/>
            </p:nvSpPr>
            <p:spPr>
              <a:xfrm>
                <a:off x="6787804" y="1773612"/>
                <a:ext cx="292964" cy="1473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5" extrusionOk="0">
                    <a:moveTo>
                      <a:pt x="497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>
                <a:off x="6878582" y="1758286"/>
                <a:ext cx="202186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8" extrusionOk="0">
                    <a:moveTo>
                      <a:pt x="343" y="78"/>
                    </a:moveTo>
                    <a:lnTo>
                      <a:pt x="0" y="76"/>
                    </a:lnTo>
                    <a:lnTo>
                      <a:pt x="0" y="0"/>
                    </a:lnTo>
                    <a:lnTo>
                      <a:pt x="343" y="2"/>
                    </a:lnTo>
                    <a:lnTo>
                      <a:pt x="343" y="7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7"/>
              <p:cNvSpPr/>
              <p:nvPr/>
            </p:nvSpPr>
            <p:spPr>
              <a:xfrm>
                <a:off x="6787804" y="1845527"/>
                <a:ext cx="292964" cy="1414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4" extrusionOk="0">
                    <a:moveTo>
                      <a:pt x="497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7"/>
              <p:cNvSpPr/>
              <p:nvPr/>
            </p:nvSpPr>
            <p:spPr>
              <a:xfrm>
                <a:off x="6787804" y="1916852"/>
                <a:ext cx="292964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3" extrusionOk="0">
                    <a:moveTo>
                      <a:pt x="497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6878582" y="1900936"/>
                <a:ext cx="202186" cy="4538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7" extrusionOk="0">
                    <a:moveTo>
                      <a:pt x="343" y="77"/>
                    </a:moveTo>
                    <a:lnTo>
                      <a:pt x="0" y="75"/>
                    </a:lnTo>
                    <a:lnTo>
                      <a:pt x="0" y="0"/>
                    </a:lnTo>
                    <a:lnTo>
                      <a:pt x="343" y="2"/>
                    </a:lnTo>
                    <a:lnTo>
                      <a:pt x="343" y="7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6787804" y="1987588"/>
                <a:ext cx="292964" cy="1473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5" extrusionOk="0">
                    <a:moveTo>
                      <a:pt x="497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37"/>
              <p:cNvSpPr/>
              <p:nvPr/>
            </p:nvSpPr>
            <p:spPr>
              <a:xfrm>
                <a:off x="6787804" y="2058913"/>
                <a:ext cx="292964" cy="1473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5" extrusionOk="0">
                    <a:moveTo>
                      <a:pt x="497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7"/>
              <p:cNvSpPr/>
              <p:nvPr/>
            </p:nvSpPr>
            <p:spPr>
              <a:xfrm>
                <a:off x="6878582" y="2042997"/>
                <a:ext cx="202186" cy="46568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9" extrusionOk="0">
                    <a:moveTo>
                      <a:pt x="343" y="79"/>
                    </a:moveTo>
                    <a:lnTo>
                      <a:pt x="0" y="77"/>
                    </a:lnTo>
                    <a:lnTo>
                      <a:pt x="0" y="0"/>
                    </a:lnTo>
                    <a:lnTo>
                      <a:pt x="343" y="2"/>
                    </a:lnTo>
                    <a:lnTo>
                      <a:pt x="343" y="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7"/>
              <p:cNvSpPr/>
              <p:nvPr/>
            </p:nvSpPr>
            <p:spPr>
              <a:xfrm>
                <a:off x="6787804" y="2130238"/>
                <a:ext cx="292964" cy="1473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5" extrusionOk="0">
                    <a:moveTo>
                      <a:pt x="497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37"/>
              <p:cNvSpPr/>
              <p:nvPr/>
            </p:nvSpPr>
            <p:spPr>
              <a:xfrm>
                <a:off x="6787804" y="2202153"/>
                <a:ext cx="292964" cy="1414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4" extrusionOk="0">
                    <a:moveTo>
                      <a:pt x="497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37"/>
              <p:cNvSpPr/>
              <p:nvPr/>
            </p:nvSpPr>
            <p:spPr>
              <a:xfrm>
                <a:off x="6878582" y="2186237"/>
                <a:ext cx="202186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8" extrusionOk="0">
                    <a:moveTo>
                      <a:pt x="343" y="78"/>
                    </a:moveTo>
                    <a:lnTo>
                      <a:pt x="0" y="76"/>
                    </a:lnTo>
                    <a:lnTo>
                      <a:pt x="0" y="0"/>
                    </a:lnTo>
                    <a:lnTo>
                      <a:pt x="343" y="2"/>
                    </a:lnTo>
                    <a:lnTo>
                      <a:pt x="343" y="7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6787804" y="2273478"/>
                <a:ext cx="292964" cy="1414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4" extrusionOk="0">
                    <a:moveTo>
                      <a:pt x="497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>
                <a:off x="6787804" y="2344803"/>
                <a:ext cx="292964" cy="1473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5" extrusionOk="0">
                    <a:moveTo>
                      <a:pt x="497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7"/>
              <p:cNvSpPr/>
              <p:nvPr/>
            </p:nvSpPr>
            <p:spPr>
              <a:xfrm>
                <a:off x="6878582" y="2328887"/>
                <a:ext cx="202186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8" extrusionOk="0">
                    <a:moveTo>
                      <a:pt x="343" y="78"/>
                    </a:moveTo>
                    <a:lnTo>
                      <a:pt x="0" y="77"/>
                    </a:lnTo>
                    <a:lnTo>
                      <a:pt x="0" y="0"/>
                    </a:lnTo>
                    <a:lnTo>
                      <a:pt x="343" y="2"/>
                    </a:lnTo>
                    <a:lnTo>
                      <a:pt x="343" y="7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7"/>
              <p:cNvSpPr/>
              <p:nvPr/>
            </p:nvSpPr>
            <p:spPr>
              <a:xfrm>
                <a:off x="6787804" y="1488312"/>
                <a:ext cx="292964" cy="1414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4" extrusionOk="0">
                    <a:moveTo>
                      <a:pt x="497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7"/>
              <p:cNvSpPr/>
              <p:nvPr/>
            </p:nvSpPr>
            <p:spPr>
              <a:xfrm>
                <a:off x="6878582" y="1472396"/>
                <a:ext cx="202186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8" extrusionOk="0">
                    <a:moveTo>
                      <a:pt x="343" y="78"/>
                    </a:moveTo>
                    <a:lnTo>
                      <a:pt x="0" y="76"/>
                    </a:lnTo>
                    <a:lnTo>
                      <a:pt x="0" y="0"/>
                    </a:lnTo>
                    <a:lnTo>
                      <a:pt x="343" y="2"/>
                    </a:lnTo>
                    <a:lnTo>
                      <a:pt x="343" y="7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37"/>
              <p:cNvSpPr/>
              <p:nvPr/>
            </p:nvSpPr>
            <p:spPr>
              <a:xfrm>
                <a:off x="8151824" y="1472396"/>
                <a:ext cx="277048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531" extrusionOk="0">
                    <a:moveTo>
                      <a:pt x="0" y="1531"/>
                    </a:moveTo>
                    <a:lnTo>
                      <a:pt x="470" y="1531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7"/>
              <p:cNvSpPr/>
              <p:nvPr/>
            </p:nvSpPr>
            <p:spPr>
              <a:xfrm>
                <a:off x="8196623" y="1526627"/>
                <a:ext cx="39494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7" h="69" extrusionOk="0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4"/>
                      <a:pt x="15" y="69"/>
                      <a:pt x="33" y="69"/>
                    </a:cubicBezTo>
                    <a:cubicBezTo>
                      <a:pt x="52" y="69"/>
                      <a:pt x="67" y="54"/>
                      <a:pt x="67" y="35"/>
                    </a:cubicBezTo>
                    <a:cubicBezTo>
                      <a:pt x="67" y="16"/>
                      <a:pt x="52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7"/>
              <p:cNvSpPr/>
              <p:nvPr/>
            </p:nvSpPr>
            <p:spPr>
              <a:xfrm>
                <a:off x="8351652" y="1526037"/>
                <a:ext cx="38905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9" extrusionOk="0">
                    <a:moveTo>
                      <a:pt x="33" y="69"/>
                    </a:moveTo>
                    <a:cubicBezTo>
                      <a:pt x="51" y="69"/>
                      <a:pt x="66" y="53"/>
                      <a:pt x="66" y="34"/>
                    </a:cubicBezTo>
                    <a:cubicBezTo>
                      <a:pt x="66" y="15"/>
                      <a:pt x="51" y="0"/>
                      <a:pt x="33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-1" y="54"/>
                      <a:pt x="14" y="69"/>
                      <a:pt x="33" y="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7"/>
              <p:cNvSpPr/>
              <p:nvPr/>
            </p:nvSpPr>
            <p:spPr>
              <a:xfrm>
                <a:off x="8275611" y="1620941"/>
                <a:ext cx="38905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9" extrusionOk="0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5" y="69"/>
                      <a:pt x="33" y="69"/>
                    </a:cubicBezTo>
                    <a:cubicBezTo>
                      <a:pt x="51" y="69"/>
                      <a:pt x="66" y="53"/>
                      <a:pt x="66" y="34"/>
                    </a:cubicBezTo>
                    <a:cubicBezTo>
                      <a:pt x="66" y="15"/>
                      <a:pt x="52" y="-1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37"/>
              <p:cNvSpPr/>
              <p:nvPr/>
            </p:nvSpPr>
            <p:spPr>
              <a:xfrm>
                <a:off x="8196623" y="1715255"/>
                <a:ext cx="39494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7" h="69" extrusionOk="0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4"/>
                      <a:pt x="15" y="69"/>
                      <a:pt x="33" y="69"/>
                    </a:cubicBezTo>
                    <a:cubicBezTo>
                      <a:pt x="52" y="69"/>
                      <a:pt x="67" y="54"/>
                      <a:pt x="67" y="35"/>
                    </a:cubicBezTo>
                    <a:cubicBezTo>
                      <a:pt x="67" y="16"/>
                      <a:pt x="52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8351652" y="1714666"/>
                <a:ext cx="38905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9" extrusionOk="0">
                    <a:moveTo>
                      <a:pt x="33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-1" y="54"/>
                      <a:pt x="14" y="69"/>
                      <a:pt x="33" y="69"/>
                    </a:cubicBezTo>
                    <a:cubicBezTo>
                      <a:pt x="51" y="69"/>
                      <a:pt x="66" y="53"/>
                      <a:pt x="66" y="34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37"/>
              <p:cNvSpPr/>
              <p:nvPr/>
            </p:nvSpPr>
            <p:spPr>
              <a:xfrm>
                <a:off x="8274432" y="1809570"/>
                <a:ext cx="39494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7" h="69" extrusionOk="0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5" y="69"/>
                      <a:pt x="33" y="69"/>
                    </a:cubicBezTo>
                    <a:cubicBezTo>
                      <a:pt x="52" y="69"/>
                      <a:pt x="66" y="53"/>
                      <a:pt x="67" y="34"/>
                    </a:cubicBezTo>
                    <a:cubicBezTo>
                      <a:pt x="67" y="15"/>
                      <a:pt x="52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37"/>
              <p:cNvSpPr/>
              <p:nvPr/>
            </p:nvSpPr>
            <p:spPr>
              <a:xfrm>
                <a:off x="8196623" y="1903884"/>
                <a:ext cx="39494" cy="40084"/>
              </a:xfrm>
              <a:custGeom>
                <a:avLst/>
                <a:gdLst/>
                <a:ahLst/>
                <a:cxnLst/>
                <a:rect l="l" t="t" r="r" b="b"/>
                <a:pathLst>
                  <a:path w="67" h="68" extrusionOk="0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8"/>
                      <a:pt x="33" y="68"/>
                    </a:cubicBezTo>
                    <a:cubicBezTo>
                      <a:pt x="52" y="68"/>
                      <a:pt x="67" y="53"/>
                      <a:pt x="67" y="35"/>
                    </a:cubicBezTo>
                    <a:cubicBezTo>
                      <a:pt x="67" y="16"/>
                      <a:pt x="52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7"/>
              <p:cNvSpPr/>
              <p:nvPr/>
            </p:nvSpPr>
            <p:spPr>
              <a:xfrm>
                <a:off x="8351652" y="1903294"/>
                <a:ext cx="38905" cy="40084"/>
              </a:xfrm>
              <a:custGeom>
                <a:avLst/>
                <a:gdLst/>
                <a:ahLst/>
                <a:cxnLst/>
                <a:rect l="l" t="t" r="r" b="b"/>
                <a:pathLst>
                  <a:path w="66" h="68" extrusionOk="0">
                    <a:moveTo>
                      <a:pt x="33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-1" y="53"/>
                      <a:pt x="14" y="68"/>
                      <a:pt x="33" y="68"/>
                    </a:cubicBezTo>
                    <a:cubicBezTo>
                      <a:pt x="51" y="68"/>
                      <a:pt x="66" y="52"/>
                      <a:pt x="66" y="34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7"/>
              <p:cNvSpPr/>
              <p:nvPr/>
            </p:nvSpPr>
            <p:spPr>
              <a:xfrm>
                <a:off x="8273843" y="1997609"/>
                <a:ext cx="38905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9" extrusionOk="0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4" y="69"/>
                      <a:pt x="33" y="69"/>
                    </a:cubicBezTo>
                    <a:cubicBezTo>
                      <a:pt x="51" y="69"/>
                      <a:pt x="66" y="53"/>
                      <a:pt x="66" y="34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7"/>
              <p:cNvSpPr/>
              <p:nvPr/>
            </p:nvSpPr>
            <p:spPr>
              <a:xfrm>
                <a:off x="8196623" y="2091923"/>
                <a:ext cx="39494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7" h="69" extrusionOk="0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4"/>
                      <a:pt x="15" y="69"/>
                      <a:pt x="33" y="69"/>
                    </a:cubicBezTo>
                    <a:cubicBezTo>
                      <a:pt x="52" y="69"/>
                      <a:pt x="67" y="54"/>
                      <a:pt x="67" y="35"/>
                    </a:cubicBezTo>
                    <a:cubicBezTo>
                      <a:pt x="67" y="16"/>
                      <a:pt x="52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7"/>
              <p:cNvSpPr/>
              <p:nvPr/>
            </p:nvSpPr>
            <p:spPr>
              <a:xfrm>
                <a:off x="8351652" y="2091333"/>
                <a:ext cx="38905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9" extrusionOk="0">
                    <a:moveTo>
                      <a:pt x="33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-1" y="54"/>
                      <a:pt x="14" y="69"/>
                      <a:pt x="33" y="69"/>
                    </a:cubicBezTo>
                    <a:cubicBezTo>
                      <a:pt x="51" y="69"/>
                      <a:pt x="66" y="53"/>
                      <a:pt x="66" y="34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7"/>
              <p:cNvSpPr/>
              <p:nvPr/>
            </p:nvSpPr>
            <p:spPr>
              <a:xfrm>
                <a:off x="8196623" y="2280551"/>
                <a:ext cx="39494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7" h="69" extrusionOk="0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4"/>
                      <a:pt x="15" y="69"/>
                      <a:pt x="33" y="69"/>
                    </a:cubicBezTo>
                    <a:cubicBezTo>
                      <a:pt x="52" y="69"/>
                      <a:pt x="67" y="54"/>
                      <a:pt x="67" y="35"/>
                    </a:cubicBezTo>
                    <a:cubicBezTo>
                      <a:pt x="67" y="16"/>
                      <a:pt x="52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7"/>
              <p:cNvSpPr/>
              <p:nvPr/>
            </p:nvSpPr>
            <p:spPr>
              <a:xfrm>
                <a:off x="8351652" y="2279962"/>
                <a:ext cx="38905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9" extrusionOk="0">
                    <a:moveTo>
                      <a:pt x="33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-1" y="54"/>
                      <a:pt x="14" y="69"/>
                      <a:pt x="33" y="69"/>
                    </a:cubicBezTo>
                    <a:cubicBezTo>
                      <a:pt x="51" y="69"/>
                      <a:pt x="66" y="53"/>
                      <a:pt x="66" y="34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7"/>
              <p:cNvSpPr/>
              <p:nvPr/>
            </p:nvSpPr>
            <p:spPr>
              <a:xfrm>
                <a:off x="8272664" y="2186237"/>
                <a:ext cx="38905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9" extrusionOk="0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5" y="69"/>
                      <a:pt x="33" y="69"/>
                    </a:cubicBezTo>
                    <a:cubicBezTo>
                      <a:pt x="51" y="69"/>
                      <a:pt x="66" y="53"/>
                      <a:pt x="66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7"/>
              <p:cNvSpPr/>
              <p:nvPr/>
            </p:nvSpPr>
            <p:spPr>
              <a:xfrm>
                <a:off x="7080768" y="1472396"/>
                <a:ext cx="1071056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1531" extrusionOk="0">
                    <a:moveTo>
                      <a:pt x="0" y="1531"/>
                    </a:moveTo>
                    <a:lnTo>
                      <a:pt x="1817" y="1531"/>
                    </a:lnTo>
                    <a:lnTo>
                      <a:pt x="1817" y="0"/>
                    </a:lnTo>
                    <a:lnTo>
                      <a:pt x="0" y="0"/>
                    </a:lnTo>
                    <a:lnTo>
                      <a:pt x="0" y="153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7"/>
              <p:cNvSpPr/>
              <p:nvPr/>
            </p:nvSpPr>
            <p:spPr>
              <a:xfrm>
                <a:off x="7073105" y="1472396"/>
                <a:ext cx="1473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531" extrusionOk="0">
                    <a:moveTo>
                      <a:pt x="25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1531"/>
                    </a:lnTo>
                    <a:close/>
                  </a:path>
                </a:pathLst>
              </a:custGeom>
              <a:solidFill>
                <a:srgbClr val="07000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7"/>
              <p:cNvSpPr/>
              <p:nvPr/>
            </p:nvSpPr>
            <p:spPr>
              <a:xfrm>
                <a:off x="7155630" y="1472396"/>
                <a:ext cx="1473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531" extrusionOk="0">
                    <a:moveTo>
                      <a:pt x="25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7"/>
              <p:cNvSpPr/>
              <p:nvPr/>
            </p:nvSpPr>
            <p:spPr>
              <a:xfrm>
                <a:off x="7238155" y="1472396"/>
                <a:ext cx="1414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31" extrusionOk="0">
                    <a:moveTo>
                      <a:pt x="24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37"/>
              <p:cNvSpPr/>
              <p:nvPr/>
            </p:nvSpPr>
            <p:spPr>
              <a:xfrm>
                <a:off x="7320680" y="1472396"/>
                <a:ext cx="1414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31" extrusionOk="0">
                    <a:moveTo>
                      <a:pt x="24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7402615" y="1472396"/>
                <a:ext cx="1473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531" extrusionOk="0">
                    <a:moveTo>
                      <a:pt x="25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7"/>
              <p:cNvSpPr/>
              <p:nvPr/>
            </p:nvSpPr>
            <p:spPr>
              <a:xfrm>
                <a:off x="7485140" y="1472396"/>
                <a:ext cx="1473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531" extrusionOk="0">
                    <a:moveTo>
                      <a:pt x="25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37"/>
              <p:cNvSpPr/>
              <p:nvPr/>
            </p:nvSpPr>
            <p:spPr>
              <a:xfrm>
                <a:off x="7567665" y="1472396"/>
                <a:ext cx="1414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31" extrusionOk="0">
                    <a:moveTo>
                      <a:pt x="24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37"/>
              <p:cNvSpPr/>
              <p:nvPr/>
            </p:nvSpPr>
            <p:spPr>
              <a:xfrm>
                <a:off x="7650190" y="1472396"/>
                <a:ext cx="1414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31" extrusionOk="0">
                    <a:moveTo>
                      <a:pt x="24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37"/>
              <p:cNvSpPr/>
              <p:nvPr/>
            </p:nvSpPr>
            <p:spPr>
              <a:xfrm>
                <a:off x="7732715" y="1472396"/>
                <a:ext cx="1414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31" extrusionOk="0">
                    <a:moveTo>
                      <a:pt x="24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37"/>
              <p:cNvSpPr/>
              <p:nvPr/>
            </p:nvSpPr>
            <p:spPr>
              <a:xfrm>
                <a:off x="7814650" y="1472396"/>
                <a:ext cx="1473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531" extrusionOk="0">
                    <a:moveTo>
                      <a:pt x="25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7"/>
              <p:cNvSpPr/>
              <p:nvPr/>
            </p:nvSpPr>
            <p:spPr>
              <a:xfrm>
                <a:off x="7897175" y="1472396"/>
                <a:ext cx="1473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531" extrusionOk="0">
                    <a:moveTo>
                      <a:pt x="25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7"/>
              <p:cNvSpPr/>
              <p:nvPr/>
            </p:nvSpPr>
            <p:spPr>
              <a:xfrm>
                <a:off x="7979700" y="1472396"/>
                <a:ext cx="1414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31" extrusionOk="0">
                    <a:moveTo>
                      <a:pt x="24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7"/>
              <p:cNvSpPr/>
              <p:nvPr/>
            </p:nvSpPr>
            <p:spPr>
              <a:xfrm>
                <a:off x="8144161" y="1472396"/>
                <a:ext cx="1473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531" extrusionOk="0">
                    <a:moveTo>
                      <a:pt x="25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7"/>
              <p:cNvSpPr/>
              <p:nvPr/>
            </p:nvSpPr>
            <p:spPr>
              <a:xfrm>
                <a:off x="8062225" y="1472396"/>
                <a:ext cx="1414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31" extrusionOk="0">
                    <a:moveTo>
                      <a:pt x="24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998957C-FDC4-4AAE-C476-275BF2D5C2B3}"/>
              </a:ext>
            </a:extLst>
          </p:cNvPr>
          <p:cNvSpPr/>
          <p:nvPr/>
        </p:nvSpPr>
        <p:spPr>
          <a:xfrm>
            <a:off x="484962" y="420163"/>
            <a:ext cx="45544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bg-BG" sz="4000" b="1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Развитие </a:t>
            </a:r>
          </a:p>
          <a:p>
            <a:r>
              <a:rPr lang="bg-BG" sz="4000" b="1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 нововъведения:</a:t>
            </a:r>
            <a:endParaRPr lang="en-US" sz="40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4641937" y="2495038"/>
            <a:ext cx="3306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600" b="1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Заключение:</a:t>
            </a:r>
            <a:endParaRPr lang="bg-BG" sz="36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2"/>
          </p:nvPr>
        </p:nvSpPr>
        <p:spPr>
          <a:xfrm>
            <a:off x="4746232" y="1698363"/>
            <a:ext cx="12462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6</a:t>
            </a:r>
            <a:endParaRPr dirty="0"/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96063" y="949994"/>
            <a:ext cx="2692937" cy="3243514"/>
            <a:chOff x="6115680" y="3576600"/>
            <a:chExt cx="626760" cy="754920"/>
          </a:xfrm>
        </p:grpSpPr>
        <p:sp>
          <p:nvSpPr>
            <p:cNvPr id="455" name="Google Shape;455;p31"/>
            <p:cNvSpPr/>
            <p:nvPr/>
          </p:nvSpPr>
          <p:spPr>
            <a:xfrm>
              <a:off x="6595200" y="3922920"/>
              <a:ext cx="4320" cy="317160"/>
            </a:xfrm>
            <a:custGeom>
              <a:avLst/>
              <a:gdLst/>
              <a:ahLst/>
              <a:cxnLst/>
              <a:rect l="l" t="t" r="r" b="b"/>
              <a:pathLst>
                <a:path w="12" h="881" extrusionOk="0">
                  <a:moveTo>
                    <a:pt x="12" y="881"/>
                  </a:moveTo>
                  <a:lnTo>
                    <a:pt x="0" y="88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505920" y="423720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452280" y="3858840"/>
              <a:ext cx="290160" cy="125640"/>
            </a:xfrm>
            <a:custGeom>
              <a:avLst/>
              <a:gdLst/>
              <a:ahLst/>
              <a:cxnLst/>
              <a:rect l="l" t="t" r="r" b="b"/>
              <a:pathLst>
                <a:path w="806" h="349" extrusionOk="0">
                  <a:moveTo>
                    <a:pt x="806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34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452280" y="3859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494400" y="3911400"/>
              <a:ext cx="20520" cy="20880"/>
            </a:xfrm>
            <a:custGeom>
              <a:avLst/>
              <a:gdLst/>
              <a:ahLst/>
              <a:cxnLst/>
              <a:rect l="l" t="t" r="r" b="b"/>
              <a:pathLst>
                <a:path w="57" h="58" extrusionOk="0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2" y="58"/>
                    <a:pt x="0" y="45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5026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55596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56460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61788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626160" y="3858840"/>
              <a:ext cx="4320" cy="125640"/>
            </a:xfrm>
            <a:custGeom>
              <a:avLst/>
              <a:gdLst/>
              <a:ahLst/>
              <a:cxnLst/>
              <a:rect l="l" t="t" r="r" b="b"/>
              <a:pathLst>
                <a:path w="12" h="349" extrusionOk="0">
                  <a:moveTo>
                    <a:pt x="12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67980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6880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452280" y="3841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452280" y="385704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452280" y="397080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258600" y="3657600"/>
              <a:ext cx="3960" cy="418320"/>
            </a:xfrm>
            <a:custGeom>
              <a:avLst/>
              <a:gdLst/>
              <a:ahLst/>
              <a:cxnLst/>
              <a:rect l="l" t="t" r="r" b="b"/>
              <a:pathLst>
                <a:path w="11" h="1162" extrusionOk="0">
                  <a:moveTo>
                    <a:pt x="11" y="1162"/>
                  </a:moveTo>
                  <a:lnTo>
                    <a:pt x="0" y="116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11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168960" y="407304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rgbClr val="07000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115680" y="3593520"/>
              <a:ext cx="289800" cy="226800"/>
            </a:xfrm>
            <a:custGeom>
              <a:avLst/>
              <a:gdLst/>
              <a:ahLst/>
              <a:cxnLst/>
              <a:rect l="l" t="t" r="r" b="b"/>
              <a:pathLst>
                <a:path w="805" h="630" extrusionOk="0">
                  <a:moveTo>
                    <a:pt x="805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6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115680" y="3594240"/>
              <a:ext cx="289800" cy="17280"/>
            </a:xfrm>
            <a:custGeom>
              <a:avLst/>
              <a:gdLst/>
              <a:ahLst/>
              <a:cxnLst/>
              <a:rect l="l" t="t" r="r" b="b"/>
              <a:pathLst>
                <a:path w="805" h="48" extrusionOk="0">
                  <a:moveTo>
                    <a:pt x="805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05" y="48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15744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16572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21936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22764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28092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28956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34284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351120" y="3593520"/>
              <a:ext cx="4320" cy="226800"/>
            </a:xfrm>
            <a:custGeom>
              <a:avLst/>
              <a:gdLst/>
              <a:ahLst/>
              <a:cxnLst/>
              <a:rect l="l" t="t" r="r" b="b"/>
              <a:pathLst>
                <a:path w="12" h="630" extrusionOk="0">
                  <a:moveTo>
                    <a:pt x="12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115680" y="3576600"/>
              <a:ext cx="289800" cy="16920"/>
            </a:xfrm>
            <a:custGeom>
              <a:avLst/>
              <a:gdLst/>
              <a:ahLst/>
              <a:cxnLst/>
              <a:rect l="l" t="t" r="r" b="b"/>
              <a:pathLst>
                <a:path w="805" h="47" extrusionOk="0">
                  <a:moveTo>
                    <a:pt x="805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5" y="4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115680" y="3591360"/>
              <a:ext cx="289800" cy="4320"/>
            </a:xfrm>
            <a:custGeom>
              <a:avLst/>
              <a:gdLst/>
              <a:ahLst/>
              <a:cxnLst/>
              <a:rect l="l" t="t" r="r" b="b"/>
              <a:pathLst>
                <a:path w="805" h="12" extrusionOk="0">
                  <a:moveTo>
                    <a:pt x="80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115680" y="3806640"/>
              <a:ext cx="289800" cy="3960"/>
            </a:xfrm>
            <a:custGeom>
              <a:avLst/>
              <a:gdLst/>
              <a:ahLst/>
              <a:cxnLst/>
              <a:rect l="l" t="t" r="r" b="b"/>
              <a:pathLst>
                <a:path w="805" h="11" extrusionOk="0">
                  <a:moveTo>
                    <a:pt x="805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327360" y="3868200"/>
              <a:ext cx="37080" cy="18360"/>
            </a:xfrm>
            <a:custGeom>
              <a:avLst/>
              <a:gdLst/>
              <a:ahLst/>
              <a:cxnLst/>
              <a:rect l="l" t="t" r="r" b="b"/>
              <a:pathLst>
                <a:path w="103" h="51" extrusionOk="0">
                  <a:moveTo>
                    <a:pt x="103" y="0"/>
                  </a:moveTo>
                  <a:lnTo>
                    <a:pt x="0" y="1"/>
                  </a:lnTo>
                  <a:lnTo>
                    <a:pt x="0" y="51"/>
                  </a:lnTo>
                  <a:lnTo>
                    <a:pt x="103" y="5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328440" y="4311720"/>
              <a:ext cx="37440" cy="18360"/>
            </a:xfrm>
            <a:custGeom>
              <a:avLst/>
              <a:gdLst/>
              <a:ahLst/>
              <a:cxnLst/>
              <a:rect l="l" t="t" r="r" b="b"/>
              <a:pathLst>
                <a:path w="104" h="51" extrusionOk="0">
                  <a:moveTo>
                    <a:pt x="0" y="1"/>
                  </a:moveTo>
                  <a:lnTo>
                    <a:pt x="0" y="51"/>
                  </a:lnTo>
                  <a:lnTo>
                    <a:pt x="104" y="51"/>
                  </a:lnTo>
                  <a:lnTo>
                    <a:pt x="10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559200" y="4079880"/>
              <a:ext cx="18360" cy="37440"/>
            </a:xfrm>
            <a:custGeom>
              <a:avLst/>
              <a:gdLst/>
              <a:ahLst/>
              <a:cxnLst/>
              <a:rect l="l" t="t" r="r" b="b"/>
              <a:pathLst>
                <a:path w="51" h="104" extrusionOk="0">
                  <a:moveTo>
                    <a:pt x="50" y="0"/>
                  </a:moveTo>
                  <a:lnTo>
                    <a:pt x="0" y="1"/>
                  </a:lnTo>
                  <a:lnTo>
                    <a:pt x="0" y="104"/>
                  </a:lnTo>
                  <a:lnTo>
                    <a:pt x="51" y="1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115680" y="4081320"/>
              <a:ext cx="18360" cy="37080"/>
            </a:xfrm>
            <a:custGeom>
              <a:avLst/>
              <a:gdLst/>
              <a:ahLst/>
              <a:cxnLst/>
              <a:rect l="l" t="t" r="r" b="b"/>
              <a:pathLst>
                <a:path w="51" h="103" extrusionOk="0">
                  <a:moveTo>
                    <a:pt x="0" y="0"/>
                  </a:moveTo>
                  <a:lnTo>
                    <a:pt x="0" y="103"/>
                  </a:lnTo>
                  <a:lnTo>
                    <a:pt x="51" y="103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169680" y="392328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36"/>
                  </a:moveTo>
                  <a:lnTo>
                    <a:pt x="73" y="0"/>
                  </a:lnTo>
                  <a:lnTo>
                    <a:pt x="0" y="73"/>
                  </a:lnTo>
                  <a:lnTo>
                    <a:pt x="36" y="109"/>
                  </a:lnTo>
                  <a:lnTo>
                    <a:pt x="109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483960" y="423612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73"/>
                  </a:moveTo>
                  <a:lnTo>
                    <a:pt x="36" y="109"/>
                  </a:lnTo>
                  <a:lnTo>
                    <a:pt x="109" y="36"/>
                  </a:lnTo>
                  <a:lnTo>
                    <a:pt x="73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483240" y="392256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73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73" y="109"/>
                  </a:lnTo>
                  <a:lnTo>
                    <a:pt x="109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170400" y="423684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36"/>
                  </a:moveTo>
                  <a:lnTo>
                    <a:pt x="74" y="109"/>
                  </a:lnTo>
                  <a:lnTo>
                    <a:pt x="109" y="73"/>
                  </a:lnTo>
                  <a:lnTo>
                    <a:pt x="3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228360" y="4210200"/>
              <a:ext cx="237240" cy="121320"/>
            </a:xfrm>
            <a:custGeom>
              <a:avLst/>
              <a:gdLst/>
              <a:ahLst/>
              <a:cxnLst/>
              <a:rect l="l" t="t" r="r" b="b"/>
              <a:pathLst>
                <a:path w="659" h="337" extrusionOk="0">
                  <a:moveTo>
                    <a:pt x="651" y="337"/>
                  </a:moveTo>
                  <a:lnTo>
                    <a:pt x="330" y="16"/>
                  </a:lnTo>
                  <a:lnTo>
                    <a:pt x="8" y="337"/>
                  </a:lnTo>
                  <a:lnTo>
                    <a:pt x="0" y="329"/>
                  </a:lnTo>
                  <a:lnTo>
                    <a:pt x="330" y="0"/>
                  </a:lnTo>
                  <a:lnTo>
                    <a:pt x="659" y="329"/>
                  </a:lnTo>
                  <a:lnTo>
                    <a:pt x="651" y="3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130800" y="3883680"/>
              <a:ext cx="431280" cy="431280"/>
            </a:xfrm>
            <a:custGeom>
              <a:avLst/>
              <a:gdLst/>
              <a:ahLst/>
              <a:cxnLst/>
              <a:rect l="l" t="t" r="r" b="b"/>
              <a:pathLst>
                <a:path w="1198" h="1198" extrusionOk="0">
                  <a:moveTo>
                    <a:pt x="1190" y="694"/>
                  </a:moveTo>
                  <a:cubicBezTo>
                    <a:pt x="1138" y="1021"/>
                    <a:pt x="831" y="1243"/>
                    <a:pt x="504" y="1190"/>
                  </a:cubicBezTo>
                  <a:cubicBezTo>
                    <a:pt x="177" y="1138"/>
                    <a:pt x="-45" y="831"/>
                    <a:pt x="8" y="504"/>
                  </a:cubicBezTo>
                  <a:cubicBezTo>
                    <a:pt x="60" y="177"/>
                    <a:pt x="368" y="-45"/>
                    <a:pt x="694" y="8"/>
                  </a:cubicBezTo>
                  <a:cubicBezTo>
                    <a:pt x="1021" y="60"/>
                    <a:pt x="1243" y="367"/>
                    <a:pt x="1190" y="6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140880" y="3894120"/>
              <a:ext cx="410760" cy="410400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1134" y="660"/>
                  </a:moveTo>
                  <a:cubicBezTo>
                    <a:pt x="1084" y="971"/>
                    <a:pt x="792" y="1183"/>
                    <a:pt x="481" y="1133"/>
                  </a:cubicBezTo>
                  <a:cubicBezTo>
                    <a:pt x="170" y="1083"/>
                    <a:pt x="-42" y="791"/>
                    <a:pt x="8" y="479"/>
                  </a:cubicBezTo>
                  <a:cubicBezTo>
                    <a:pt x="58" y="168"/>
                    <a:pt x="351" y="-43"/>
                    <a:pt x="662" y="7"/>
                  </a:cubicBezTo>
                  <a:cubicBezTo>
                    <a:pt x="973" y="57"/>
                    <a:pt x="1184" y="349"/>
                    <a:pt x="1134" y="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346080" y="4024080"/>
              <a:ext cx="143640" cy="14364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7" y="231"/>
                  </a:moveTo>
                  <a:cubicBezTo>
                    <a:pt x="379" y="340"/>
                    <a:pt x="277" y="414"/>
                    <a:pt x="168" y="396"/>
                  </a:cubicBezTo>
                  <a:cubicBezTo>
                    <a:pt x="59" y="379"/>
                    <a:pt x="-15" y="277"/>
                    <a:pt x="3" y="168"/>
                  </a:cubicBezTo>
                  <a:cubicBezTo>
                    <a:pt x="20" y="59"/>
                    <a:pt x="123" y="-15"/>
                    <a:pt x="232" y="3"/>
                  </a:cubicBezTo>
                  <a:cubicBezTo>
                    <a:pt x="340" y="20"/>
                    <a:pt x="414" y="122"/>
                    <a:pt x="397" y="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149160" y="3902040"/>
              <a:ext cx="394560" cy="39456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2"/>
                  </a:moveTo>
                  <a:cubicBezTo>
                    <a:pt x="289" y="12"/>
                    <a:pt x="61" y="200"/>
                    <a:pt x="19" y="463"/>
                  </a:cubicBezTo>
                  <a:cubicBezTo>
                    <a:pt x="-28" y="755"/>
                    <a:pt x="171" y="1031"/>
                    <a:pt x="463" y="1077"/>
                  </a:cubicBezTo>
                  <a:cubicBezTo>
                    <a:pt x="605" y="1100"/>
                    <a:pt x="746" y="1066"/>
                    <a:pt x="862" y="982"/>
                  </a:cubicBezTo>
                  <a:cubicBezTo>
                    <a:pt x="978" y="899"/>
                    <a:pt x="1055" y="774"/>
                    <a:pt x="1078" y="633"/>
                  </a:cubicBezTo>
                  <a:cubicBezTo>
                    <a:pt x="1100" y="492"/>
                    <a:pt x="1067" y="350"/>
                    <a:pt x="983" y="234"/>
                  </a:cubicBezTo>
                  <a:cubicBezTo>
                    <a:pt x="899" y="118"/>
                    <a:pt x="775" y="41"/>
                    <a:pt x="633" y="18"/>
                  </a:cubicBezTo>
                  <a:cubicBezTo>
                    <a:pt x="605" y="14"/>
                    <a:pt x="576" y="12"/>
                    <a:pt x="548" y="12"/>
                  </a:cubicBezTo>
                  <a:moveTo>
                    <a:pt x="549" y="1096"/>
                  </a:moveTo>
                  <a:cubicBezTo>
                    <a:pt x="520" y="1096"/>
                    <a:pt x="491" y="1093"/>
                    <a:pt x="461" y="1089"/>
                  </a:cubicBezTo>
                  <a:cubicBezTo>
                    <a:pt x="163" y="1041"/>
                    <a:pt x="-40" y="759"/>
                    <a:pt x="7" y="461"/>
                  </a:cubicBezTo>
                  <a:cubicBezTo>
                    <a:pt x="55" y="163"/>
                    <a:pt x="337" y="-41"/>
                    <a:pt x="635" y="7"/>
                  </a:cubicBezTo>
                  <a:cubicBezTo>
                    <a:pt x="779" y="31"/>
                    <a:pt x="906" y="109"/>
                    <a:pt x="992" y="227"/>
                  </a:cubicBezTo>
                  <a:cubicBezTo>
                    <a:pt x="1078" y="346"/>
                    <a:pt x="1112" y="490"/>
                    <a:pt x="1089" y="635"/>
                  </a:cubicBezTo>
                  <a:cubicBezTo>
                    <a:pt x="1066" y="779"/>
                    <a:pt x="987" y="906"/>
                    <a:pt x="869" y="992"/>
                  </a:cubicBezTo>
                  <a:cubicBezTo>
                    <a:pt x="775" y="1060"/>
                    <a:pt x="664" y="1096"/>
                    <a:pt x="549" y="1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540840" y="3576600"/>
              <a:ext cx="142560" cy="210600"/>
            </a:xfrm>
            <a:custGeom>
              <a:avLst/>
              <a:gdLst/>
              <a:ahLst/>
              <a:cxnLst/>
              <a:rect l="l" t="t" r="r" b="b"/>
              <a:pathLst>
                <a:path w="396" h="585" extrusionOk="0">
                  <a:moveTo>
                    <a:pt x="396" y="562"/>
                  </a:moveTo>
                  <a:lnTo>
                    <a:pt x="213" y="296"/>
                  </a:lnTo>
                  <a:lnTo>
                    <a:pt x="347" y="80"/>
                  </a:lnTo>
                  <a:cubicBezTo>
                    <a:pt x="358" y="79"/>
                    <a:pt x="372" y="68"/>
                    <a:pt x="383" y="51"/>
                  </a:cubicBezTo>
                  <a:cubicBezTo>
                    <a:pt x="397" y="30"/>
                    <a:pt x="400" y="7"/>
                    <a:pt x="391" y="1"/>
                  </a:cubicBezTo>
                  <a:cubicBezTo>
                    <a:pt x="381" y="-5"/>
                    <a:pt x="362" y="7"/>
                    <a:pt x="348" y="29"/>
                  </a:cubicBezTo>
                  <a:cubicBezTo>
                    <a:pt x="337" y="46"/>
                    <a:pt x="333" y="63"/>
                    <a:pt x="337" y="73"/>
                  </a:cubicBezTo>
                  <a:lnTo>
                    <a:pt x="198" y="274"/>
                  </a:lnTo>
                  <a:lnTo>
                    <a:pt x="60" y="73"/>
                  </a:lnTo>
                  <a:cubicBezTo>
                    <a:pt x="63" y="63"/>
                    <a:pt x="59" y="46"/>
                    <a:pt x="48" y="29"/>
                  </a:cubicBezTo>
                  <a:cubicBezTo>
                    <a:pt x="34" y="7"/>
                    <a:pt x="15" y="-5"/>
                    <a:pt x="6" y="1"/>
                  </a:cubicBezTo>
                  <a:cubicBezTo>
                    <a:pt x="-4" y="7"/>
                    <a:pt x="0" y="30"/>
                    <a:pt x="13" y="51"/>
                  </a:cubicBezTo>
                  <a:cubicBezTo>
                    <a:pt x="25" y="68"/>
                    <a:pt x="39" y="79"/>
                    <a:pt x="49" y="80"/>
                  </a:cubicBezTo>
                  <a:lnTo>
                    <a:pt x="183" y="296"/>
                  </a:lnTo>
                  <a:lnTo>
                    <a:pt x="0" y="562"/>
                  </a:lnTo>
                  <a:lnTo>
                    <a:pt x="35" y="585"/>
                  </a:lnTo>
                  <a:lnTo>
                    <a:pt x="198" y="321"/>
                  </a:lnTo>
                  <a:lnTo>
                    <a:pt x="362" y="585"/>
                  </a:lnTo>
                  <a:lnTo>
                    <a:pt x="396" y="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51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>
            <a:spLocks noGrp="1"/>
          </p:cNvSpPr>
          <p:nvPr>
            <p:ph type="title"/>
          </p:nvPr>
        </p:nvSpPr>
        <p:spPr>
          <a:xfrm>
            <a:off x="2405366" y="445025"/>
            <a:ext cx="60186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b="1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Заключение</a:t>
            </a:r>
            <a:r>
              <a:rPr lang="bg-BG" sz="4400" dirty="0">
                <a:solidFill>
                  <a:schemeClr val="tx2"/>
                </a:solidFill>
              </a:rPr>
              <a:t>:</a:t>
            </a:r>
            <a:endParaRPr sz="4400" dirty="0">
              <a:solidFill>
                <a:schemeClr val="tx2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3"/>
          </p:nvPr>
        </p:nvSpPr>
        <p:spPr>
          <a:xfrm>
            <a:off x="720000" y="2851829"/>
            <a:ext cx="7486149" cy="1438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Проектът "</a:t>
            </a:r>
            <a:r>
              <a:rPr lang="bg-BG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Song</a:t>
            </a: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bg-BG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Sanctuary</a:t>
            </a: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 представлява успешна реализация на система за управление на музикална библиотека, която предоставя на потребителите удобен начин за управление на техните музикални данни.</a:t>
            </a:r>
          </a:p>
        </p:txBody>
      </p:sp>
      <p:grpSp>
        <p:nvGrpSpPr>
          <p:cNvPr id="529" name="Google Shape;529;p33"/>
          <p:cNvGrpSpPr/>
          <p:nvPr/>
        </p:nvGrpSpPr>
        <p:grpSpPr>
          <a:xfrm rot="12457964">
            <a:off x="989293" y="1360947"/>
            <a:ext cx="1004046" cy="1068223"/>
            <a:chOff x="1692245" y="1438196"/>
            <a:chExt cx="394010" cy="393781"/>
          </a:xfrm>
        </p:grpSpPr>
        <p:sp>
          <p:nvSpPr>
            <p:cNvPr id="530" name="Google Shape;530;p33"/>
            <p:cNvSpPr/>
            <p:nvPr/>
          </p:nvSpPr>
          <p:spPr>
            <a:xfrm>
              <a:off x="2043413" y="1438196"/>
              <a:ext cx="42842" cy="4284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0" y="116"/>
                  </a:moveTo>
                  <a:lnTo>
                    <a:pt x="116" y="0"/>
                  </a:lnTo>
                  <a:lnTo>
                    <a:pt x="188" y="71"/>
                  </a:lnTo>
                  <a:lnTo>
                    <a:pt x="71" y="188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2051617" y="1446399"/>
              <a:ext cx="34638" cy="34638"/>
            </a:xfrm>
            <a:custGeom>
              <a:avLst/>
              <a:gdLst/>
              <a:ahLst/>
              <a:cxnLst/>
              <a:rect l="l" t="t" r="r" b="b"/>
              <a:pathLst>
                <a:path w="152" h="152" extrusionOk="0">
                  <a:moveTo>
                    <a:pt x="0" y="116"/>
                  </a:moveTo>
                  <a:lnTo>
                    <a:pt x="116" y="0"/>
                  </a:lnTo>
                  <a:lnTo>
                    <a:pt x="152" y="35"/>
                  </a:lnTo>
                  <a:lnTo>
                    <a:pt x="35" y="152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833077" y="1593384"/>
              <a:ext cx="38512" cy="38512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0" y="72"/>
                  </a:moveTo>
                  <a:lnTo>
                    <a:pt x="72" y="0"/>
                  </a:lnTo>
                  <a:lnTo>
                    <a:pt x="169" y="97"/>
                  </a:lnTo>
                  <a:lnTo>
                    <a:pt x="97" y="169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869538" y="1556923"/>
              <a:ext cx="38512" cy="38512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0" y="71"/>
                  </a:moveTo>
                  <a:lnTo>
                    <a:pt x="72" y="0"/>
                  </a:lnTo>
                  <a:lnTo>
                    <a:pt x="169" y="97"/>
                  </a:lnTo>
                  <a:lnTo>
                    <a:pt x="98" y="169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716173" y="1454831"/>
              <a:ext cx="353446" cy="353218"/>
            </a:xfrm>
            <a:custGeom>
              <a:avLst/>
              <a:gdLst/>
              <a:ahLst/>
              <a:cxnLst/>
              <a:rect l="l" t="t" r="r" b="b"/>
              <a:pathLst>
                <a:path w="1551" h="1550" extrusionOk="0">
                  <a:moveTo>
                    <a:pt x="1430" y="0"/>
                  </a:moveTo>
                  <a:lnTo>
                    <a:pt x="1229" y="116"/>
                  </a:lnTo>
                  <a:lnTo>
                    <a:pt x="1219" y="176"/>
                  </a:lnTo>
                  <a:lnTo>
                    <a:pt x="1148" y="179"/>
                  </a:lnTo>
                  <a:lnTo>
                    <a:pt x="364" y="964"/>
                  </a:lnTo>
                  <a:cubicBezTo>
                    <a:pt x="346" y="982"/>
                    <a:pt x="327" y="999"/>
                    <a:pt x="309" y="1016"/>
                  </a:cubicBezTo>
                  <a:cubicBezTo>
                    <a:pt x="296" y="1027"/>
                    <a:pt x="317" y="1072"/>
                    <a:pt x="304" y="1083"/>
                  </a:cubicBezTo>
                  <a:cubicBezTo>
                    <a:pt x="291" y="1094"/>
                    <a:pt x="244" y="1071"/>
                    <a:pt x="230" y="1081"/>
                  </a:cubicBezTo>
                  <a:cubicBezTo>
                    <a:pt x="218" y="1091"/>
                    <a:pt x="205" y="1100"/>
                    <a:pt x="193" y="1109"/>
                  </a:cubicBezTo>
                  <a:cubicBezTo>
                    <a:pt x="132" y="1153"/>
                    <a:pt x="68" y="1192"/>
                    <a:pt x="0" y="1226"/>
                  </a:cubicBezTo>
                  <a:lnTo>
                    <a:pt x="325" y="1550"/>
                  </a:lnTo>
                  <a:cubicBezTo>
                    <a:pt x="366" y="1469"/>
                    <a:pt x="414" y="1392"/>
                    <a:pt x="470" y="1320"/>
                  </a:cubicBezTo>
                  <a:cubicBezTo>
                    <a:pt x="480" y="1307"/>
                    <a:pt x="457" y="1260"/>
                    <a:pt x="468" y="1247"/>
                  </a:cubicBezTo>
                  <a:cubicBezTo>
                    <a:pt x="478" y="1234"/>
                    <a:pt x="523" y="1255"/>
                    <a:pt x="535" y="1242"/>
                  </a:cubicBezTo>
                  <a:cubicBezTo>
                    <a:pt x="552" y="1223"/>
                    <a:pt x="569" y="1205"/>
                    <a:pt x="587" y="1187"/>
                  </a:cubicBezTo>
                  <a:lnTo>
                    <a:pt x="1371" y="402"/>
                  </a:lnTo>
                  <a:lnTo>
                    <a:pt x="1375" y="332"/>
                  </a:lnTo>
                  <a:lnTo>
                    <a:pt x="1434" y="321"/>
                  </a:lnTo>
                  <a:lnTo>
                    <a:pt x="1551" y="121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753318" y="1468504"/>
              <a:ext cx="316301" cy="339545"/>
            </a:xfrm>
            <a:custGeom>
              <a:avLst/>
              <a:gdLst/>
              <a:ahLst/>
              <a:cxnLst/>
              <a:rect l="l" t="t" r="r" b="b"/>
              <a:pathLst>
                <a:path w="1388" h="1490" extrusionOk="0">
                  <a:moveTo>
                    <a:pt x="0" y="1328"/>
                  </a:moveTo>
                  <a:lnTo>
                    <a:pt x="162" y="1490"/>
                  </a:lnTo>
                  <a:cubicBezTo>
                    <a:pt x="203" y="1409"/>
                    <a:pt x="251" y="1332"/>
                    <a:pt x="307" y="1260"/>
                  </a:cubicBezTo>
                  <a:cubicBezTo>
                    <a:pt x="317" y="1247"/>
                    <a:pt x="294" y="1200"/>
                    <a:pt x="305" y="1187"/>
                  </a:cubicBezTo>
                  <a:cubicBezTo>
                    <a:pt x="315" y="1174"/>
                    <a:pt x="360" y="1195"/>
                    <a:pt x="372" y="1182"/>
                  </a:cubicBezTo>
                  <a:cubicBezTo>
                    <a:pt x="389" y="1163"/>
                    <a:pt x="406" y="1145"/>
                    <a:pt x="424" y="1127"/>
                  </a:cubicBezTo>
                  <a:lnTo>
                    <a:pt x="1208" y="342"/>
                  </a:lnTo>
                  <a:lnTo>
                    <a:pt x="1212" y="271"/>
                  </a:lnTo>
                  <a:lnTo>
                    <a:pt x="1271" y="261"/>
                  </a:lnTo>
                  <a:lnTo>
                    <a:pt x="1388" y="61"/>
                  </a:lnTo>
                  <a:lnTo>
                    <a:pt x="1327" y="0"/>
                  </a:lnTo>
                  <a:lnTo>
                    <a:pt x="0" y="13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1943828" y="156421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1909418" y="159862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1875007" y="163303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840597" y="1667446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874779" y="1598625"/>
              <a:ext cx="152453" cy="152453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0" y="597"/>
                  </a:moveTo>
                  <a:lnTo>
                    <a:pt x="597" y="0"/>
                  </a:lnTo>
                  <a:lnTo>
                    <a:pt x="669" y="72"/>
                  </a:lnTo>
                  <a:lnTo>
                    <a:pt x="72" y="669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692245" y="1718264"/>
              <a:ext cx="113713" cy="113713"/>
            </a:xfrm>
            <a:custGeom>
              <a:avLst/>
              <a:gdLst/>
              <a:ahLst/>
              <a:cxnLst/>
              <a:rect l="l" t="t" r="r" b="b"/>
              <a:pathLst>
                <a:path w="499" h="499" extrusionOk="0">
                  <a:moveTo>
                    <a:pt x="0" y="72"/>
                  </a:moveTo>
                  <a:lnTo>
                    <a:pt x="72" y="0"/>
                  </a:lnTo>
                  <a:lnTo>
                    <a:pt x="499" y="427"/>
                  </a:lnTo>
                  <a:lnTo>
                    <a:pt x="428" y="499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768586" y="1686360"/>
              <a:ext cx="69504" cy="69276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305" y="226"/>
                  </a:moveTo>
                  <a:cubicBezTo>
                    <a:pt x="293" y="239"/>
                    <a:pt x="282" y="251"/>
                    <a:pt x="271" y="264"/>
                  </a:cubicBezTo>
                  <a:cubicBezTo>
                    <a:pt x="261" y="278"/>
                    <a:pt x="250" y="291"/>
                    <a:pt x="240" y="304"/>
                  </a:cubicBezTo>
                  <a:lnTo>
                    <a:pt x="0" y="65"/>
                  </a:lnTo>
                  <a:cubicBezTo>
                    <a:pt x="14" y="55"/>
                    <a:pt x="27" y="44"/>
                    <a:pt x="40" y="33"/>
                  </a:cubicBezTo>
                  <a:cubicBezTo>
                    <a:pt x="53" y="22"/>
                    <a:pt x="66" y="11"/>
                    <a:pt x="79" y="0"/>
                  </a:cubicBezTo>
                  <a:lnTo>
                    <a:pt x="305" y="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977782" y="1481266"/>
              <a:ext cx="65174" cy="65174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286" y="205"/>
                  </a:moveTo>
                  <a:lnTo>
                    <a:pt x="260" y="249"/>
                  </a:lnTo>
                  <a:lnTo>
                    <a:pt x="224" y="286"/>
                  </a:lnTo>
                  <a:lnTo>
                    <a:pt x="0" y="63"/>
                  </a:lnTo>
                  <a:lnTo>
                    <a:pt x="37" y="26"/>
                  </a:lnTo>
                  <a:lnTo>
                    <a:pt x="81" y="0"/>
                  </a:lnTo>
                  <a:lnTo>
                    <a:pt x="286" y="2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2003305" y="1504737"/>
              <a:ext cx="39652" cy="41702"/>
            </a:xfrm>
            <a:custGeom>
              <a:avLst/>
              <a:gdLst/>
              <a:ahLst/>
              <a:cxnLst/>
              <a:rect l="l" t="t" r="r" b="b"/>
              <a:pathLst>
                <a:path w="174" h="183" extrusionOk="0">
                  <a:moveTo>
                    <a:pt x="0" y="72"/>
                  </a:moveTo>
                  <a:lnTo>
                    <a:pt x="111" y="183"/>
                  </a:lnTo>
                  <a:lnTo>
                    <a:pt x="148" y="146"/>
                  </a:lnTo>
                  <a:lnTo>
                    <a:pt x="174" y="10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0875" rIns="90000" bIns="20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795932" y="1712111"/>
              <a:ext cx="42158" cy="43526"/>
            </a:xfrm>
            <a:custGeom>
              <a:avLst/>
              <a:gdLst/>
              <a:ahLst/>
              <a:cxnLst/>
              <a:rect l="l" t="t" r="r" b="b"/>
              <a:pathLst>
                <a:path w="185" h="191" extrusionOk="0">
                  <a:moveTo>
                    <a:pt x="0" y="72"/>
                  </a:moveTo>
                  <a:lnTo>
                    <a:pt x="120" y="191"/>
                  </a:lnTo>
                  <a:cubicBezTo>
                    <a:pt x="130" y="178"/>
                    <a:pt x="141" y="165"/>
                    <a:pt x="151" y="151"/>
                  </a:cubicBezTo>
                  <a:cubicBezTo>
                    <a:pt x="162" y="138"/>
                    <a:pt x="173" y="126"/>
                    <a:pt x="185" y="113"/>
                  </a:cubicBez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741012" y="1767031"/>
              <a:ext cx="64947" cy="64947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0" y="72"/>
                  </a:moveTo>
                  <a:lnTo>
                    <a:pt x="72" y="0"/>
                  </a:lnTo>
                  <a:lnTo>
                    <a:pt x="285" y="213"/>
                  </a:lnTo>
                  <a:lnTo>
                    <a:pt x="214" y="28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33"/>
          <p:cNvGrpSpPr/>
          <p:nvPr/>
        </p:nvGrpSpPr>
        <p:grpSpPr>
          <a:xfrm rot="1420774">
            <a:off x="6710664" y="1283137"/>
            <a:ext cx="859718" cy="980901"/>
            <a:chOff x="2352878" y="1427029"/>
            <a:chExt cx="368259" cy="394009"/>
          </a:xfrm>
        </p:grpSpPr>
        <p:sp>
          <p:nvSpPr>
            <p:cNvPr id="548" name="Google Shape;548;p33"/>
            <p:cNvSpPr/>
            <p:nvPr/>
          </p:nvSpPr>
          <p:spPr>
            <a:xfrm>
              <a:off x="2548858" y="1427029"/>
              <a:ext cx="23016" cy="75657"/>
            </a:xfrm>
            <a:custGeom>
              <a:avLst/>
              <a:gdLst/>
              <a:ahLst/>
              <a:cxnLst/>
              <a:rect l="l" t="t" r="r" b="b"/>
              <a:pathLst>
                <a:path w="101" h="332" extrusionOk="0">
                  <a:moveTo>
                    <a:pt x="0" y="0"/>
                  </a:moveTo>
                  <a:lnTo>
                    <a:pt x="101" y="0"/>
                  </a:lnTo>
                  <a:lnTo>
                    <a:pt x="101" y="332"/>
                  </a:lnTo>
                  <a:lnTo>
                    <a:pt x="0" y="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2560252" y="1427029"/>
              <a:ext cx="11622" cy="75657"/>
            </a:xfrm>
            <a:custGeom>
              <a:avLst/>
              <a:gdLst/>
              <a:ahLst/>
              <a:cxnLst/>
              <a:rect l="l" t="t" r="r" b="b"/>
              <a:pathLst>
                <a:path w="51" h="332" extrusionOk="0">
                  <a:moveTo>
                    <a:pt x="0" y="0"/>
                  </a:moveTo>
                  <a:lnTo>
                    <a:pt x="51" y="0"/>
                  </a:lnTo>
                  <a:lnTo>
                    <a:pt x="51" y="332"/>
                  </a:lnTo>
                  <a:lnTo>
                    <a:pt x="0" y="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2352878" y="1461668"/>
              <a:ext cx="368258" cy="359371"/>
            </a:xfrm>
            <a:custGeom>
              <a:avLst/>
              <a:gdLst/>
              <a:ahLst/>
              <a:cxnLst/>
              <a:rect l="l" t="t" r="r" b="b"/>
              <a:pathLst>
                <a:path w="1616" h="1577" extrusionOk="0">
                  <a:moveTo>
                    <a:pt x="413" y="1338"/>
                  </a:moveTo>
                  <a:lnTo>
                    <a:pt x="910" y="472"/>
                  </a:lnTo>
                  <a:lnTo>
                    <a:pt x="1321" y="1171"/>
                  </a:lnTo>
                  <a:lnTo>
                    <a:pt x="1526" y="1049"/>
                  </a:lnTo>
                  <a:lnTo>
                    <a:pt x="910" y="0"/>
                  </a:lnTo>
                  <a:lnTo>
                    <a:pt x="0" y="1577"/>
                  </a:lnTo>
                  <a:lnTo>
                    <a:pt x="1616" y="1577"/>
                  </a:lnTo>
                  <a:lnTo>
                    <a:pt x="1616" y="1338"/>
                  </a:lnTo>
                  <a:lnTo>
                    <a:pt x="413" y="13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2399366" y="1427029"/>
              <a:ext cx="187775" cy="303767"/>
            </a:xfrm>
            <a:custGeom>
              <a:avLst/>
              <a:gdLst/>
              <a:ahLst/>
              <a:cxnLst/>
              <a:rect l="l" t="t" r="r" b="b"/>
              <a:pathLst>
                <a:path w="824" h="1333" extrusionOk="0">
                  <a:moveTo>
                    <a:pt x="0" y="51"/>
                  </a:moveTo>
                  <a:lnTo>
                    <a:pt x="88" y="0"/>
                  </a:lnTo>
                  <a:lnTo>
                    <a:pt x="824" y="1282"/>
                  </a:lnTo>
                  <a:lnTo>
                    <a:pt x="736" y="1333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560252" y="1672003"/>
              <a:ext cx="27118" cy="58566"/>
            </a:xfrm>
            <a:custGeom>
              <a:avLst/>
              <a:gdLst/>
              <a:ahLst/>
              <a:cxnLst/>
              <a:rect l="l" t="t" r="r" b="b"/>
              <a:pathLst>
                <a:path w="119" h="257" extrusionOk="0">
                  <a:moveTo>
                    <a:pt x="0" y="0"/>
                  </a:moveTo>
                  <a:lnTo>
                    <a:pt x="0" y="204"/>
                  </a:lnTo>
                  <a:lnTo>
                    <a:pt x="31" y="257"/>
                  </a:lnTo>
                  <a:lnTo>
                    <a:pt x="119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560252" y="1766575"/>
              <a:ext cx="160885" cy="54464"/>
            </a:xfrm>
            <a:custGeom>
              <a:avLst/>
              <a:gdLst/>
              <a:ahLst/>
              <a:cxnLst/>
              <a:rect l="l" t="t" r="r" b="b"/>
              <a:pathLst>
                <a:path w="706" h="239" extrusionOk="0">
                  <a:moveTo>
                    <a:pt x="0" y="0"/>
                  </a:moveTo>
                  <a:lnTo>
                    <a:pt x="706" y="0"/>
                  </a:lnTo>
                  <a:lnTo>
                    <a:pt x="706" y="239"/>
                  </a:lnTo>
                  <a:lnTo>
                    <a:pt x="0" y="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560252" y="1461668"/>
              <a:ext cx="140376" cy="266850"/>
            </a:xfrm>
            <a:custGeom>
              <a:avLst/>
              <a:gdLst/>
              <a:ahLst/>
              <a:cxnLst/>
              <a:rect l="l" t="t" r="r" b="b"/>
              <a:pathLst>
                <a:path w="616" h="1171" extrusionOk="0">
                  <a:moveTo>
                    <a:pt x="616" y="1049"/>
                  </a:moveTo>
                  <a:lnTo>
                    <a:pt x="0" y="0"/>
                  </a:lnTo>
                  <a:lnTo>
                    <a:pt x="0" y="472"/>
                  </a:lnTo>
                  <a:lnTo>
                    <a:pt x="411" y="1171"/>
                  </a:lnTo>
                  <a:lnTo>
                    <a:pt x="616" y="10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33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4641937" y="2495038"/>
            <a:ext cx="3306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600" b="1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Използвана литература:</a:t>
            </a:r>
            <a:endParaRPr lang="bg-BG" sz="36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2"/>
          </p:nvPr>
        </p:nvSpPr>
        <p:spPr>
          <a:xfrm>
            <a:off x="4746232" y="1698363"/>
            <a:ext cx="12462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7</a:t>
            </a:r>
            <a:endParaRPr dirty="0"/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96063" y="949994"/>
            <a:ext cx="2692937" cy="3243514"/>
            <a:chOff x="6115680" y="3576600"/>
            <a:chExt cx="626760" cy="754920"/>
          </a:xfrm>
        </p:grpSpPr>
        <p:sp>
          <p:nvSpPr>
            <p:cNvPr id="455" name="Google Shape;455;p31"/>
            <p:cNvSpPr/>
            <p:nvPr/>
          </p:nvSpPr>
          <p:spPr>
            <a:xfrm>
              <a:off x="6595200" y="3922920"/>
              <a:ext cx="4320" cy="317160"/>
            </a:xfrm>
            <a:custGeom>
              <a:avLst/>
              <a:gdLst/>
              <a:ahLst/>
              <a:cxnLst/>
              <a:rect l="l" t="t" r="r" b="b"/>
              <a:pathLst>
                <a:path w="12" h="881" extrusionOk="0">
                  <a:moveTo>
                    <a:pt x="12" y="881"/>
                  </a:moveTo>
                  <a:lnTo>
                    <a:pt x="0" y="88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505920" y="423720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452280" y="3858840"/>
              <a:ext cx="290160" cy="125640"/>
            </a:xfrm>
            <a:custGeom>
              <a:avLst/>
              <a:gdLst/>
              <a:ahLst/>
              <a:cxnLst/>
              <a:rect l="l" t="t" r="r" b="b"/>
              <a:pathLst>
                <a:path w="806" h="349" extrusionOk="0">
                  <a:moveTo>
                    <a:pt x="806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34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452280" y="3859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494400" y="3911400"/>
              <a:ext cx="20520" cy="20880"/>
            </a:xfrm>
            <a:custGeom>
              <a:avLst/>
              <a:gdLst/>
              <a:ahLst/>
              <a:cxnLst/>
              <a:rect l="l" t="t" r="r" b="b"/>
              <a:pathLst>
                <a:path w="57" h="58" extrusionOk="0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2" y="58"/>
                    <a:pt x="0" y="45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5026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55596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56460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61788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626160" y="3858840"/>
              <a:ext cx="4320" cy="125640"/>
            </a:xfrm>
            <a:custGeom>
              <a:avLst/>
              <a:gdLst/>
              <a:ahLst/>
              <a:cxnLst/>
              <a:rect l="l" t="t" r="r" b="b"/>
              <a:pathLst>
                <a:path w="12" h="349" extrusionOk="0">
                  <a:moveTo>
                    <a:pt x="12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67980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6880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452280" y="3841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452280" y="385704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452280" y="397080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258600" y="3657600"/>
              <a:ext cx="3960" cy="418320"/>
            </a:xfrm>
            <a:custGeom>
              <a:avLst/>
              <a:gdLst/>
              <a:ahLst/>
              <a:cxnLst/>
              <a:rect l="l" t="t" r="r" b="b"/>
              <a:pathLst>
                <a:path w="11" h="1162" extrusionOk="0">
                  <a:moveTo>
                    <a:pt x="11" y="1162"/>
                  </a:moveTo>
                  <a:lnTo>
                    <a:pt x="0" y="116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11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168960" y="407304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rgbClr val="07000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115680" y="3593520"/>
              <a:ext cx="289800" cy="226800"/>
            </a:xfrm>
            <a:custGeom>
              <a:avLst/>
              <a:gdLst/>
              <a:ahLst/>
              <a:cxnLst/>
              <a:rect l="l" t="t" r="r" b="b"/>
              <a:pathLst>
                <a:path w="805" h="630" extrusionOk="0">
                  <a:moveTo>
                    <a:pt x="805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6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115680" y="3594240"/>
              <a:ext cx="289800" cy="17280"/>
            </a:xfrm>
            <a:custGeom>
              <a:avLst/>
              <a:gdLst/>
              <a:ahLst/>
              <a:cxnLst/>
              <a:rect l="l" t="t" r="r" b="b"/>
              <a:pathLst>
                <a:path w="805" h="48" extrusionOk="0">
                  <a:moveTo>
                    <a:pt x="805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05" y="48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15744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16572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21936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22764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28092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28956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34284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351120" y="3593520"/>
              <a:ext cx="4320" cy="226800"/>
            </a:xfrm>
            <a:custGeom>
              <a:avLst/>
              <a:gdLst/>
              <a:ahLst/>
              <a:cxnLst/>
              <a:rect l="l" t="t" r="r" b="b"/>
              <a:pathLst>
                <a:path w="12" h="630" extrusionOk="0">
                  <a:moveTo>
                    <a:pt x="12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115680" y="3576600"/>
              <a:ext cx="289800" cy="16920"/>
            </a:xfrm>
            <a:custGeom>
              <a:avLst/>
              <a:gdLst/>
              <a:ahLst/>
              <a:cxnLst/>
              <a:rect l="l" t="t" r="r" b="b"/>
              <a:pathLst>
                <a:path w="805" h="47" extrusionOk="0">
                  <a:moveTo>
                    <a:pt x="805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5" y="4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115680" y="3591360"/>
              <a:ext cx="289800" cy="4320"/>
            </a:xfrm>
            <a:custGeom>
              <a:avLst/>
              <a:gdLst/>
              <a:ahLst/>
              <a:cxnLst/>
              <a:rect l="l" t="t" r="r" b="b"/>
              <a:pathLst>
                <a:path w="805" h="12" extrusionOk="0">
                  <a:moveTo>
                    <a:pt x="80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115680" y="3806640"/>
              <a:ext cx="289800" cy="3960"/>
            </a:xfrm>
            <a:custGeom>
              <a:avLst/>
              <a:gdLst/>
              <a:ahLst/>
              <a:cxnLst/>
              <a:rect l="l" t="t" r="r" b="b"/>
              <a:pathLst>
                <a:path w="805" h="11" extrusionOk="0">
                  <a:moveTo>
                    <a:pt x="805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327360" y="3868200"/>
              <a:ext cx="37080" cy="18360"/>
            </a:xfrm>
            <a:custGeom>
              <a:avLst/>
              <a:gdLst/>
              <a:ahLst/>
              <a:cxnLst/>
              <a:rect l="l" t="t" r="r" b="b"/>
              <a:pathLst>
                <a:path w="103" h="51" extrusionOk="0">
                  <a:moveTo>
                    <a:pt x="103" y="0"/>
                  </a:moveTo>
                  <a:lnTo>
                    <a:pt x="0" y="1"/>
                  </a:lnTo>
                  <a:lnTo>
                    <a:pt x="0" y="51"/>
                  </a:lnTo>
                  <a:lnTo>
                    <a:pt x="103" y="5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328440" y="4311720"/>
              <a:ext cx="37440" cy="18360"/>
            </a:xfrm>
            <a:custGeom>
              <a:avLst/>
              <a:gdLst/>
              <a:ahLst/>
              <a:cxnLst/>
              <a:rect l="l" t="t" r="r" b="b"/>
              <a:pathLst>
                <a:path w="104" h="51" extrusionOk="0">
                  <a:moveTo>
                    <a:pt x="0" y="1"/>
                  </a:moveTo>
                  <a:lnTo>
                    <a:pt x="0" y="51"/>
                  </a:lnTo>
                  <a:lnTo>
                    <a:pt x="104" y="51"/>
                  </a:lnTo>
                  <a:lnTo>
                    <a:pt x="10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559200" y="4079880"/>
              <a:ext cx="18360" cy="37440"/>
            </a:xfrm>
            <a:custGeom>
              <a:avLst/>
              <a:gdLst/>
              <a:ahLst/>
              <a:cxnLst/>
              <a:rect l="l" t="t" r="r" b="b"/>
              <a:pathLst>
                <a:path w="51" h="104" extrusionOk="0">
                  <a:moveTo>
                    <a:pt x="50" y="0"/>
                  </a:moveTo>
                  <a:lnTo>
                    <a:pt x="0" y="1"/>
                  </a:lnTo>
                  <a:lnTo>
                    <a:pt x="0" y="104"/>
                  </a:lnTo>
                  <a:lnTo>
                    <a:pt x="51" y="1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115680" y="4081320"/>
              <a:ext cx="18360" cy="37080"/>
            </a:xfrm>
            <a:custGeom>
              <a:avLst/>
              <a:gdLst/>
              <a:ahLst/>
              <a:cxnLst/>
              <a:rect l="l" t="t" r="r" b="b"/>
              <a:pathLst>
                <a:path w="51" h="103" extrusionOk="0">
                  <a:moveTo>
                    <a:pt x="0" y="0"/>
                  </a:moveTo>
                  <a:lnTo>
                    <a:pt x="0" y="103"/>
                  </a:lnTo>
                  <a:lnTo>
                    <a:pt x="51" y="103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169680" y="392328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36"/>
                  </a:moveTo>
                  <a:lnTo>
                    <a:pt x="73" y="0"/>
                  </a:lnTo>
                  <a:lnTo>
                    <a:pt x="0" y="73"/>
                  </a:lnTo>
                  <a:lnTo>
                    <a:pt x="36" y="109"/>
                  </a:lnTo>
                  <a:lnTo>
                    <a:pt x="109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483960" y="423612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73"/>
                  </a:moveTo>
                  <a:lnTo>
                    <a:pt x="36" y="109"/>
                  </a:lnTo>
                  <a:lnTo>
                    <a:pt x="109" y="36"/>
                  </a:lnTo>
                  <a:lnTo>
                    <a:pt x="73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483240" y="392256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73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73" y="109"/>
                  </a:lnTo>
                  <a:lnTo>
                    <a:pt x="109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170400" y="423684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36"/>
                  </a:moveTo>
                  <a:lnTo>
                    <a:pt x="74" y="109"/>
                  </a:lnTo>
                  <a:lnTo>
                    <a:pt x="109" y="73"/>
                  </a:lnTo>
                  <a:lnTo>
                    <a:pt x="3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228360" y="4210200"/>
              <a:ext cx="237240" cy="121320"/>
            </a:xfrm>
            <a:custGeom>
              <a:avLst/>
              <a:gdLst/>
              <a:ahLst/>
              <a:cxnLst/>
              <a:rect l="l" t="t" r="r" b="b"/>
              <a:pathLst>
                <a:path w="659" h="337" extrusionOk="0">
                  <a:moveTo>
                    <a:pt x="651" y="337"/>
                  </a:moveTo>
                  <a:lnTo>
                    <a:pt x="330" y="16"/>
                  </a:lnTo>
                  <a:lnTo>
                    <a:pt x="8" y="337"/>
                  </a:lnTo>
                  <a:lnTo>
                    <a:pt x="0" y="329"/>
                  </a:lnTo>
                  <a:lnTo>
                    <a:pt x="330" y="0"/>
                  </a:lnTo>
                  <a:lnTo>
                    <a:pt x="659" y="329"/>
                  </a:lnTo>
                  <a:lnTo>
                    <a:pt x="651" y="3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130800" y="3883680"/>
              <a:ext cx="431280" cy="431280"/>
            </a:xfrm>
            <a:custGeom>
              <a:avLst/>
              <a:gdLst/>
              <a:ahLst/>
              <a:cxnLst/>
              <a:rect l="l" t="t" r="r" b="b"/>
              <a:pathLst>
                <a:path w="1198" h="1198" extrusionOk="0">
                  <a:moveTo>
                    <a:pt x="1190" y="694"/>
                  </a:moveTo>
                  <a:cubicBezTo>
                    <a:pt x="1138" y="1021"/>
                    <a:pt x="831" y="1243"/>
                    <a:pt x="504" y="1190"/>
                  </a:cubicBezTo>
                  <a:cubicBezTo>
                    <a:pt x="177" y="1138"/>
                    <a:pt x="-45" y="831"/>
                    <a:pt x="8" y="504"/>
                  </a:cubicBezTo>
                  <a:cubicBezTo>
                    <a:pt x="60" y="177"/>
                    <a:pt x="368" y="-45"/>
                    <a:pt x="694" y="8"/>
                  </a:cubicBezTo>
                  <a:cubicBezTo>
                    <a:pt x="1021" y="60"/>
                    <a:pt x="1243" y="367"/>
                    <a:pt x="1190" y="6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140880" y="3894120"/>
              <a:ext cx="410760" cy="410400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1134" y="660"/>
                  </a:moveTo>
                  <a:cubicBezTo>
                    <a:pt x="1084" y="971"/>
                    <a:pt x="792" y="1183"/>
                    <a:pt x="481" y="1133"/>
                  </a:cubicBezTo>
                  <a:cubicBezTo>
                    <a:pt x="170" y="1083"/>
                    <a:pt x="-42" y="791"/>
                    <a:pt x="8" y="479"/>
                  </a:cubicBezTo>
                  <a:cubicBezTo>
                    <a:pt x="58" y="168"/>
                    <a:pt x="351" y="-43"/>
                    <a:pt x="662" y="7"/>
                  </a:cubicBezTo>
                  <a:cubicBezTo>
                    <a:pt x="973" y="57"/>
                    <a:pt x="1184" y="349"/>
                    <a:pt x="1134" y="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346080" y="4024080"/>
              <a:ext cx="143640" cy="14364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7" y="231"/>
                  </a:moveTo>
                  <a:cubicBezTo>
                    <a:pt x="379" y="340"/>
                    <a:pt x="277" y="414"/>
                    <a:pt x="168" y="396"/>
                  </a:cubicBezTo>
                  <a:cubicBezTo>
                    <a:pt x="59" y="379"/>
                    <a:pt x="-15" y="277"/>
                    <a:pt x="3" y="168"/>
                  </a:cubicBezTo>
                  <a:cubicBezTo>
                    <a:pt x="20" y="59"/>
                    <a:pt x="123" y="-15"/>
                    <a:pt x="232" y="3"/>
                  </a:cubicBezTo>
                  <a:cubicBezTo>
                    <a:pt x="340" y="20"/>
                    <a:pt x="414" y="122"/>
                    <a:pt x="397" y="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149160" y="3902040"/>
              <a:ext cx="394560" cy="39456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2"/>
                  </a:moveTo>
                  <a:cubicBezTo>
                    <a:pt x="289" y="12"/>
                    <a:pt x="61" y="200"/>
                    <a:pt x="19" y="463"/>
                  </a:cubicBezTo>
                  <a:cubicBezTo>
                    <a:pt x="-28" y="755"/>
                    <a:pt x="171" y="1031"/>
                    <a:pt x="463" y="1077"/>
                  </a:cubicBezTo>
                  <a:cubicBezTo>
                    <a:pt x="605" y="1100"/>
                    <a:pt x="746" y="1066"/>
                    <a:pt x="862" y="982"/>
                  </a:cubicBezTo>
                  <a:cubicBezTo>
                    <a:pt x="978" y="899"/>
                    <a:pt x="1055" y="774"/>
                    <a:pt x="1078" y="633"/>
                  </a:cubicBezTo>
                  <a:cubicBezTo>
                    <a:pt x="1100" y="492"/>
                    <a:pt x="1067" y="350"/>
                    <a:pt x="983" y="234"/>
                  </a:cubicBezTo>
                  <a:cubicBezTo>
                    <a:pt x="899" y="118"/>
                    <a:pt x="775" y="41"/>
                    <a:pt x="633" y="18"/>
                  </a:cubicBezTo>
                  <a:cubicBezTo>
                    <a:pt x="605" y="14"/>
                    <a:pt x="576" y="12"/>
                    <a:pt x="548" y="12"/>
                  </a:cubicBezTo>
                  <a:moveTo>
                    <a:pt x="549" y="1096"/>
                  </a:moveTo>
                  <a:cubicBezTo>
                    <a:pt x="520" y="1096"/>
                    <a:pt x="491" y="1093"/>
                    <a:pt x="461" y="1089"/>
                  </a:cubicBezTo>
                  <a:cubicBezTo>
                    <a:pt x="163" y="1041"/>
                    <a:pt x="-40" y="759"/>
                    <a:pt x="7" y="461"/>
                  </a:cubicBezTo>
                  <a:cubicBezTo>
                    <a:pt x="55" y="163"/>
                    <a:pt x="337" y="-41"/>
                    <a:pt x="635" y="7"/>
                  </a:cubicBezTo>
                  <a:cubicBezTo>
                    <a:pt x="779" y="31"/>
                    <a:pt x="906" y="109"/>
                    <a:pt x="992" y="227"/>
                  </a:cubicBezTo>
                  <a:cubicBezTo>
                    <a:pt x="1078" y="346"/>
                    <a:pt x="1112" y="490"/>
                    <a:pt x="1089" y="635"/>
                  </a:cubicBezTo>
                  <a:cubicBezTo>
                    <a:pt x="1066" y="779"/>
                    <a:pt x="987" y="906"/>
                    <a:pt x="869" y="992"/>
                  </a:cubicBezTo>
                  <a:cubicBezTo>
                    <a:pt x="775" y="1060"/>
                    <a:pt x="664" y="1096"/>
                    <a:pt x="549" y="1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540840" y="3576600"/>
              <a:ext cx="142560" cy="210600"/>
            </a:xfrm>
            <a:custGeom>
              <a:avLst/>
              <a:gdLst/>
              <a:ahLst/>
              <a:cxnLst/>
              <a:rect l="l" t="t" r="r" b="b"/>
              <a:pathLst>
                <a:path w="396" h="585" extrusionOk="0">
                  <a:moveTo>
                    <a:pt x="396" y="562"/>
                  </a:moveTo>
                  <a:lnTo>
                    <a:pt x="213" y="296"/>
                  </a:lnTo>
                  <a:lnTo>
                    <a:pt x="347" y="80"/>
                  </a:lnTo>
                  <a:cubicBezTo>
                    <a:pt x="358" y="79"/>
                    <a:pt x="372" y="68"/>
                    <a:pt x="383" y="51"/>
                  </a:cubicBezTo>
                  <a:cubicBezTo>
                    <a:pt x="397" y="30"/>
                    <a:pt x="400" y="7"/>
                    <a:pt x="391" y="1"/>
                  </a:cubicBezTo>
                  <a:cubicBezTo>
                    <a:pt x="381" y="-5"/>
                    <a:pt x="362" y="7"/>
                    <a:pt x="348" y="29"/>
                  </a:cubicBezTo>
                  <a:cubicBezTo>
                    <a:pt x="337" y="46"/>
                    <a:pt x="333" y="63"/>
                    <a:pt x="337" y="73"/>
                  </a:cubicBezTo>
                  <a:lnTo>
                    <a:pt x="198" y="274"/>
                  </a:lnTo>
                  <a:lnTo>
                    <a:pt x="60" y="73"/>
                  </a:lnTo>
                  <a:cubicBezTo>
                    <a:pt x="63" y="63"/>
                    <a:pt x="59" y="46"/>
                    <a:pt x="48" y="29"/>
                  </a:cubicBezTo>
                  <a:cubicBezTo>
                    <a:pt x="34" y="7"/>
                    <a:pt x="15" y="-5"/>
                    <a:pt x="6" y="1"/>
                  </a:cubicBezTo>
                  <a:cubicBezTo>
                    <a:pt x="-4" y="7"/>
                    <a:pt x="0" y="30"/>
                    <a:pt x="13" y="51"/>
                  </a:cubicBezTo>
                  <a:cubicBezTo>
                    <a:pt x="25" y="68"/>
                    <a:pt x="39" y="79"/>
                    <a:pt x="49" y="80"/>
                  </a:cubicBezTo>
                  <a:lnTo>
                    <a:pt x="183" y="296"/>
                  </a:lnTo>
                  <a:lnTo>
                    <a:pt x="0" y="562"/>
                  </a:lnTo>
                  <a:lnTo>
                    <a:pt x="35" y="585"/>
                  </a:lnTo>
                  <a:lnTo>
                    <a:pt x="198" y="321"/>
                  </a:lnTo>
                  <a:lnTo>
                    <a:pt x="362" y="585"/>
                  </a:lnTo>
                  <a:lnTo>
                    <a:pt x="396" y="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76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5"/>
          <p:cNvSpPr txBox="1">
            <a:spLocks noGrp="1"/>
          </p:cNvSpPr>
          <p:nvPr>
            <p:ph type="subTitle" idx="2"/>
          </p:nvPr>
        </p:nvSpPr>
        <p:spPr>
          <a:xfrm>
            <a:off x="905110" y="1862500"/>
            <a:ext cx="4063839" cy="1341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Документацията на Microsoft за C# и .NET Framework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Уроци и ръководства от онлайн ресурси за програмиране с C# и </a:t>
            </a:r>
            <a:r>
              <a:rPr lang="bg-BG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Entity</a:t>
            </a: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Framework </a:t>
            </a:r>
            <a:r>
              <a:rPr lang="bg-BG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Core</a:t>
            </a: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endParaRPr lang="bg-BG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" name="Google Shape;63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bg-BG" sz="36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Използвана литература:</a:t>
            </a:r>
            <a:endParaRPr lang="bg-BG" sz="36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4641937" y="2495038"/>
            <a:ext cx="3306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b="1" i="0" dirty="0">
                <a:solidFill>
                  <a:schemeClr val="tx2"/>
                </a:solidFill>
                <a:effectLst/>
                <a:latin typeface="Söhne"/>
              </a:rPr>
              <a:t>Въведение:</a:t>
            </a:r>
            <a:endParaRPr sz="4800" dirty="0">
              <a:solidFill>
                <a:schemeClr val="tx2"/>
              </a:solidFill>
            </a:endParaRPr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2"/>
          </p:nvPr>
        </p:nvSpPr>
        <p:spPr>
          <a:xfrm>
            <a:off x="4746232" y="1698363"/>
            <a:ext cx="12462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96063" y="949994"/>
            <a:ext cx="2692937" cy="3243514"/>
            <a:chOff x="6115680" y="3576600"/>
            <a:chExt cx="626760" cy="754920"/>
          </a:xfrm>
        </p:grpSpPr>
        <p:sp>
          <p:nvSpPr>
            <p:cNvPr id="455" name="Google Shape;455;p31"/>
            <p:cNvSpPr/>
            <p:nvPr/>
          </p:nvSpPr>
          <p:spPr>
            <a:xfrm>
              <a:off x="6595200" y="3922920"/>
              <a:ext cx="4320" cy="317160"/>
            </a:xfrm>
            <a:custGeom>
              <a:avLst/>
              <a:gdLst/>
              <a:ahLst/>
              <a:cxnLst/>
              <a:rect l="l" t="t" r="r" b="b"/>
              <a:pathLst>
                <a:path w="12" h="881" extrusionOk="0">
                  <a:moveTo>
                    <a:pt x="12" y="881"/>
                  </a:moveTo>
                  <a:lnTo>
                    <a:pt x="0" y="88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505920" y="423720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452280" y="3858840"/>
              <a:ext cx="290160" cy="125640"/>
            </a:xfrm>
            <a:custGeom>
              <a:avLst/>
              <a:gdLst/>
              <a:ahLst/>
              <a:cxnLst/>
              <a:rect l="l" t="t" r="r" b="b"/>
              <a:pathLst>
                <a:path w="806" h="349" extrusionOk="0">
                  <a:moveTo>
                    <a:pt x="806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34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452280" y="3859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494400" y="3911400"/>
              <a:ext cx="20520" cy="20880"/>
            </a:xfrm>
            <a:custGeom>
              <a:avLst/>
              <a:gdLst/>
              <a:ahLst/>
              <a:cxnLst/>
              <a:rect l="l" t="t" r="r" b="b"/>
              <a:pathLst>
                <a:path w="57" h="58" extrusionOk="0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2" y="58"/>
                    <a:pt x="0" y="45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5026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55596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56460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61788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626160" y="3858840"/>
              <a:ext cx="4320" cy="125640"/>
            </a:xfrm>
            <a:custGeom>
              <a:avLst/>
              <a:gdLst/>
              <a:ahLst/>
              <a:cxnLst/>
              <a:rect l="l" t="t" r="r" b="b"/>
              <a:pathLst>
                <a:path w="12" h="349" extrusionOk="0">
                  <a:moveTo>
                    <a:pt x="12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67980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6880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452280" y="3841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452280" y="385704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452280" y="397080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258600" y="3657600"/>
              <a:ext cx="3960" cy="418320"/>
            </a:xfrm>
            <a:custGeom>
              <a:avLst/>
              <a:gdLst/>
              <a:ahLst/>
              <a:cxnLst/>
              <a:rect l="l" t="t" r="r" b="b"/>
              <a:pathLst>
                <a:path w="11" h="1162" extrusionOk="0">
                  <a:moveTo>
                    <a:pt x="11" y="1162"/>
                  </a:moveTo>
                  <a:lnTo>
                    <a:pt x="0" y="116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11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168960" y="407304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rgbClr val="07000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115680" y="3593520"/>
              <a:ext cx="289800" cy="226800"/>
            </a:xfrm>
            <a:custGeom>
              <a:avLst/>
              <a:gdLst/>
              <a:ahLst/>
              <a:cxnLst/>
              <a:rect l="l" t="t" r="r" b="b"/>
              <a:pathLst>
                <a:path w="805" h="630" extrusionOk="0">
                  <a:moveTo>
                    <a:pt x="805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6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115680" y="3594240"/>
              <a:ext cx="289800" cy="17280"/>
            </a:xfrm>
            <a:custGeom>
              <a:avLst/>
              <a:gdLst/>
              <a:ahLst/>
              <a:cxnLst/>
              <a:rect l="l" t="t" r="r" b="b"/>
              <a:pathLst>
                <a:path w="805" h="48" extrusionOk="0">
                  <a:moveTo>
                    <a:pt x="805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05" y="48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15744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16572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21936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22764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28092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28956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34284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351120" y="3593520"/>
              <a:ext cx="4320" cy="226800"/>
            </a:xfrm>
            <a:custGeom>
              <a:avLst/>
              <a:gdLst/>
              <a:ahLst/>
              <a:cxnLst/>
              <a:rect l="l" t="t" r="r" b="b"/>
              <a:pathLst>
                <a:path w="12" h="630" extrusionOk="0">
                  <a:moveTo>
                    <a:pt x="12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115680" y="3576600"/>
              <a:ext cx="289800" cy="16920"/>
            </a:xfrm>
            <a:custGeom>
              <a:avLst/>
              <a:gdLst/>
              <a:ahLst/>
              <a:cxnLst/>
              <a:rect l="l" t="t" r="r" b="b"/>
              <a:pathLst>
                <a:path w="805" h="47" extrusionOk="0">
                  <a:moveTo>
                    <a:pt x="805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5" y="4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115680" y="3591360"/>
              <a:ext cx="289800" cy="4320"/>
            </a:xfrm>
            <a:custGeom>
              <a:avLst/>
              <a:gdLst/>
              <a:ahLst/>
              <a:cxnLst/>
              <a:rect l="l" t="t" r="r" b="b"/>
              <a:pathLst>
                <a:path w="805" h="12" extrusionOk="0">
                  <a:moveTo>
                    <a:pt x="80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115680" y="3806640"/>
              <a:ext cx="289800" cy="3960"/>
            </a:xfrm>
            <a:custGeom>
              <a:avLst/>
              <a:gdLst/>
              <a:ahLst/>
              <a:cxnLst/>
              <a:rect l="l" t="t" r="r" b="b"/>
              <a:pathLst>
                <a:path w="805" h="11" extrusionOk="0">
                  <a:moveTo>
                    <a:pt x="805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327360" y="3868200"/>
              <a:ext cx="37080" cy="18360"/>
            </a:xfrm>
            <a:custGeom>
              <a:avLst/>
              <a:gdLst/>
              <a:ahLst/>
              <a:cxnLst/>
              <a:rect l="l" t="t" r="r" b="b"/>
              <a:pathLst>
                <a:path w="103" h="51" extrusionOk="0">
                  <a:moveTo>
                    <a:pt x="103" y="0"/>
                  </a:moveTo>
                  <a:lnTo>
                    <a:pt x="0" y="1"/>
                  </a:lnTo>
                  <a:lnTo>
                    <a:pt x="0" y="51"/>
                  </a:lnTo>
                  <a:lnTo>
                    <a:pt x="103" y="5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328440" y="4311720"/>
              <a:ext cx="37440" cy="18360"/>
            </a:xfrm>
            <a:custGeom>
              <a:avLst/>
              <a:gdLst/>
              <a:ahLst/>
              <a:cxnLst/>
              <a:rect l="l" t="t" r="r" b="b"/>
              <a:pathLst>
                <a:path w="104" h="51" extrusionOk="0">
                  <a:moveTo>
                    <a:pt x="0" y="1"/>
                  </a:moveTo>
                  <a:lnTo>
                    <a:pt x="0" y="51"/>
                  </a:lnTo>
                  <a:lnTo>
                    <a:pt x="104" y="51"/>
                  </a:lnTo>
                  <a:lnTo>
                    <a:pt x="10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559200" y="4079880"/>
              <a:ext cx="18360" cy="37440"/>
            </a:xfrm>
            <a:custGeom>
              <a:avLst/>
              <a:gdLst/>
              <a:ahLst/>
              <a:cxnLst/>
              <a:rect l="l" t="t" r="r" b="b"/>
              <a:pathLst>
                <a:path w="51" h="104" extrusionOk="0">
                  <a:moveTo>
                    <a:pt x="50" y="0"/>
                  </a:moveTo>
                  <a:lnTo>
                    <a:pt x="0" y="1"/>
                  </a:lnTo>
                  <a:lnTo>
                    <a:pt x="0" y="104"/>
                  </a:lnTo>
                  <a:lnTo>
                    <a:pt x="51" y="1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115680" y="4081320"/>
              <a:ext cx="18360" cy="37080"/>
            </a:xfrm>
            <a:custGeom>
              <a:avLst/>
              <a:gdLst/>
              <a:ahLst/>
              <a:cxnLst/>
              <a:rect l="l" t="t" r="r" b="b"/>
              <a:pathLst>
                <a:path w="51" h="103" extrusionOk="0">
                  <a:moveTo>
                    <a:pt x="0" y="0"/>
                  </a:moveTo>
                  <a:lnTo>
                    <a:pt x="0" y="103"/>
                  </a:lnTo>
                  <a:lnTo>
                    <a:pt x="51" y="103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169680" y="392328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36"/>
                  </a:moveTo>
                  <a:lnTo>
                    <a:pt x="73" y="0"/>
                  </a:lnTo>
                  <a:lnTo>
                    <a:pt x="0" y="73"/>
                  </a:lnTo>
                  <a:lnTo>
                    <a:pt x="36" y="109"/>
                  </a:lnTo>
                  <a:lnTo>
                    <a:pt x="109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483960" y="423612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73"/>
                  </a:moveTo>
                  <a:lnTo>
                    <a:pt x="36" y="109"/>
                  </a:lnTo>
                  <a:lnTo>
                    <a:pt x="109" y="36"/>
                  </a:lnTo>
                  <a:lnTo>
                    <a:pt x="73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483240" y="392256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73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73" y="109"/>
                  </a:lnTo>
                  <a:lnTo>
                    <a:pt x="109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170400" y="423684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36"/>
                  </a:moveTo>
                  <a:lnTo>
                    <a:pt x="74" y="109"/>
                  </a:lnTo>
                  <a:lnTo>
                    <a:pt x="109" y="73"/>
                  </a:lnTo>
                  <a:lnTo>
                    <a:pt x="3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228360" y="4210200"/>
              <a:ext cx="237240" cy="121320"/>
            </a:xfrm>
            <a:custGeom>
              <a:avLst/>
              <a:gdLst/>
              <a:ahLst/>
              <a:cxnLst/>
              <a:rect l="l" t="t" r="r" b="b"/>
              <a:pathLst>
                <a:path w="659" h="337" extrusionOk="0">
                  <a:moveTo>
                    <a:pt x="651" y="337"/>
                  </a:moveTo>
                  <a:lnTo>
                    <a:pt x="330" y="16"/>
                  </a:lnTo>
                  <a:lnTo>
                    <a:pt x="8" y="337"/>
                  </a:lnTo>
                  <a:lnTo>
                    <a:pt x="0" y="329"/>
                  </a:lnTo>
                  <a:lnTo>
                    <a:pt x="330" y="0"/>
                  </a:lnTo>
                  <a:lnTo>
                    <a:pt x="659" y="329"/>
                  </a:lnTo>
                  <a:lnTo>
                    <a:pt x="651" y="3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130800" y="3883680"/>
              <a:ext cx="431280" cy="431280"/>
            </a:xfrm>
            <a:custGeom>
              <a:avLst/>
              <a:gdLst/>
              <a:ahLst/>
              <a:cxnLst/>
              <a:rect l="l" t="t" r="r" b="b"/>
              <a:pathLst>
                <a:path w="1198" h="1198" extrusionOk="0">
                  <a:moveTo>
                    <a:pt x="1190" y="694"/>
                  </a:moveTo>
                  <a:cubicBezTo>
                    <a:pt x="1138" y="1021"/>
                    <a:pt x="831" y="1243"/>
                    <a:pt x="504" y="1190"/>
                  </a:cubicBezTo>
                  <a:cubicBezTo>
                    <a:pt x="177" y="1138"/>
                    <a:pt x="-45" y="831"/>
                    <a:pt x="8" y="504"/>
                  </a:cubicBezTo>
                  <a:cubicBezTo>
                    <a:pt x="60" y="177"/>
                    <a:pt x="368" y="-45"/>
                    <a:pt x="694" y="8"/>
                  </a:cubicBezTo>
                  <a:cubicBezTo>
                    <a:pt x="1021" y="60"/>
                    <a:pt x="1243" y="367"/>
                    <a:pt x="1190" y="6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140880" y="3894120"/>
              <a:ext cx="410760" cy="410400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1134" y="660"/>
                  </a:moveTo>
                  <a:cubicBezTo>
                    <a:pt x="1084" y="971"/>
                    <a:pt x="792" y="1183"/>
                    <a:pt x="481" y="1133"/>
                  </a:cubicBezTo>
                  <a:cubicBezTo>
                    <a:pt x="170" y="1083"/>
                    <a:pt x="-42" y="791"/>
                    <a:pt x="8" y="479"/>
                  </a:cubicBezTo>
                  <a:cubicBezTo>
                    <a:pt x="58" y="168"/>
                    <a:pt x="351" y="-43"/>
                    <a:pt x="662" y="7"/>
                  </a:cubicBezTo>
                  <a:cubicBezTo>
                    <a:pt x="973" y="57"/>
                    <a:pt x="1184" y="349"/>
                    <a:pt x="1134" y="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346080" y="4024080"/>
              <a:ext cx="143640" cy="14364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7" y="231"/>
                  </a:moveTo>
                  <a:cubicBezTo>
                    <a:pt x="379" y="340"/>
                    <a:pt x="277" y="414"/>
                    <a:pt x="168" y="396"/>
                  </a:cubicBezTo>
                  <a:cubicBezTo>
                    <a:pt x="59" y="379"/>
                    <a:pt x="-15" y="277"/>
                    <a:pt x="3" y="168"/>
                  </a:cubicBezTo>
                  <a:cubicBezTo>
                    <a:pt x="20" y="59"/>
                    <a:pt x="123" y="-15"/>
                    <a:pt x="232" y="3"/>
                  </a:cubicBezTo>
                  <a:cubicBezTo>
                    <a:pt x="340" y="20"/>
                    <a:pt x="414" y="122"/>
                    <a:pt x="397" y="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149160" y="3902040"/>
              <a:ext cx="394560" cy="39456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2"/>
                  </a:moveTo>
                  <a:cubicBezTo>
                    <a:pt x="289" y="12"/>
                    <a:pt x="61" y="200"/>
                    <a:pt x="19" y="463"/>
                  </a:cubicBezTo>
                  <a:cubicBezTo>
                    <a:pt x="-28" y="755"/>
                    <a:pt x="171" y="1031"/>
                    <a:pt x="463" y="1077"/>
                  </a:cubicBezTo>
                  <a:cubicBezTo>
                    <a:pt x="605" y="1100"/>
                    <a:pt x="746" y="1066"/>
                    <a:pt x="862" y="982"/>
                  </a:cubicBezTo>
                  <a:cubicBezTo>
                    <a:pt x="978" y="899"/>
                    <a:pt x="1055" y="774"/>
                    <a:pt x="1078" y="633"/>
                  </a:cubicBezTo>
                  <a:cubicBezTo>
                    <a:pt x="1100" y="492"/>
                    <a:pt x="1067" y="350"/>
                    <a:pt x="983" y="234"/>
                  </a:cubicBezTo>
                  <a:cubicBezTo>
                    <a:pt x="899" y="118"/>
                    <a:pt x="775" y="41"/>
                    <a:pt x="633" y="18"/>
                  </a:cubicBezTo>
                  <a:cubicBezTo>
                    <a:pt x="605" y="14"/>
                    <a:pt x="576" y="12"/>
                    <a:pt x="548" y="12"/>
                  </a:cubicBezTo>
                  <a:moveTo>
                    <a:pt x="549" y="1096"/>
                  </a:moveTo>
                  <a:cubicBezTo>
                    <a:pt x="520" y="1096"/>
                    <a:pt x="491" y="1093"/>
                    <a:pt x="461" y="1089"/>
                  </a:cubicBezTo>
                  <a:cubicBezTo>
                    <a:pt x="163" y="1041"/>
                    <a:pt x="-40" y="759"/>
                    <a:pt x="7" y="461"/>
                  </a:cubicBezTo>
                  <a:cubicBezTo>
                    <a:pt x="55" y="163"/>
                    <a:pt x="337" y="-41"/>
                    <a:pt x="635" y="7"/>
                  </a:cubicBezTo>
                  <a:cubicBezTo>
                    <a:pt x="779" y="31"/>
                    <a:pt x="906" y="109"/>
                    <a:pt x="992" y="227"/>
                  </a:cubicBezTo>
                  <a:cubicBezTo>
                    <a:pt x="1078" y="346"/>
                    <a:pt x="1112" y="490"/>
                    <a:pt x="1089" y="635"/>
                  </a:cubicBezTo>
                  <a:cubicBezTo>
                    <a:pt x="1066" y="779"/>
                    <a:pt x="987" y="906"/>
                    <a:pt x="869" y="992"/>
                  </a:cubicBezTo>
                  <a:cubicBezTo>
                    <a:pt x="775" y="1060"/>
                    <a:pt x="664" y="1096"/>
                    <a:pt x="549" y="1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540840" y="3576600"/>
              <a:ext cx="142560" cy="210600"/>
            </a:xfrm>
            <a:custGeom>
              <a:avLst/>
              <a:gdLst/>
              <a:ahLst/>
              <a:cxnLst/>
              <a:rect l="l" t="t" r="r" b="b"/>
              <a:pathLst>
                <a:path w="396" h="585" extrusionOk="0">
                  <a:moveTo>
                    <a:pt x="396" y="562"/>
                  </a:moveTo>
                  <a:lnTo>
                    <a:pt x="213" y="296"/>
                  </a:lnTo>
                  <a:lnTo>
                    <a:pt x="347" y="80"/>
                  </a:lnTo>
                  <a:cubicBezTo>
                    <a:pt x="358" y="79"/>
                    <a:pt x="372" y="68"/>
                    <a:pt x="383" y="51"/>
                  </a:cubicBezTo>
                  <a:cubicBezTo>
                    <a:pt x="397" y="30"/>
                    <a:pt x="400" y="7"/>
                    <a:pt x="391" y="1"/>
                  </a:cubicBezTo>
                  <a:cubicBezTo>
                    <a:pt x="381" y="-5"/>
                    <a:pt x="362" y="7"/>
                    <a:pt x="348" y="29"/>
                  </a:cubicBezTo>
                  <a:cubicBezTo>
                    <a:pt x="337" y="46"/>
                    <a:pt x="333" y="63"/>
                    <a:pt x="337" y="73"/>
                  </a:cubicBezTo>
                  <a:lnTo>
                    <a:pt x="198" y="274"/>
                  </a:lnTo>
                  <a:lnTo>
                    <a:pt x="60" y="73"/>
                  </a:lnTo>
                  <a:cubicBezTo>
                    <a:pt x="63" y="63"/>
                    <a:pt x="59" y="46"/>
                    <a:pt x="48" y="29"/>
                  </a:cubicBezTo>
                  <a:cubicBezTo>
                    <a:pt x="34" y="7"/>
                    <a:pt x="15" y="-5"/>
                    <a:pt x="6" y="1"/>
                  </a:cubicBezTo>
                  <a:cubicBezTo>
                    <a:pt x="-4" y="7"/>
                    <a:pt x="0" y="30"/>
                    <a:pt x="13" y="51"/>
                  </a:cubicBezTo>
                  <a:cubicBezTo>
                    <a:pt x="25" y="68"/>
                    <a:pt x="39" y="79"/>
                    <a:pt x="49" y="80"/>
                  </a:cubicBezTo>
                  <a:lnTo>
                    <a:pt x="183" y="296"/>
                  </a:lnTo>
                  <a:lnTo>
                    <a:pt x="0" y="562"/>
                  </a:lnTo>
                  <a:lnTo>
                    <a:pt x="35" y="585"/>
                  </a:lnTo>
                  <a:lnTo>
                    <a:pt x="198" y="321"/>
                  </a:lnTo>
                  <a:lnTo>
                    <a:pt x="362" y="585"/>
                  </a:lnTo>
                  <a:lnTo>
                    <a:pt x="396" y="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chemeClr val="tx2"/>
                </a:solidFill>
              </a:rPr>
              <a:t>Въведение:</a:t>
            </a:r>
            <a:endParaRPr sz="4400" dirty="0">
              <a:solidFill>
                <a:schemeClr val="tx2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3"/>
          </p:nvPr>
        </p:nvSpPr>
        <p:spPr>
          <a:xfrm>
            <a:off x="715098" y="2410886"/>
            <a:ext cx="35538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2000" b="0" i="0" dirty="0" err="1">
                <a:solidFill>
                  <a:schemeClr val="tx1"/>
                </a:solidFill>
                <a:effectLst/>
                <a:latin typeface="Söhne"/>
              </a:rPr>
              <a:t>Представяне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на проекта "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Söhne"/>
              </a:rPr>
              <a:t>Song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Söhne"/>
              </a:rPr>
              <a:t>Sanctuary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"</a:t>
            </a:r>
            <a:endParaRPr lang="ru-RU"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i="0" dirty="0" err="1">
                <a:solidFill>
                  <a:schemeClr val="tx1"/>
                </a:solidFill>
                <a:effectLst/>
                <a:latin typeface="Söhne"/>
              </a:rPr>
              <a:t>конзолно</a:t>
            </a:r>
            <a:r>
              <a:rPr lang="ru-RU" sz="2000" i="0" dirty="0">
                <a:solidFill>
                  <a:schemeClr val="tx1"/>
                </a:solidFill>
                <a:effectLst/>
                <a:latin typeface="Söhne"/>
              </a:rPr>
              <a:t> приложение за управление на </a:t>
            </a:r>
            <a:r>
              <a:rPr lang="ru-RU" sz="2000" i="0" dirty="0" err="1">
                <a:solidFill>
                  <a:schemeClr val="tx1"/>
                </a:solidFill>
                <a:effectLst/>
                <a:latin typeface="Söhne"/>
              </a:rPr>
              <a:t>музикална</a:t>
            </a:r>
            <a:r>
              <a:rPr lang="ru-RU" sz="200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ru-RU" sz="2000" i="0" dirty="0" err="1">
                <a:solidFill>
                  <a:schemeClr val="tx1"/>
                </a:solidFill>
                <a:effectLst/>
                <a:latin typeface="Söhne"/>
              </a:rPr>
              <a:t>колекция</a:t>
            </a:r>
            <a:r>
              <a:rPr lang="ru-RU" sz="200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28" name="Google Shape;528;p33"/>
          <p:cNvSpPr txBox="1">
            <a:spLocks noGrp="1"/>
          </p:cNvSpPr>
          <p:nvPr>
            <p:ph type="subTitle" idx="4"/>
          </p:nvPr>
        </p:nvSpPr>
        <p:spPr>
          <a:xfrm>
            <a:off x="4870200" y="2446548"/>
            <a:ext cx="35538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Целта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на проекта е да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предостави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потребителски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интерфейс за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добавяне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редактиране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изтриване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и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преглеждане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на информация за песни,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албуми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изпълнители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и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групи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sz="1800" dirty="0">
              <a:solidFill>
                <a:schemeClr val="tx1"/>
              </a:solidFill>
            </a:endParaRP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822534" y="1649990"/>
            <a:ext cx="557209" cy="556925"/>
            <a:chOff x="1692245" y="1438196"/>
            <a:chExt cx="394010" cy="393781"/>
          </a:xfrm>
        </p:grpSpPr>
        <p:sp>
          <p:nvSpPr>
            <p:cNvPr id="530" name="Google Shape;530;p33"/>
            <p:cNvSpPr/>
            <p:nvPr/>
          </p:nvSpPr>
          <p:spPr>
            <a:xfrm>
              <a:off x="2043413" y="1438196"/>
              <a:ext cx="42842" cy="4284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0" y="116"/>
                  </a:moveTo>
                  <a:lnTo>
                    <a:pt x="116" y="0"/>
                  </a:lnTo>
                  <a:lnTo>
                    <a:pt x="188" y="71"/>
                  </a:lnTo>
                  <a:lnTo>
                    <a:pt x="71" y="188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2051617" y="1446399"/>
              <a:ext cx="34638" cy="34638"/>
            </a:xfrm>
            <a:custGeom>
              <a:avLst/>
              <a:gdLst/>
              <a:ahLst/>
              <a:cxnLst/>
              <a:rect l="l" t="t" r="r" b="b"/>
              <a:pathLst>
                <a:path w="152" h="152" extrusionOk="0">
                  <a:moveTo>
                    <a:pt x="0" y="116"/>
                  </a:moveTo>
                  <a:lnTo>
                    <a:pt x="116" y="0"/>
                  </a:lnTo>
                  <a:lnTo>
                    <a:pt x="152" y="35"/>
                  </a:lnTo>
                  <a:lnTo>
                    <a:pt x="35" y="152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833077" y="1593384"/>
              <a:ext cx="38512" cy="38512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0" y="72"/>
                  </a:moveTo>
                  <a:lnTo>
                    <a:pt x="72" y="0"/>
                  </a:lnTo>
                  <a:lnTo>
                    <a:pt x="169" y="97"/>
                  </a:lnTo>
                  <a:lnTo>
                    <a:pt x="97" y="169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869538" y="1556923"/>
              <a:ext cx="38512" cy="38512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0" y="71"/>
                  </a:moveTo>
                  <a:lnTo>
                    <a:pt x="72" y="0"/>
                  </a:lnTo>
                  <a:lnTo>
                    <a:pt x="169" y="97"/>
                  </a:lnTo>
                  <a:lnTo>
                    <a:pt x="98" y="169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716173" y="1454831"/>
              <a:ext cx="353446" cy="353218"/>
            </a:xfrm>
            <a:custGeom>
              <a:avLst/>
              <a:gdLst/>
              <a:ahLst/>
              <a:cxnLst/>
              <a:rect l="l" t="t" r="r" b="b"/>
              <a:pathLst>
                <a:path w="1551" h="1550" extrusionOk="0">
                  <a:moveTo>
                    <a:pt x="1430" y="0"/>
                  </a:moveTo>
                  <a:lnTo>
                    <a:pt x="1229" y="116"/>
                  </a:lnTo>
                  <a:lnTo>
                    <a:pt x="1219" y="176"/>
                  </a:lnTo>
                  <a:lnTo>
                    <a:pt x="1148" y="179"/>
                  </a:lnTo>
                  <a:lnTo>
                    <a:pt x="364" y="964"/>
                  </a:lnTo>
                  <a:cubicBezTo>
                    <a:pt x="346" y="982"/>
                    <a:pt x="327" y="999"/>
                    <a:pt x="309" y="1016"/>
                  </a:cubicBezTo>
                  <a:cubicBezTo>
                    <a:pt x="296" y="1027"/>
                    <a:pt x="317" y="1072"/>
                    <a:pt x="304" y="1083"/>
                  </a:cubicBezTo>
                  <a:cubicBezTo>
                    <a:pt x="291" y="1094"/>
                    <a:pt x="244" y="1071"/>
                    <a:pt x="230" y="1081"/>
                  </a:cubicBezTo>
                  <a:cubicBezTo>
                    <a:pt x="218" y="1091"/>
                    <a:pt x="205" y="1100"/>
                    <a:pt x="193" y="1109"/>
                  </a:cubicBezTo>
                  <a:cubicBezTo>
                    <a:pt x="132" y="1153"/>
                    <a:pt x="68" y="1192"/>
                    <a:pt x="0" y="1226"/>
                  </a:cubicBezTo>
                  <a:lnTo>
                    <a:pt x="325" y="1550"/>
                  </a:lnTo>
                  <a:cubicBezTo>
                    <a:pt x="366" y="1469"/>
                    <a:pt x="414" y="1392"/>
                    <a:pt x="470" y="1320"/>
                  </a:cubicBezTo>
                  <a:cubicBezTo>
                    <a:pt x="480" y="1307"/>
                    <a:pt x="457" y="1260"/>
                    <a:pt x="468" y="1247"/>
                  </a:cubicBezTo>
                  <a:cubicBezTo>
                    <a:pt x="478" y="1234"/>
                    <a:pt x="523" y="1255"/>
                    <a:pt x="535" y="1242"/>
                  </a:cubicBezTo>
                  <a:cubicBezTo>
                    <a:pt x="552" y="1223"/>
                    <a:pt x="569" y="1205"/>
                    <a:pt x="587" y="1187"/>
                  </a:cubicBezTo>
                  <a:lnTo>
                    <a:pt x="1371" y="402"/>
                  </a:lnTo>
                  <a:lnTo>
                    <a:pt x="1375" y="332"/>
                  </a:lnTo>
                  <a:lnTo>
                    <a:pt x="1434" y="321"/>
                  </a:lnTo>
                  <a:lnTo>
                    <a:pt x="1551" y="121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753318" y="1468504"/>
              <a:ext cx="316301" cy="339545"/>
            </a:xfrm>
            <a:custGeom>
              <a:avLst/>
              <a:gdLst/>
              <a:ahLst/>
              <a:cxnLst/>
              <a:rect l="l" t="t" r="r" b="b"/>
              <a:pathLst>
                <a:path w="1388" h="1490" extrusionOk="0">
                  <a:moveTo>
                    <a:pt x="0" y="1328"/>
                  </a:moveTo>
                  <a:lnTo>
                    <a:pt x="162" y="1490"/>
                  </a:lnTo>
                  <a:cubicBezTo>
                    <a:pt x="203" y="1409"/>
                    <a:pt x="251" y="1332"/>
                    <a:pt x="307" y="1260"/>
                  </a:cubicBezTo>
                  <a:cubicBezTo>
                    <a:pt x="317" y="1247"/>
                    <a:pt x="294" y="1200"/>
                    <a:pt x="305" y="1187"/>
                  </a:cubicBezTo>
                  <a:cubicBezTo>
                    <a:pt x="315" y="1174"/>
                    <a:pt x="360" y="1195"/>
                    <a:pt x="372" y="1182"/>
                  </a:cubicBezTo>
                  <a:cubicBezTo>
                    <a:pt x="389" y="1163"/>
                    <a:pt x="406" y="1145"/>
                    <a:pt x="424" y="1127"/>
                  </a:cubicBezTo>
                  <a:lnTo>
                    <a:pt x="1208" y="342"/>
                  </a:lnTo>
                  <a:lnTo>
                    <a:pt x="1212" y="271"/>
                  </a:lnTo>
                  <a:lnTo>
                    <a:pt x="1271" y="261"/>
                  </a:lnTo>
                  <a:lnTo>
                    <a:pt x="1388" y="61"/>
                  </a:lnTo>
                  <a:lnTo>
                    <a:pt x="1327" y="0"/>
                  </a:lnTo>
                  <a:lnTo>
                    <a:pt x="0" y="13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1943828" y="156421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1909418" y="159862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1875007" y="163303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840597" y="1667446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874779" y="1598625"/>
              <a:ext cx="152453" cy="152453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0" y="597"/>
                  </a:moveTo>
                  <a:lnTo>
                    <a:pt x="597" y="0"/>
                  </a:lnTo>
                  <a:lnTo>
                    <a:pt x="669" y="72"/>
                  </a:lnTo>
                  <a:lnTo>
                    <a:pt x="72" y="669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692245" y="1718264"/>
              <a:ext cx="113713" cy="113713"/>
            </a:xfrm>
            <a:custGeom>
              <a:avLst/>
              <a:gdLst/>
              <a:ahLst/>
              <a:cxnLst/>
              <a:rect l="l" t="t" r="r" b="b"/>
              <a:pathLst>
                <a:path w="499" h="499" extrusionOk="0">
                  <a:moveTo>
                    <a:pt x="0" y="72"/>
                  </a:moveTo>
                  <a:lnTo>
                    <a:pt x="72" y="0"/>
                  </a:lnTo>
                  <a:lnTo>
                    <a:pt x="499" y="427"/>
                  </a:lnTo>
                  <a:lnTo>
                    <a:pt x="428" y="499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768586" y="1686360"/>
              <a:ext cx="69504" cy="69276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305" y="226"/>
                  </a:moveTo>
                  <a:cubicBezTo>
                    <a:pt x="293" y="239"/>
                    <a:pt x="282" y="251"/>
                    <a:pt x="271" y="264"/>
                  </a:cubicBezTo>
                  <a:cubicBezTo>
                    <a:pt x="261" y="278"/>
                    <a:pt x="250" y="291"/>
                    <a:pt x="240" y="304"/>
                  </a:cubicBezTo>
                  <a:lnTo>
                    <a:pt x="0" y="65"/>
                  </a:lnTo>
                  <a:cubicBezTo>
                    <a:pt x="14" y="55"/>
                    <a:pt x="27" y="44"/>
                    <a:pt x="40" y="33"/>
                  </a:cubicBezTo>
                  <a:cubicBezTo>
                    <a:pt x="53" y="22"/>
                    <a:pt x="66" y="11"/>
                    <a:pt x="79" y="0"/>
                  </a:cubicBezTo>
                  <a:lnTo>
                    <a:pt x="305" y="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977782" y="1481266"/>
              <a:ext cx="65174" cy="65174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286" y="205"/>
                  </a:moveTo>
                  <a:lnTo>
                    <a:pt x="260" y="249"/>
                  </a:lnTo>
                  <a:lnTo>
                    <a:pt x="224" y="286"/>
                  </a:lnTo>
                  <a:lnTo>
                    <a:pt x="0" y="63"/>
                  </a:lnTo>
                  <a:lnTo>
                    <a:pt x="37" y="26"/>
                  </a:lnTo>
                  <a:lnTo>
                    <a:pt x="81" y="0"/>
                  </a:lnTo>
                  <a:lnTo>
                    <a:pt x="286" y="2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2003305" y="1504737"/>
              <a:ext cx="39652" cy="41702"/>
            </a:xfrm>
            <a:custGeom>
              <a:avLst/>
              <a:gdLst/>
              <a:ahLst/>
              <a:cxnLst/>
              <a:rect l="l" t="t" r="r" b="b"/>
              <a:pathLst>
                <a:path w="174" h="183" extrusionOk="0">
                  <a:moveTo>
                    <a:pt x="0" y="72"/>
                  </a:moveTo>
                  <a:lnTo>
                    <a:pt x="111" y="183"/>
                  </a:lnTo>
                  <a:lnTo>
                    <a:pt x="148" y="146"/>
                  </a:lnTo>
                  <a:lnTo>
                    <a:pt x="174" y="10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0875" rIns="90000" bIns="20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795932" y="1712111"/>
              <a:ext cx="42158" cy="43526"/>
            </a:xfrm>
            <a:custGeom>
              <a:avLst/>
              <a:gdLst/>
              <a:ahLst/>
              <a:cxnLst/>
              <a:rect l="l" t="t" r="r" b="b"/>
              <a:pathLst>
                <a:path w="185" h="191" extrusionOk="0">
                  <a:moveTo>
                    <a:pt x="0" y="72"/>
                  </a:moveTo>
                  <a:lnTo>
                    <a:pt x="120" y="191"/>
                  </a:lnTo>
                  <a:cubicBezTo>
                    <a:pt x="130" y="178"/>
                    <a:pt x="141" y="165"/>
                    <a:pt x="151" y="151"/>
                  </a:cubicBezTo>
                  <a:cubicBezTo>
                    <a:pt x="162" y="138"/>
                    <a:pt x="173" y="126"/>
                    <a:pt x="185" y="113"/>
                  </a:cubicBez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741012" y="1767031"/>
              <a:ext cx="64947" cy="64947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0" y="72"/>
                  </a:moveTo>
                  <a:lnTo>
                    <a:pt x="72" y="0"/>
                  </a:lnTo>
                  <a:lnTo>
                    <a:pt x="285" y="213"/>
                  </a:lnTo>
                  <a:lnTo>
                    <a:pt x="214" y="28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33"/>
          <p:cNvGrpSpPr/>
          <p:nvPr/>
        </p:nvGrpSpPr>
        <p:grpSpPr>
          <a:xfrm>
            <a:off x="4981101" y="1649835"/>
            <a:ext cx="520791" cy="557247"/>
            <a:chOff x="2352878" y="1427029"/>
            <a:chExt cx="368259" cy="394009"/>
          </a:xfrm>
        </p:grpSpPr>
        <p:sp>
          <p:nvSpPr>
            <p:cNvPr id="548" name="Google Shape;548;p33"/>
            <p:cNvSpPr/>
            <p:nvPr/>
          </p:nvSpPr>
          <p:spPr>
            <a:xfrm>
              <a:off x="2548858" y="1427029"/>
              <a:ext cx="23016" cy="75657"/>
            </a:xfrm>
            <a:custGeom>
              <a:avLst/>
              <a:gdLst/>
              <a:ahLst/>
              <a:cxnLst/>
              <a:rect l="l" t="t" r="r" b="b"/>
              <a:pathLst>
                <a:path w="101" h="332" extrusionOk="0">
                  <a:moveTo>
                    <a:pt x="0" y="0"/>
                  </a:moveTo>
                  <a:lnTo>
                    <a:pt x="101" y="0"/>
                  </a:lnTo>
                  <a:lnTo>
                    <a:pt x="101" y="332"/>
                  </a:lnTo>
                  <a:lnTo>
                    <a:pt x="0" y="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2560252" y="1427029"/>
              <a:ext cx="11622" cy="75657"/>
            </a:xfrm>
            <a:custGeom>
              <a:avLst/>
              <a:gdLst/>
              <a:ahLst/>
              <a:cxnLst/>
              <a:rect l="l" t="t" r="r" b="b"/>
              <a:pathLst>
                <a:path w="51" h="332" extrusionOk="0">
                  <a:moveTo>
                    <a:pt x="0" y="0"/>
                  </a:moveTo>
                  <a:lnTo>
                    <a:pt x="51" y="0"/>
                  </a:lnTo>
                  <a:lnTo>
                    <a:pt x="51" y="332"/>
                  </a:lnTo>
                  <a:lnTo>
                    <a:pt x="0" y="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2352878" y="1461668"/>
              <a:ext cx="368258" cy="359371"/>
            </a:xfrm>
            <a:custGeom>
              <a:avLst/>
              <a:gdLst/>
              <a:ahLst/>
              <a:cxnLst/>
              <a:rect l="l" t="t" r="r" b="b"/>
              <a:pathLst>
                <a:path w="1616" h="1577" extrusionOk="0">
                  <a:moveTo>
                    <a:pt x="413" y="1338"/>
                  </a:moveTo>
                  <a:lnTo>
                    <a:pt x="910" y="472"/>
                  </a:lnTo>
                  <a:lnTo>
                    <a:pt x="1321" y="1171"/>
                  </a:lnTo>
                  <a:lnTo>
                    <a:pt x="1526" y="1049"/>
                  </a:lnTo>
                  <a:lnTo>
                    <a:pt x="910" y="0"/>
                  </a:lnTo>
                  <a:lnTo>
                    <a:pt x="0" y="1577"/>
                  </a:lnTo>
                  <a:lnTo>
                    <a:pt x="1616" y="1577"/>
                  </a:lnTo>
                  <a:lnTo>
                    <a:pt x="1616" y="1338"/>
                  </a:lnTo>
                  <a:lnTo>
                    <a:pt x="413" y="13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2399366" y="1427029"/>
              <a:ext cx="187775" cy="303767"/>
            </a:xfrm>
            <a:custGeom>
              <a:avLst/>
              <a:gdLst/>
              <a:ahLst/>
              <a:cxnLst/>
              <a:rect l="l" t="t" r="r" b="b"/>
              <a:pathLst>
                <a:path w="824" h="1333" extrusionOk="0">
                  <a:moveTo>
                    <a:pt x="0" y="51"/>
                  </a:moveTo>
                  <a:lnTo>
                    <a:pt x="88" y="0"/>
                  </a:lnTo>
                  <a:lnTo>
                    <a:pt x="824" y="1282"/>
                  </a:lnTo>
                  <a:lnTo>
                    <a:pt x="736" y="1333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560252" y="1672003"/>
              <a:ext cx="27118" cy="58566"/>
            </a:xfrm>
            <a:custGeom>
              <a:avLst/>
              <a:gdLst/>
              <a:ahLst/>
              <a:cxnLst/>
              <a:rect l="l" t="t" r="r" b="b"/>
              <a:pathLst>
                <a:path w="119" h="257" extrusionOk="0">
                  <a:moveTo>
                    <a:pt x="0" y="0"/>
                  </a:moveTo>
                  <a:lnTo>
                    <a:pt x="0" y="204"/>
                  </a:lnTo>
                  <a:lnTo>
                    <a:pt x="31" y="257"/>
                  </a:lnTo>
                  <a:lnTo>
                    <a:pt x="119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560252" y="1766575"/>
              <a:ext cx="160885" cy="54464"/>
            </a:xfrm>
            <a:custGeom>
              <a:avLst/>
              <a:gdLst/>
              <a:ahLst/>
              <a:cxnLst/>
              <a:rect l="l" t="t" r="r" b="b"/>
              <a:pathLst>
                <a:path w="706" h="239" extrusionOk="0">
                  <a:moveTo>
                    <a:pt x="0" y="0"/>
                  </a:moveTo>
                  <a:lnTo>
                    <a:pt x="706" y="0"/>
                  </a:lnTo>
                  <a:lnTo>
                    <a:pt x="706" y="239"/>
                  </a:lnTo>
                  <a:lnTo>
                    <a:pt x="0" y="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560252" y="1461668"/>
              <a:ext cx="140376" cy="266850"/>
            </a:xfrm>
            <a:custGeom>
              <a:avLst/>
              <a:gdLst/>
              <a:ahLst/>
              <a:cxnLst/>
              <a:rect l="l" t="t" r="r" b="b"/>
              <a:pathLst>
                <a:path w="616" h="1171" extrusionOk="0">
                  <a:moveTo>
                    <a:pt x="616" y="1049"/>
                  </a:moveTo>
                  <a:lnTo>
                    <a:pt x="0" y="0"/>
                  </a:lnTo>
                  <a:lnTo>
                    <a:pt x="0" y="472"/>
                  </a:lnTo>
                  <a:lnTo>
                    <a:pt x="411" y="1171"/>
                  </a:lnTo>
                  <a:lnTo>
                    <a:pt x="616" y="10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4641937" y="2495038"/>
            <a:ext cx="3306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Разпределение на ролите:</a:t>
            </a:r>
            <a:endParaRPr lang="bg-BG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2"/>
          </p:nvPr>
        </p:nvSpPr>
        <p:spPr>
          <a:xfrm>
            <a:off x="4746232" y="1698363"/>
            <a:ext cx="12462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02</a:t>
            </a:r>
            <a:endParaRPr dirty="0"/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96063" y="949994"/>
            <a:ext cx="2692937" cy="3243514"/>
            <a:chOff x="6115680" y="3576600"/>
            <a:chExt cx="626760" cy="754920"/>
          </a:xfrm>
        </p:grpSpPr>
        <p:sp>
          <p:nvSpPr>
            <p:cNvPr id="455" name="Google Shape;455;p31"/>
            <p:cNvSpPr/>
            <p:nvPr/>
          </p:nvSpPr>
          <p:spPr>
            <a:xfrm>
              <a:off x="6595200" y="3922920"/>
              <a:ext cx="4320" cy="317160"/>
            </a:xfrm>
            <a:custGeom>
              <a:avLst/>
              <a:gdLst/>
              <a:ahLst/>
              <a:cxnLst/>
              <a:rect l="l" t="t" r="r" b="b"/>
              <a:pathLst>
                <a:path w="12" h="881" extrusionOk="0">
                  <a:moveTo>
                    <a:pt x="12" y="881"/>
                  </a:moveTo>
                  <a:lnTo>
                    <a:pt x="0" y="88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505920" y="423720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452280" y="3858840"/>
              <a:ext cx="290160" cy="125640"/>
            </a:xfrm>
            <a:custGeom>
              <a:avLst/>
              <a:gdLst/>
              <a:ahLst/>
              <a:cxnLst/>
              <a:rect l="l" t="t" r="r" b="b"/>
              <a:pathLst>
                <a:path w="806" h="349" extrusionOk="0">
                  <a:moveTo>
                    <a:pt x="806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34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452280" y="3859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494400" y="3911400"/>
              <a:ext cx="20520" cy="20880"/>
            </a:xfrm>
            <a:custGeom>
              <a:avLst/>
              <a:gdLst/>
              <a:ahLst/>
              <a:cxnLst/>
              <a:rect l="l" t="t" r="r" b="b"/>
              <a:pathLst>
                <a:path w="57" h="58" extrusionOk="0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2" y="58"/>
                    <a:pt x="0" y="45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5026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55596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56460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61788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626160" y="3858840"/>
              <a:ext cx="4320" cy="125640"/>
            </a:xfrm>
            <a:custGeom>
              <a:avLst/>
              <a:gdLst/>
              <a:ahLst/>
              <a:cxnLst/>
              <a:rect l="l" t="t" r="r" b="b"/>
              <a:pathLst>
                <a:path w="12" h="349" extrusionOk="0">
                  <a:moveTo>
                    <a:pt x="12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67980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6880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452280" y="3841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452280" y="385704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452280" y="397080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258600" y="3657600"/>
              <a:ext cx="3960" cy="418320"/>
            </a:xfrm>
            <a:custGeom>
              <a:avLst/>
              <a:gdLst/>
              <a:ahLst/>
              <a:cxnLst/>
              <a:rect l="l" t="t" r="r" b="b"/>
              <a:pathLst>
                <a:path w="11" h="1162" extrusionOk="0">
                  <a:moveTo>
                    <a:pt x="11" y="1162"/>
                  </a:moveTo>
                  <a:lnTo>
                    <a:pt x="0" y="116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11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168960" y="407304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rgbClr val="07000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115680" y="3593520"/>
              <a:ext cx="289800" cy="226800"/>
            </a:xfrm>
            <a:custGeom>
              <a:avLst/>
              <a:gdLst/>
              <a:ahLst/>
              <a:cxnLst/>
              <a:rect l="l" t="t" r="r" b="b"/>
              <a:pathLst>
                <a:path w="805" h="630" extrusionOk="0">
                  <a:moveTo>
                    <a:pt x="805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6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115680" y="3594240"/>
              <a:ext cx="289800" cy="17280"/>
            </a:xfrm>
            <a:custGeom>
              <a:avLst/>
              <a:gdLst/>
              <a:ahLst/>
              <a:cxnLst/>
              <a:rect l="l" t="t" r="r" b="b"/>
              <a:pathLst>
                <a:path w="805" h="48" extrusionOk="0">
                  <a:moveTo>
                    <a:pt x="805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05" y="48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15744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16572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21936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22764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28092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28956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34284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351120" y="3593520"/>
              <a:ext cx="4320" cy="226800"/>
            </a:xfrm>
            <a:custGeom>
              <a:avLst/>
              <a:gdLst/>
              <a:ahLst/>
              <a:cxnLst/>
              <a:rect l="l" t="t" r="r" b="b"/>
              <a:pathLst>
                <a:path w="12" h="630" extrusionOk="0">
                  <a:moveTo>
                    <a:pt x="12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115680" y="3576600"/>
              <a:ext cx="289800" cy="16920"/>
            </a:xfrm>
            <a:custGeom>
              <a:avLst/>
              <a:gdLst/>
              <a:ahLst/>
              <a:cxnLst/>
              <a:rect l="l" t="t" r="r" b="b"/>
              <a:pathLst>
                <a:path w="805" h="47" extrusionOk="0">
                  <a:moveTo>
                    <a:pt x="805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5" y="4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115680" y="3591360"/>
              <a:ext cx="289800" cy="4320"/>
            </a:xfrm>
            <a:custGeom>
              <a:avLst/>
              <a:gdLst/>
              <a:ahLst/>
              <a:cxnLst/>
              <a:rect l="l" t="t" r="r" b="b"/>
              <a:pathLst>
                <a:path w="805" h="12" extrusionOk="0">
                  <a:moveTo>
                    <a:pt x="80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115680" y="3806640"/>
              <a:ext cx="289800" cy="3960"/>
            </a:xfrm>
            <a:custGeom>
              <a:avLst/>
              <a:gdLst/>
              <a:ahLst/>
              <a:cxnLst/>
              <a:rect l="l" t="t" r="r" b="b"/>
              <a:pathLst>
                <a:path w="805" h="11" extrusionOk="0">
                  <a:moveTo>
                    <a:pt x="805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327360" y="3868200"/>
              <a:ext cx="37080" cy="18360"/>
            </a:xfrm>
            <a:custGeom>
              <a:avLst/>
              <a:gdLst/>
              <a:ahLst/>
              <a:cxnLst/>
              <a:rect l="l" t="t" r="r" b="b"/>
              <a:pathLst>
                <a:path w="103" h="51" extrusionOk="0">
                  <a:moveTo>
                    <a:pt x="103" y="0"/>
                  </a:moveTo>
                  <a:lnTo>
                    <a:pt x="0" y="1"/>
                  </a:lnTo>
                  <a:lnTo>
                    <a:pt x="0" y="51"/>
                  </a:lnTo>
                  <a:lnTo>
                    <a:pt x="103" y="5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328440" y="4311720"/>
              <a:ext cx="37440" cy="18360"/>
            </a:xfrm>
            <a:custGeom>
              <a:avLst/>
              <a:gdLst/>
              <a:ahLst/>
              <a:cxnLst/>
              <a:rect l="l" t="t" r="r" b="b"/>
              <a:pathLst>
                <a:path w="104" h="51" extrusionOk="0">
                  <a:moveTo>
                    <a:pt x="0" y="1"/>
                  </a:moveTo>
                  <a:lnTo>
                    <a:pt x="0" y="51"/>
                  </a:lnTo>
                  <a:lnTo>
                    <a:pt x="104" y="51"/>
                  </a:lnTo>
                  <a:lnTo>
                    <a:pt x="10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559200" y="4079880"/>
              <a:ext cx="18360" cy="37440"/>
            </a:xfrm>
            <a:custGeom>
              <a:avLst/>
              <a:gdLst/>
              <a:ahLst/>
              <a:cxnLst/>
              <a:rect l="l" t="t" r="r" b="b"/>
              <a:pathLst>
                <a:path w="51" h="104" extrusionOk="0">
                  <a:moveTo>
                    <a:pt x="50" y="0"/>
                  </a:moveTo>
                  <a:lnTo>
                    <a:pt x="0" y="1"/>
                  </a:lnTo>
                  <a:lnTo>
                    <a:pt x="0" y="104"/>
                  </a:lnTo>
                  <a:lnTo>
                    <a:pt x="51" y="1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115680" y="4081320"/>
              <a:ext cx="18360" cy="37080"/>
            </a:xfrm>
            <a:custGeom>
              <a:avLst/>
              <a:gdLst/>
              <a:ahLst/>
              <a:cxnLst/>
              <a:rect l="l" t="t" r="r" b="b"/>
              <a:pathLst>
                <a:path w="51" h="103" extrusionOk="0">
                  <a:moveTo>
                    <a:pt x="0" y="0"/>
                  </a:moveTo>
                  <a:lnTo>
                    <a:pt x="0" y="103"/>
                  </a:lnTo>
                  <a:lnTo>
                    <a:pt x="51" y="103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169680" y="392328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36"/>
                  </a:moveTo>
                  <a:lnTo>
                    <a:pt x="73" y="0"/>
                  </a:lnTo>
                  <a:lnTo>
                    <a:pt x="0" y="73"/>
                  </a:lnTo>
                  <a:lnTo>
                    <a:pt x="36" y="109"/>
                  </a:lnTo>
                  <a:lnTo>
                    <a:pt x="109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483960" y="423612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73"/>
                  </a:moveTo>
                  <a:lnTo>
                    <a:pt x="36" y="109"/>
                  </a:lnTo>
                  <a:lnTo>
                    <a:pt x="109" y="36"/>
                  </a:lnTo>
                  <a:lnTo>
                    <a:pt x="73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483240" y="392256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73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73" y="109"/>
                  </a:lnTo>
                  <a:lnTo>
                    <a:pt x="109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170400" y="423684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36"/>
                  </a:moveTo>
                  <a:lnTo>
                    <a:pt x="74" y="109"/>
                  </a:lnTo>
                  <a:lnTo>
                    <a:pt x="109" y="73"/>
                  </a:lnTo>
                  <a:lnTo>
                    <a:pt x="3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228360" y="4210200"/>
              <a:ext cx="237240" cy="121320"/>
            </a:xfrm>
            <a:custGeom>
              <a:avLst/>
              <a:gdLst/>
              <a:ahLst/>
              <a:cxnLst/>
              <a:rect l="l" t="t" r="r" b="b"/>
              <a:pathLst>
                <a:path w="659" h="337" extrusionOk="0">
                  <a:moveTo>
                    <a:pt x="651" y="337"/>
                  </a:moveTo>
                  <a:lnTo>
                    <a:pt x="330" y="16"/>
                  </a:lnTo>
                  <a:lnTo>
                    <a:pt x="8" y="337"/>
                  </a:lnTo>
                  <a:lnTo>
                    <a:pt x="0" y="329"/>
                  </a:lnTo>
                  <a:lnTo>
                    <a:pt x="330" y="0"/>
                  </a:lnTo>
                  <a:lnTo>
                    <a:pt x="659" y="329"/>
                  </a:lnTo>
                  <a:lnTo>
                    <a:pt x="651" y="3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130800" y="3883680"/>
              <a:ext cx="431280" cy="431280"/>
            </a:xfrm>
            <a:custGeom>
              <a:avLst/>
              <a:gdLst/>
              <a:ahLst/>
              <a:cxnLst/>
              <a:rect l="l" t="t" r="r" b="b"/>
              <a:pathLst>
                <a:path w="1198" h="1198" extrusionOk="0">
                  <a:moveTo>
                    <a:pt x="1190" y="694"/>
                  </a:moveTo>
                  <a:cubicBezTo>
                    <a:pt x="1138" y="1021"/>
                    <a:pt x="831" y="1243"/>
                    <a:pt x="504" y="1190"/>
                  </a:cubicBezTo>
                  <a:cubicBezTo>
                    <a:pt x="177" y="1138"/>
                    <a:pt x="-45" y="831"/>
                    <a:pt x="8" y="504"/>
                  </a:cubicBezTo>
                  <a:cubicBezTo>
                    <a:pt x="60" y="177"/>
                    <a:pt x="368" y="-45"/>
                    <a:pt x="694" y="8"/>
                  </a:cubicBezTo>
                  <a:cubicBezTo>
                    <a:pt x="1021" y="60"/>
                    <a:pt x="1243" y="367"/>
                    <a:pt x="1190" y="6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140880" y="3894120"/>
              <a:ext cx="410760" cy="410400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1134" y="660"/>
                  </a:moveTo>
                  <a:cubicBezTo>
                    <a:pt x="1084" y="971"/>
                    <a:pt x="792" y="1183"/>
                    <a:pt x="481" y="1133"/>
                  </a:cubicBezTo>
                  <a:cubicBezTo>
                    <a:pt x="170" y="1083"/>
                    <a:pt x="-42" y="791"/>
                    <a:pt x="8" y="479"/>
                  </a:cubicBezTo>
                  <a:cubicBezTo>
                    <a:pt x="58" y="168"/>
                    <a:pt x="351" y="-43"/>
                    <a:pt x="662" y="7"/>
                  </a:cubicBezTo>
                  <a:cubicBezTo>
                    <a:pt x="973" y="57"/>
                    <a:pt x="1184" y="349"/>
                    <a:pt x="1134" y="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346080" y="4024080"/>
              <a:ext cx="143640" cy="14364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7" y="231"/>
                  </a:moveTo>
                  <a:cubicBezTo>
                    <a:pt x="379" y="340"/>
                    <a:pt x="277" y="414"/>
                    <a:pt x="168" y="396"/>
                  </a:cubicBezTo>
                  <a:cubicBezTo>
                    <a:pt x="59" y="379"/>
                    <a:pt x="-15" y="277"/>
                    <a:pt x="3" y="168"/>
                  </a:cubicBezTo>
                  <a:cubicBezTo>
                    <a:pt x="20" y="59"/>
                    <a:pt x="123" y="-15"/>
                    <a:pt x="232" y="3"/>
                  </a:cubicBezTo>
                  <a:cubicBezTo>
                    <a:pt x="340" y="20"/>
                    <a:pt x="414" y="122"/>
                    <a:pt x="397" y="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149160" y="3902040"/>
              <a:ext cx="394560" cy="39456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2"/>
                  </a:moveTo>
                  <a:cubicBezTo>
                    <a:pt x="289" y="12"/>
                    <a:pt x="61" y="200"/>
                    <a:pt x="19" y="463"/>
                  </a:cubicBezTo>
                  <a:cubicBezTo>
                    <a:pt x="-28" y="755"/>
                    <a:pt x="171" y="1031"/>
                    <a:pt x="463" y="1077"/>
                  </a:cubicBezTo>
                  <a:cubicBezTo>
                    <a:pt x="605" y="1100"/>
                    <a:pt x="746" y="1066"/>
                    <a:pt x="862" y="982"/>
                  </a:cubicBezTo>
                  <a:cubicBezTo>
                    <a:pt x="978" y="899"/>
                    <a:pt x="1055" y="774"/>
                    <a:pt x="1078" y="633"/>
                  </a:cubicBezTo>
                  <a:cubicBezTo>
                    <a:pt x="1100" y="492"/>
                    <a:pt x="1067" y="350"/>
                    <a:pt x="983" y="234"/>
                  </a:cubicBezTo>
                  <a:cubicBezTo>
                    <a:pt x="899" y="118"/>
                    <a:pt x="775" y="41"/>
                    <a:pt x="633" y="18"/>
                  </a:cubicBezTo>
                  <a:cubicBezTo>
                    <a:pt x="605" y="14"/>
                    <a:pt x="576" y="12"/>
                    <a:pt x="548" y="12"/>
                  </a:cubicBezTo>
                  <a:moveTo>
                    <a:pt x="549" y="1096"/>
                  </a:moveTo>
                  <a:cubicBezTo>
                    <a:pt x="520" y="1096"/>
                    <a:pt x="491" y="1093"/>
                    <a:pt x="461" y="1089"/>
                  </a:cubicBezTo>
                  <a:cubicBezTo>
                    <a:pt x="163" y="1041"/>
                    <a:pt x="-40" y="759"/>
                    <a:pt x="7" y="461"/>
                  </a:cubicBezTo>
                  <a:cubicBezTo>
                    <a:pt x="55" y="163"/>
                    <a:pt x="337" y="-41"/>
                    <a:pt x="635" y="7"/>
                  </a:cubicBezTo>
                  <a:cubicBezTo>
                    <a:pt x="779" y="31"/>
                    <a:pt x="906" y="109"/>
                    <a:pt x="992" y="227"/>
                  </a:cubicBezTo>
                  <a:cubicBezTo>
                    <a:pt x="1078" y="346"/>
                    <a:pt x="1112" y="490"/>
                    <a:pt x="1089" y="635"/>
                  </a:cubicBezTo>
                  <a:cubicBezTo>
                    <a:pt x="1066" y="779"/>
                    <a:pt x="987" y="906"/>
                    <a:pt x="869" y="992"/>
                  </a:cubicBezTo>
                  <a:cubicBezTo>
                    <a:pt x="775" y="1060"/>
                    <a:pt x="664" y="1096"/>
                    <a:pt x="549" y="1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540840" y="3576600"/>
              <a:ext cx="142560" cy="210600"/>
            </a:xfrm>
            <a:custGeom>
              <a:avLst/>
              <a:gdLst/>
              <a:ahLst/>
              <a:cxnLst/>
              <a:rect l="l" t="t" r="r" b="b"/>
              <a:pathLst>
                <a:path w="396" h="585" extrusionOk="0">
                  <a:moveTo>
                    <a:pt x="396" y="562"/>
                  </a:moveTo>
                  <a:lnTo>
                    <a:pt x="213" y="296"/>
                  </a:lnTo>
                  <a:lnTo>
                    <a:pt x="347" y="80"/>
                  </a:lnTo>
                  <a:cubicBezTo>
                    <a:pt x="358" y="79"/>
                    <a:pt x="372" y="68"/>
                    <a:pt x="383" y="51"/>
                  </a:cubicBezTo>
                  <a:cubicBezTo>
                    <a:pt x="397" y="30"/>
                    <a:pt x="400" y="7"/>
                    <a:pt x="391" y="1"/>
                  </a:cubicBezTo>
                  <a:cubicBezTo>
                    <a:pt x="381" y="-5"/>
                    <a:pt x="362" y="7"/>
                    <a:pt x="348" y="29"/>
                  </a:cubicBezTo>
                  <a:cubicBezTo>
                    <a:pt x="337" y="46"/>
                    <a:pt x="333" y="63"/>
                    <a:pt x="337" y="73"/>
                  </a:cubicBezTo>
                  <a:lnTo>
                    <a:pt x="198" y="274"/>
                  </a:lnTo>
                  <a:lnTo>
                    <a:pt x="60" y="73"/>
                  </a:lnTo>
                  <a:cubicBezTo>
                    <a:pt x="63" y="63"/>
                    <a:pt x="59" y="46"/>
                    <a:pt x="48" y="29"/>
                  </a:cubicBezTo>
                  <a:cubicBezTo>
                    <a:pt x="34" y="7"/>
                    <a:pt x="15" y="-5"/>
                    <a:pt x="6" y="1"/>
                  </a:cubicBezTo>
                  <a:cubicBezTo>
                    <a:pt x="-4" y="7"/>
                    <a:pt x="0" y="30"/>
                    <a:pt x="13" y="51"/>
                  </a:cubicBezTo>
                  <a:cubicBezTo>
                    <a:pt x="25" y="68"/>
                    <a:pt x="39" y="79"/>
                    <a:pt x="49" y="80"/>
                  </a:cubicBezTo>
                  <a:lnTo>
                    <a:pt x="183" y="296"/>
                  </a:lnTo>
                  <a:lnTo>
                    <a:pt x="0" y="562"/>
                  </a:lnTo>
                  <a:lnTo>
                    <a:pt x="35" y="585"/>
                  </a:lnTo>
                  <a:lnTo>
                    <a:pt x="198" y="321"/>
                  </a:lnTo>
                  <a:lnTo>
                    <a:pt x="362" y="585"/>
                  </a:lnTo>
                  <a:lnTo>
                    <a:pt x="396" y="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72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Разпределение на ролите</a:t>
            </a:r>
            <a:r>
              <a:rPr lang="bg-BG" sz="4400" dirty="0">
                <a:solidFill>
                  <a:schemeClr val="tx2"/>
                </a:solidFill>
              </a:rPr>
              <a:t>:</a:t>
            </a:r>
            <a:endParaRPr sz="4400" dirty="0">
              <a:solidFill>
                <a:schemeClr val="tx2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3"/>
          </p:nvPr>
        </p:nvSpPr>
        <p:spPr>
          <a:xfrm>
            <a:off x="715098" y="2410886"/>
            <a:ext cx="35538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2000" b="0" i="0" dirty="0" err="1">
                <a:solidFill>
                  <a:schemeClr val="tx1"/>
                </a:solidFill>
                <a:effectLst/>
                <a:latin typeface="Söhne"/>
              </a:rPr>
              <a:t>Представяне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на проекта "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Söhne"/>
              </a:rPr>
              <a:t>Song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Söhne"/>
              </a:rPr>
              <a:t>Sanctuary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"</a:t>
            </a:r>
            <a:endParaRPr lang="ru-RU"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i="0" dirty="0" err="1">
                <a:solidFill>
                  <a:schemeClr val="tx1"/>
                </a:solidFill>
                <a:effectLst/>
                <a:latin typeface="Söhne"/>
              </a:rPr>
              <a:t>конзолно</a:t>
            </a:r>
            <a:r>
              <a:rPr lang="ru-RU" sz="2000" i="0" dirty="0">
                <a:solidFill>
                  <a:schemeClr val="tx1"/>
                </a:solidFill>
                <a:effectLst/>
                <a:latin typeface="Söhne"/>
              </a:rPr>
              <a:t> приложение за управление на </a:t>
            </a:r>
            <a:r>
              <a:rPr lang="ru-RU" sz="2000" i="0" dirty="0" err="1">
                <a:solidFill>
                  <a:schemeClr val="tx1"/>
                </a:solidFill>
                <a:effectLst/>
                <a:latin typeface="Söhne"/>
              </a:rPr>
              <a:t>музикална</a:t>
            </a:r>
            <a:r>
              <a:rPr lang="ru-RU" sz="200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ru-RU" sz="2000" i="0" dirty="0" err="1">
                <a:solidFill>
                  <a:schemeClr val="tx1"/>
                </a:solidFill>
                <a:effectLst/>
                <a:latin typeface="Söhne"/>
              </a:rPr>
              <a:t>колекция</a:t>
            </a:r>
            <a:r>
              <a:rPr lang="ru-RU" sz="200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28" name="Google Shape;528;p33"/>
          <p:cNvSpPr txBox="1">
            <a:spLocks noGrp="1"/>
          </p:cNvSpPr>
          <p:nvPr>
            <p:ph type="subTitle" idx="4"/>
          </p:nvPr>
        </p:nvSpPr>
        <p:spPr>
          <a:xfrm>
            <a:off x="4870200" y="2446548"/>
            <a:ext cx="35538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Целта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на проекта е да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предостави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потребителски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интерфейс за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добавяне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редактиране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изтриване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и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преглеждане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на информация за песни,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албуми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изпълнители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и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групи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sz="1800" dirty="0">
              <a:solidFill>
                <a:schemeClr val="tx1"/>
              </a:solidFill>
            </a:endParaRP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822534" y="1649990"/>
            <a:ext cx="557209" cy="556925"/>
            <a:chOff x="1692245" y="1438196"/>
            <a:chExt cx="394010" cy="393781"/>
          </a:xfrm>
        </p:grpSpPr>
        <p:sp>
          <p:nvSpPr>
            <p:cNvPr id="530" name="Google Shape;530;p33"/>
            <p:cNvSpPr/>
            <p:nvPr/>
          </p:nvSpPr>
          <p:spPr>
            <a:xfrm>
              <a:off x="2043413" y="1438196"/>
              <a:ext cx="42842" cy="4284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0" y="116"/>
                  </a:moveTo>
                  <a:lnTo>
                    <a:pt x="116" y="0"/>
                  </a:lnTo>
                  <a:lnTo>
                    <a:pt x="188" y="71"/>
                  </a:lnTo>
                  <a:lnTo>
                    <a:pt x="71" y="188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2051617" y="1446399"/>
              <a:ext cx="34638" cy="34638"/>
            </a:xfrm>
            <a:custGeom>
              <a:avLst/>
              <a:gdLst/>
              <a:ahLst/>
              <a:cxnLst/>
              <a:rect l="l" t="t" r="r" b="b"/>
              <a:pathLst>
                <a:path w="152" h="152" extrusionOk="0">
                  <a:moveTo>
                    <a:pt x="0" y="116"/>
                  </a:moveTo>
                  <a:lnTo>
                    <a:pt x="116" y="0"/>
                  </a:lnTo>
                  <a:lnTo>
                    <a:pt x="152" y="35"/>
                  </a:lnTo>
                  <a:lnTo>
                    <a:pt x="35" y="152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833077" y="1593384"/>
              <a:ext cx="38512" cy="38512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0" y="72"/>
                  </a:moveTo>
                  <a:lnTo>
                    <a:pt x="72" y="0"/>
                  </a:lnTo>
                  <a:lnTo>
                    <a:pt x="169" y="97"/>
                  </a:lnTo>
                  <a:lnTo>
                    <a:pt x="97" y="169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869538" y="1556923"/>
              <a:ext cx="38512" cy="38512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0" y="71"/>
                  </a:moveTo>
                  <a:lnTo>
                    <a:pt x="72" y="0"/>
                  </a:lnTo>
                  <a:lnTo>
                    <a:pt x="169" y="97"/>
                  </a:lnTo>
                  <a:lnTo>
                    <a:pt x="98" y="169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716173" y="1454831"/>
              <a:ext cx="353446" cy="353218"/>
            </a:xfrm>
            <a:custGeom>
              <a:avLst/>
              <a:gdLst/>
              <a:ahLst/>
              <a:cxnLst/>
              <a:rect l="l" t="t" r="r" b="b"/>
              <a:pathLst>
                <a:path w="1551" h="1550" extrusionOk="0">
                  <a:moveTo>
                    <a:pt x="1430" y="0"/>
                  </a:moveTo>
                  <a:lnTo>
                    <a:pt x="1229" y="116"/>
                  </a:lnTo>
                  <a:lnTo>
                    <a:pt x="1219" y="176"/>
                  </a:lnTo>
                  <a:lnTo>
                    <a:pt x="1148" y="179"/>
                  </a:lnTo>
                  <a:lnTo>
                    <a:pt x="364" y="964"/>
                  </a:lnTo>
                  <a:cubicBezTo>
                    <a:pt x="346" y="982"/>
                    <a:pt x="327" y="999"/>
                    <a:pt x="309" y="1016"/>
                  </a:cubicBezTo>
                  <a:cubicBezTo>
                    <a:pt x="296" y="1027"/>
                    <a:pt x="317" y="1072"/>
                    <a:pt x="304" y="1083"/>
                  </a:cubicBezTo>
                  <a:cubicBezTo>
                    <a:pt x="291" y="1094"/>
                    <a:pt x="244" y="1071"/>
                    <a:pt x="230" y="1081"/>
                  </a:cubicBezTo>
                  <a:cubicBezTo>
                    <a:pt x="218" y="1091"/>
                    <a:pt x="205" y="1100"/>
                    <a:pt x="193" y="1109"/>
                  </a:cubicBezTo>
                  <a:cubicBezTo>
                    <a:pt x="132" y="1153"/>
                    <a:pt x="68" y="1192"/>
                    <a:pt x="0" y="1226"/>
                  </a:cubicBezTo>
                  <a:lnTo>
                    <a:pt x="325" y="1550"/>
                  </a:lnTo>
                  <a:cubicBezTo>
                    <a:pt x="366" y="1469"/>
                    <a:pt x="414" y="1392"/>
                    <a:pt x="470" y="1320"/>
                  </a:cubicBezTo>
                  <a:cubicBezTo>
                    <a:pt x="480" y="1307"/>
                    <a:pt x="457" y="1260"/>
                    <a:pt x="468" y="1247"/>
                  </a:cubicBezTo>
                  <a:cubicBezTo>
                    <a:pt x="478" y="1234"/>
                    <a:pt x="523" y="1255"/>
                    <a:pt x="535" y="1242"/>
                  </a:cubicBezTo>
                  <a:cubicBezTo>
                    <a:pt x="552" y="1223"/>
                    <a:pt x="569" y="1205"/>
                    <a:pt x="587" y="1187"/>
                  </a:cubicBezTo>
                  <a:lnTo>
                    <a:pt x="1371" y="402"/>
                  </a:lnTo>
                  <a:lnTo>
                    <a:pt x="1375" y="332"/>
                  </a:lnTo>
                  <a:lnTo>
                    <a:pt x="1434" y="321"/>
                  </a:lnTo>
                  <a:lnTo>
                    <a:pt x="1551" y="121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753318" y="1468504"/>
              <a:ext cx="316301" cy="339545"/>
            </a:xfrm>
            <a:custGeom>
              <a:avLst/>
              <a:gdLst/>
              <a:ahLst/>
              <a:cxnLst/>
              <a:rect l="l" t="t" r="r" b="b"/>
              <a:pathLst>
                <a:path w="1388" h="1490" extrusionOk="0">
                  <a:moveTo>
                    <a:pt x="0" y="1328"/>
                  </a:moveTo>
                  <a:lnTo>
                    <a:pt x="162" y="1490"/>
                  </a:lnTo>
                  <a:cubicBezTo>
                    <a:pt x="203" y="1409"/>
                    <a:pt x="251" y="1332"/>
                    <a:pt x="307" y="1260"/>
                  </a:cubicBezTo>
                  <a:cubicBezTo>
                    <a:pt x="317" y="1247"/>
                    <a:pt x="294" y="1200"/>
                    <a:pt x="305" y="1187"/>
                  </a:cubicBezTo>
                  <a:cubicBezTo>
                    <a:pt x="315" y="1174"/>
                    <a:pt x="360" y="1195"/>
                    <a:pt x="372" y="1182"/>
                  </a:cubicBezTo>
                  <a:cubicBezTo>
                    <a:pt x="389" y="1163"/>
                    <a:pt x="406" y="1145"/>
                    <a:pt x="424" y="1127"/>
                  </a:cubicBezTo>
                  <a:lnTo>
                    <a:pt x="1208" y="342"/>
                  </a:lnTo>
                  <a:lnTo>
                    <a:pt x="1212" y="271"/>
                  </a:lnTo>
                  <a:lnTo>
                    <a:pt x="1271" y="261"/>
                  </a:lnTo>
                  <a:lnTo>
                    <a:pt x="1388" y="61"/>
                  </a:lnTo>
                  <a:lnTo>
                    <a:pt x="1327" y="0"/>
                  </a:lnTo>
                  <a:lnTo>
                    <a:pt x="0" y="13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1943828" y="156421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1909418" y="159862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1875007" y="163303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840597" y="1667446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874779" y="1598625"/>
              <a:ext cx="152453" cy="152453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0" y="597"/>
                  </a:moveTo>
                  <a:lnTo>
                    <a:pt x="597" y="0"/>
                  </a:lnTo>
                  <a:lnTo>
                    <a:pt x="669" y="72"/>
                  </a:lnTo>
                  <a:lnTo>
                    <a:pt x="72" y="669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692245" y="1718264"/>
              <a:ext cx="113713" cy="113713"/>
            </a:xfrm>
            <a:custGeom>
              <a:avLst/>
              <a:gdLst/>
              <a:ahLst/>
              <a:cxnLst/>
              <a:rect l="l" t="t" r="r" b="b"/>
              <a:pathLst>
                <a:path w="499" h="499" extrusionOk="0">
                  <a:moveTo>
                    <a:pt x="0" y="72"/>
                  </a:moveTo>
                  <a:lnTo>
                    <a:pt x="72" y="0"/>
                  </a:lnTo>
                  <a:lnTo>
                    <a:pt x="499" y="427"/>
                  </a:lnTo>
                  <a:lnTo>
                    <a:pt x="428" y="499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768586" y="1686360"/>
              <a:ext cx="69504" cy="69276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305" y="226"/>
                  </a:moveTo>
                  <a:cubicBezTo>
                    <a:pt x="293" y="239"/>
                    <a:pt x="282" y="251"/>
                    <a:pt x="271" y="264"/>
                  </a:cubicBezTo>
                  <a:cubicBezTo>
                    <a:pt x="261" y="278"/>
                    <a:pt x="250" y="291"/>
                    <a:pt x="240" y="304"/>
                  </a:cubicBezTo>
                  <a:lnTo>
                    <a:pt x="0" y="65"/>
                  </a:lnTo>
                  <a:cubicBezTo>
                    <a:pt x="14" y="55"/>
                    <a:pt x="27" y="44"/>
                    <a:pt x="40" y="33"/>
                  </a:cubicBezTo>
                  <a:cubicBezTo>
                    <a:pt x="53" y="22"/>
                    <a:pt x="66" y="11"/>
                    <a:pt x="79" y="0"/>
                  </a:cubicBezTo>
                  <a:lnTo>
                    <a:pt x="305" y="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977782" y="1481266"/>
              <a:ext cx="65174" cy="65174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286" y="205"/>
                  </a:moveTo>
                  <a:lnTo>
                    <a:pt x="260" y="249"/>
                  </a:lnTo>
                  <a:lnTo>
                    <a:pt x="224" y="286"/>
                  </a:lnTo>
                  <a:lnTo>
                    <a:pt x="0" y="63"/>
                  </a:lnTo>
                  <a:lnTo>
                    <a:pt x="37" y="26"/>
                  </a:lnTo>
                  <a:lnTo>
                    <a:pt x="81" y="0"/>
                  </a:lnTo>
                  <a:lnTo>
                    <a:pt x="286" y="2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2003305" y="1504737"/>
              <a:ext cx="39652" cy="41702"/>
            </a:xfrm>
            <a:custGeom>
              <a:avLst/>
              <a:gdLst/>
              <a:ahLst/>
              <a:cxnLst/>
              <a:rect l="l" t="t" r="r" b="b"/>
              <a:pathLst>
                <a:path w="174" h="183" extrusionOk="0">
                  <a:moveTo>
                    <a:pt x="0" y="72"/>
                  </a:moveTo>
                  <a:lnTo>
                    <a:pt x="111" y="183"/>
                  </a:lnTo>
                  <a:lnTo>
                    <a:pt x="148" y="146"/>
                  </a:lnTo>
                  <a:lnTo>
                    <a:pt x="174" y="10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0875" rIns="90000" bIns="20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795932" y="1712111"/>
              <a:ext cx="42158" cy="43526"/>
            </a:xfrm>
            <a:custGeom>
              <a:avLst/>
              <a:gdLst/>
              <a:ahLst/>
              <a:cxnLst/>
              <a:rect l="l" t="t" r="r" b="b"/>
              <a:pathLst>
                <a:path w="185" h="191" extrusionOk="0">
                  <a:moveTo>
                    <a:pt x="0" y="72"/>
                  </a:moveTo>
                  <a:lnTo>
                    <a:pt x="120" y="191"/>
                  </a:lnTo>
                  <a:cubicBezTo>
                    <a:pt x="130" y="178"/>
                    <a:pt x="141" y="165"/>
                    <a:pt x="151" y="151"/>
                  </a:cubicBezTo>
                  <a:cubicBezTo>
                    <a:pt x="162" y="138"/>
                    <a:pt x="173" y="126"/>
                    <a:pt x="185" y="113"/>
                  </a:cubicBez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741012" y="1767031"/>
              <a:ext cx="64947" cy="64947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0" y="72"/>
                  </a:moveTo>
                  <a:lnTo>
                    <a:pt x="72" y="0"/>
                  </a:lnTo>
                  <a:lnTo>
                    <a:pt x="285" y="213"/>
                  </a:lnTo>
                  <a:lnTo>
                    <a:pt x="214" y="28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33"/>
          <p:cNvGrpSpPr/>
          <p:nvPr/>
        </p:nvGrpSpPr>
        <p:grpSpPr>
          <a:xfrm>
            <a:off x="4981101" y="1649835"/>
            <a:ext cx="520791" cy="557247"/>
            <a:chOff x="2352878" y="1427029"/>
            <a:chExt cx="368259" cy="394009"/>
          </a:xfrm>
        </p:grpSpPr>
        <p:sp>
          <p:nvSpPr>
            <p:cNvPr id="548" name="Google Shape;548;p33"/>
            <p:cNvSpPr/>
            <p:nvPr/>
          </p:nvSpPr>
          <p:spPr>
            <a:xfrm>
              <a:off x="2548858" y="1427029"/>
              <a:ext cx="23016" cy="75657"/>
            </a:xfrm>
            <a:custGeom>
              <a:avLst/>
              <a:gdLst/>
              <a:ahLst/>
              <a:cxnLst/>
              <a:rect l="l" t="t" r="r" b="b"/>
              <a:pathLst>
                <a:path w="101" h="332" extrusionOk="0">
                  <a:moveTo>
                    <a:pt x="0" y="0"/>
                  </a:moveTo>
                  <a:lnTo>
                    <a:pt x="101" y="0"/>
                  </a:lnTo>
                  <a:lnTo>
                    <a:pt x="101" y="332"/>
                  </a:lnTo>
                  <a:lnTo>
                    <a:pt x="0" y="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2560252" y="1427029"/>
              <a:ext cx="11622" cy="75657"/>
            </a:xfrm>
            <a:custGeom>
              <a:avLst/>
              <a:gdLst/>
              <a:ahLst/>
              <a:cxnLst/>
              <a:rect l="l" t="t" r="r" b="b"/>
              <a:pathLst>
                <a:path w="51" h="332" extrusionOk="0">
                  <a:moveTo>
                    <a:pt x="0" y="0"/>
                  </a:moveTo>
                  <a:lnTo>
                    <a:pt x="51" y="0"/>
                  </a:lnTo>
                  <a:lnTo>
                    <a:pt x="51" y="332"/>
                  </a:lnTo>
                  <a:lnTo>
                    <a:pt x="0" y="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2352878" y="1461668"/>
              <a:ext cx="368258" cy="359371"/>
            </a:xfrm>
            <a:custGeom>
              <a:avLst/>
              <a:gdLst/>
              <a:ahLst/>
              <a:cxnLst/>
              <a:rect l="l" t="t" r="r" b="b"/>
              <a:pathLst>
                <a:path w="1616" h="1577" extrusionOk="0">
                  <a:moveTo>
                    <a:pt x="413" y="1338"/>
                  </a:moveTo>
                  <a:lnTo>
                    <a:pt x="910" y="472"/>
                  </a:lnTo>
                  <a:lnTo>
                    <a:pt x="1321" y="1171"/>
                  </a:lnTo>
                  <a:lnTo>
                    <a:pt x="1526" y="1049"/>
                  </a:lnTo>
                  <a:lnTo>
                    <a:pt x="910" y="0"/>
                  </a:lnTo>
                  <a:lnTo>
                    <a:pt x="0" y="1577"/>
                  </a:lnTo>
                  <a:lnTo>
                    <a:pt x="1616" y="1577"/>
                  </a:lnTo>
                  <a:lnTo>
                    <a:pt x="1616" y="1338"/>
                  </a:lnTo>
                  <a:lnTo>
                    <a:pt x="413" y="13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2399366" y="1427029"/>
              <a:ext cx="187775" cy="303767"/>
            </a:xfrm>
            <a:custGeom>
              <a:avLst/>
              <a:gdLst/>
              <a:ahLst/>
              <a:cxnLst/>
              <a:rect l="l" t="t" r="r" b="b"/>
              <a:pathLst>
                <a:path w="824" h="1333" extrusionOk="0">
                  <a:moveTo>
                    <a:pt x="0" y="51"/>
                  </a:moveTo>
                  <a:lnTo>
                    <a:pt x="88" y="0"/>
                  </a:lnTo>
                  <a:lnTo>
                    <a:pt x="824" y="1282"/>
                  </a:lnTo>
                  <a:lnTo>
                    <a:pt x="736" y="1333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560252" y="1672003"/>
              <a:ext cx="27118" cy="58566"/>
            </a:xfrm>
            <a:custGeom>
              <a:avLst/>
              <a:gdLst/>
              <a:ahLst/>
              <a:cxnLst/>
              <a:rect l="l" t="t" r="r" b="b"/>
              <a:pathLst>
                <a:path w="119" h="257" extrusionOk="0">
                  <a:moveTo>
                    <a:pt x="0" y="0"/>
                  </a:moveTo>
                  <a:lnTo>
                    <a:pt x="0" y="204"/>
                  </a:lnTo>
                  <a:lnTo>
                    <a:pt x="31" y="257"/>
                  </a:lnTo>
                  <a:lnTo>
                    <a:pt x="119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560252" y="1766575"/>
              <a:ext cx="160885" cy="54464"/>
            </a:xfrm>
            <a:custGeom>
              <a:avLst/>
              <a:gdLst/>
              <a:ahLst/>
              <a:cxnLst/>
              <a:rect l="l" t="t" r="r" b="b"/>
              <a:pathLst>
                <a:path w="706" h="239" extrusionOk="0">
                  <a:moveTo>
                    <a:pt x="0" y="0"/>
                  </a:moveTo>
                  <a:lnTo>
                    <a:pt x="706" y="0"/>
                  </a:lnTo>
                  <a:lnTo>
                    <a:pt x="706" y="239"/>
                  </a:lnTo>
                  <a:lnTo>
                    <a:pt x="0" y="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560252" y="1461668"/>
              <a:ext cx="140376" cy="266850"/>
            </a:xfrm>
            <a:custGeom>
              <a:avLst/>
              <a:gdLst/>
              <a:ahLst/>
              <a:cxnLst/>
              <a:rect l="l" t="t" r="r" b="b"/>
              <a:pathLst>
                <a:path w="616" h="1171" extrusionOk="0">
                  <a:moveTo>
                    <a:pt x="616" y="1049"/>
                  </a:moveTo>
                  <a:lnTo>
                    <a:pt x="0" y="0"/>
                  </a:lnTo>
                  <a:lnTo>
                    <a:pt x="0" y="472"/>
                  </a:lnTo>
                  <a:lnTo>
                    <a:pt x="411" y="1171"/>
                  </a:lnTo>
                  <a:lnTo>
                    <a:pt x="616" y="10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42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4641937" y="2495038"/>
            <a:ext cx="3306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8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Основни етапи в реализирането на проекта:</a:t>
            </a:r>
            <a:endParaRPr lang="bg-BG" sz="28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2"/>
          </p:nvPr>
        </p:nvSpPr>
        <p:spPr>
          <a:xfrm>
            <a:off x="4746232" y="1698363"/>
            <a:ext cx="12462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3</a:t>
            </a:r>
            <a:endParaRPr dirty="0"/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96063" y="949994"/>
            <a:ext cx="2692937" cy="3243514"/>
            <a:chOff x="6115680" y="3576600"/>
            <a:chExt cx="626760" cy="754920"/>
          </a:xfrm>
        </p:grpSpPr>
        <p:sp>
          <p:nvSpPr>
            <p:cNvPr id="455" name="Google Shape;455;p31"/>
            <p:cNvSpPr/>
            <p:nvPr/>
          </p:nvSpPr>
          <p:spPr>
            <a:xfrm>
              <a:off x="6595200" y="3922920"/>
              <a:ext cx="4320" cy="317160"/>
            </a:xfrm>
            <a:custGeom>
              <a:avLst/>
              <a:gdLst/>
              <a:ahLst/>
              <a:cxnLst/>
              <a:rect l="l" t="t" r="r" b="b"/>
              <a:pathLst>
                <a:path w="12" h="881" extrusionOk="0">
                  <a:moveTo>
                    <a:pt x="12" y="881"/>
                  </a:moveTo>
                  <a:lnTo>
                    <a:pt x="0" y="88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505920" y="423720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452280" y="3858840"/>
              <a:ext cx="290160" cy="125640"/>
            </a:xfrm>
            <a:custGeom>
              <a:avLst/>
              <a:gdLst/>
              <a:ahLst/>
              <a:cxnLst/>
              <a:rect l="l" t="t" r="r" b="b"/>
              <a:pathLst>
                <a:path w="806" h="349" extrusionOk="0">
                  <a:moveTo>
                    <a:pt x="806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34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452280" y="3859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494400" y="3911400"/>
              <a:ext cx="20520" cy="20880"/>
            </a:xfrm>
            <a:custGeom>
              <a:avLst/>
              <a:gdLst/>
              <a:ahLst/>
              <a:cxnLst/>
              <a:rect l="l" t="t" r="r" b="b"/>
              <a:pathLst>
                <a:path w="57" h="58" extrusionOk="0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2" y="58"/>
                    <a:pt x="0" y="45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5026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55596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56460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61788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626160" y="3858840"/>
              <a:ext cx="4320" cy="125640"/>
            </a:xfrm>
            <a:custGeom>
              <a:avLst/>
              <a:gdLst/>
              <a:ahLst/>
              <a:cxnLst/>
              <a:rect l="l" t="t" r="r" b="b"/>
              <a:pathLst>
                <a:path w="12" h="349" extrusionOk="0">
                  <a:moveTo>
                    <a:pt x="12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67980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6880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452280" y="3841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452280" y="385704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452280" y="397080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258600" y="3657600"/>
              <a:ext cx="3960" cy="418320"/>
            </a:xfrm>
            <a:custGeom>
              <a:avLst/>
              <a:gdLst/>
              <a:ahLst/>
              <a:cxnLst/>
              <a:rect l="l" t="t" r="r" b="b"/>
              <a:pathLst>
                <a:path w="11" h="1162" extrusionOk="0">
                  <a:moveTo>
                    <a:pt x="11" y="1162"/>
                  </a:moveTo>
                  <a:lnTo>
                    <a:pt x="0" y="116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11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168960" y="407304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rgbClr val="07000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115680" y="3593520"/>
              <a:ext cx="289800" cy="226800"/>
            </a:xfrm>
            <a:custGeom>
              <a:avLst/>
              <a:gdLst/>
              <a:ahLst/>
              <a:cxnLst/>
              <a:rect l="l" t="t" r="r" b="b"/>
              <a:pathLst>
                <a:path w="805" h="630" extrusionOk="0">
                  <a:moveTo>
                    <a:pt x="805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6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115680" y="3594240"/>
              <a:ext cx="289800" cy="17280"/>
            </a:xfrm>
            <a:custGeom>
              <a:avLst/>
              <a:gdLst/>
              <a:ahLst/>
              <a:cxnLst/>
              <a:rect l="l" t="t" r="r" b="b"/>
              <a:pathLst>
                <a:path w="805" h="48" extrusionOk="0">
                  <a:moveTo>
                    <a:pt x="805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05" y="48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15744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16572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21936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22764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28092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28956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34284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351120" y="3593520"/>
              <a:ext cx="4320" cy="226800"/>
            </a:xfrm>
            <a:custGeom>
              <a:avLst/>
              <a:gdLst/>
              <a:ahLst/>
              <a:cxnLst/>
              <a:rect l="l" t="t" r="r" b="b"/>
              <a:pathLst>
                <a:path w="12" h="630" extrusionOk="0">
                  <a:moveTo>
                    <a:pt x="12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115680" y="3576600"/>
              <a:ext cx="289800" cy="16920"/>
            </a:xfrm>
            <a:custGeom>
              <a:avLst/>
              <a:gdLst/>
              <a:ahLst/>
              <a:cxnLst/>
              <a:rect l="l" t="t" r="r" b="b"/>
              <a:pathLst>
                <a:path w="805" h="47" extrusionOk="0">
                  <a:moveTo>
                    <a:pt x="805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5" y="4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115680" y="3591360"/>
              <a:ext cx="289800" cy="4320"/>
            </a:xfrm>
            <a:custGeom>
              <a:avLst/>
              <a:gdLst/>
              <a:ahLst/>
              <a:cxnLst/>
              <a:rect l="l" t="t" r="r" b="b"/>
              <a:pathLst>
                <a:path w="805" h="12" extrusionOk="0">
                  <a:moveTo>
                    <a:pt x="80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115680" y="3806640"/>
              <a:ext cx="289800" cy="3960"/>
            </a:xfrm>
            <a:custGeom>
              <a:avLst/>
              <a:gdLst/>
              <a:ahLst/>
              <a:cxnLst/>
              <a:rect l="l" t="t" r="r" b="b"/>
              <a:pathLst>
                <a:path w="805" h="11" extrusionOk="0">
                  <a:moveTo>
                    <a:pt x="805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327360" y="3868200"/>
              <a:ext cx="37080" cy="18360"/>
            </a:xfrm>
            <a:custGeom>
              <a:avLst/>
              <a:gdLst/>
              <a:ahLst/>
              <a:cxnLst/>
              <a:rect l="l" t="t" r="r" b="b"/>
              <a:pathLst>
                <a:path w="103" h="51" extrusionOk="0">
                  <a:moveTo>
                    <a:pt x="103" y="0"/>
                  </a:moveTo>
                  <a:lnTo>
                    <a:pt x="0" y="1"/>
                  </a:lnTo>
                  <a:lnTo>
                    <a:pt x="0" y="51"/>
                  </a:lnTo>
                  <a:lnTo>
                    <a:pt x="103" y="5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328440" y="4311720"/>
              <a:ext cx="37440" cy="18360"/>
            </a:xfrm>
            <a:custGeom>
              <a:avLst/>
              <a:gdLst/>
              <a:ahLst/>
              <a:cxnLst/>
              <a:rect l="l" t="t" r="r" b="b"/>
              <a:pathLst>
                <a:path w="104" h="51" extrusionOk="0">
                  <a:moveTo>
                    <a:pt x="0" y="1"/>
                  </a:moveTo>
                  <a:lnTo>
                    <a:pt x="0" y="51"/>
                  </a:lnTo>
                  <a:lnTo>
                    <a:pt x="104" y="51"/>
                  </a:lnTo>
                  <a:lnTo>
                    <a:pt x="10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559200" y="4079880"/>
              <a:ext cx="18360" cy="37440"/>
            </a:xfrm>
            <a:custGeom>
              <a:avLst/>
              <a:gdLst/>
              <a:ahLst/>
              <a:cxnLst/>
              <a:rect l="l" t="t" r="r" b="b"/>
              <a:pathLst>
                <a:path w="51" h="104" extrusionOk="0">
                  <a:moveTo>
                    <a:pt x="50" y="0"/>
                  </a:moveTo>
                  <a:lnTo>
                    <a:pt x="0" y="1"/>
                  </a:lnTo>
                  <a:lnTo>
                    <a:pt x="0" y="104"/>
                  </a:lnTo>
                  <a:lnTo>
                    <a:pt x="51" y="1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115680" y="4081320"/>
              <a:ext cx="18360" cy="37080"/>
            </a:xfrm>
            <a:custGeom>
              <a:avLst/>
              <a:gdLst/>
              <a:ahLst/>
              <a:cxnLst/>
              <a:rect l="l" t="t" r="r" b="b"/>
              <a:pathLst>
                <a:path w="51" h="103" extrusionOk="0">
                  <a:moveTo>
                    <a:pt x="0" y="0"/>
                  </a:moveTo>
                  <a:lnTo>
                    <a:pt x="0" y="103"/>
                  </a:lnTo>
                  <a:lnTo>
                    <a:pt x="51" y="103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169680" y="392328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36"/>
                  </a:moveTo>
                  <a:lnTo>
                    <a:pt x="73" y="0"/>
                  </a:lnTo>
                  <a:lnTo>
                    <a:pt x="0" y="73"/>
                  </a:lnTo>
                  <a:lnTo>
                    <a:pt x="36" y="109"/>
                  </a:lnTo>
                  <a:lnTo>
                    <a:pt x="109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483960" y="423612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73"/>
                  </a:moveTo>
                  <a:lnTo>
                    <a:pt x="36" y="109"/>
                  </a:lnTo>
                  <a:lnTo>
                    <a:pt x="109" y="36"/>
                  </a:lnTo>
                  <a:lnTo>
                    <a:pt x="73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483240" y="392256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73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73" y="109"/>
                  </a:lnTo>
                  <a:lnTo>
                    <a:pt x="109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170400" y="423684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36"/>
                  </a:moveTo>
                  <a:lnTo>
                    <a:pt x="74" y="109"/>
                  </a:lnTo>
                  <a:lnTo>
                    <a:pt x="109" y="73"/>
                  </a:lnTo>
                  <a:lnTo>
                    <a:pt x="3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228360" y="4210200"/>
              <a:ext cx="237240" cy="121320"/>
            </a:xfrm>
            <a:custGeom>
              <a:avLst/>
              <a:gdLst/>
              <a:ahLst/>
              <a:cxnLst/>
              <a:rect l="l" t="t" r="r" b="b"/>
              <a:pathLst>
                <a:path w="659" h="337" extrusionOk="0">
                  <a:moveTo>
                    <a:pt x="651" y="337"/>
                  </a:moveTo>
                  <a:lnTo>
                    <a:pt x="330" y="16"/>
                  </a:lnTo>
                  <a:lnTo>
                    <a:pt x="8" y="337"/>
                  </a:lnTo>
                  <a:lnTo>
                    <a:pt x="0" y="329"/>
                  </a:lnTo>
                  <a:lnTo>
                    <a:pt x="330" y="0"/>
                  </a:lnTo>
                  <a:lnTo>
                    <a:pt x="659" y="329"/>
                  </a:lnTo>
                  <a:lnTo>
                    <a:pt x="651" y="3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130800" y="3883680"/>
              <a:ext cx="431280" cy="431280"/>
            </a:xfrm>
            <a:custGeom>
              <a:avLst/>
              <a:gdLst/>
              <a:ahLst/>
              <a:cxnLst/>
              <a:rect l="l" t="t" r="r" b="b"/>
              <a:pathLst>
                <a:path w="1198" h="1198" extrusionOk="0">
                  <a:moveTo>
                    <a:pt x="1190" y="694"/>
                  </a:moveTo>
                  <a:cubicBezTo>
                    <a:pt x="1138" y="1021"/>
                    <a:pt x="831" y="1243"/>
                    <a:pt x="504" y="1190"/>
                  </a:cubicBezTo>
                  <a:cubicBezTo>
                    <a:pt x="177" y="1138"/>
                    <a:pt x="-45" y="831"/>
                    <a:pt x="8" y="504"/>
                  </a:cubicBezTo>
                  <a:cubicBezTo>
                    <a:pt x="60" y="177"/>
                    <a:pt x="368" y="-45"/>
                    <a:pt x="694" y="8"/>
                  </a:cubicBezTo>
                  <a:cubicBezTo>
                    <a:pt x="1021" y="60"/>
                    <a:pt x="1243" y="367"/>
                    <a:pt x="1190" y="6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140880" y="3894120"/>
              <a:ext cx="410760" cy="410400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1134" y="660"/>
                  </a:moveTo>
                  <a:cubicBezTo>
                    <a:pt x="1084" y="971"/>
                    <a:pt x="792" y="1183"/>
                    <a:pt x="481" y="1133"/>
                  </a:cubicBezTo>
                  <a:cubicBezTo>
                    <a:pt x="170" y="1083"/>
                    <a:pt x="-42" y="791"/>
                    <a:pt x="8" y="479"/>
                  </a:cubicBezTo>
                  <a:cubicBezTo>
                    <a:pt x="58" y="168"/>
                    <a:pt x="351" y="-43"/>
                    <a:pt x="662" y="7"/>
                  </a:cubicBezTo>
                  <a:cubicBezTo>
                    <a:pt x="973" y="57"/>
                    <a:pt x="1184" y="349"/>
                    <a:pt x="1134" y="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346080" y="4024080"/>
              <a:ext cx="143640" cy="14364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7" y="231"/>
                  </a:moveTo>
                  <a:cubicBezTo>
                    <a:pt x="379" y="340"/>
                    <a:pt x="277" y="414"/>
                    <a:pt x="168" y="396"/>
                  </a:cubicBezTo>
                  <a:cubicBezTo>
                    <a:pt x="59" y="379"/>
                    <a:pt x="-15" y="277"/>
                    <a:pt x="3" y="168"/>
                  </a:cubicBezTo>
                  <a:cubicBezTo>
                    <a:pt x="20" y="59"/>
                    <a:pt x="123" y="-15"/>
                    <a:pt x="232" y="3"/>
                  </a:cubicBezTo>
                  <a:cubicBezTo>
                    <a:pt x="340" y="20"/>
                    <a:pt x="414" y="122"/>
                    <a:pt x="397" y="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149160" y="3902040"/>
              <a:ext cx="394560" cy="39456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2"/>
                  </a:moveTo>
                  <a:cubicBezTo>
                    <a:pt x="289" y="12"/>
                    <a:pt x="61" y="200"/>
                    <a:pt x="19" y="463"/>
                  </a:cubicBezTo>
                  <a:cubicBezTo>
                    <a:pt x="-28" y="755"/>
                    <a:pt x="171" y="1031"/>
                    <a:pt x="463" y="1077"/>
                  </a:cubicBezTo>
                  <a:cubicBezTo>
                    <a:pt x="605" y="1100"/>
                    <a:pt x="746" y="1066"/>
                    <a:pt x="862" y="982"/>
                  </a:cubicBezTo>
                  <a:cubicBezTo>
                    <a:pt x="978" y="899"/>
                    <a:pt x="1055" y="774"/>
                    <a:pt x="1078" y="633"/>
                  </a:cubicBezTo>
                  <a:cubicBezTo>
                    <a:pt x="1100" y="492"/>
                    <a:pt x="1067" y="350"/>
                    <a:pt x="983" y="234"/>
                  </a:cubicBezTo>
                  <a:cubicBezTo>
                    <a:pt x="899" y="118"/>
                    <a:pt x="775" y="41"/>
                    <a:pt x="633" y="18"/>
                  </a:cubicBezTo>
                  <a:cubicBezTo>
                    <a:pt x="605" y="14"/>
                    <a:pt x="576" y="12"/>
                    <a:pt x="548" y="12"/>
                  </a:cubicBezTo>
                  <a:moveTo>
                    <a:pt x="549" y="1096"/>
                  </a:moveTo>
                  <a:cubicBezTo>
                    <a:pt x="520" y="1096"/>
                    <a:pt x="491" y="1093"/>
                    <a:pt x="461" y="1089"/>
                  </a:cubicBezTo>
                  <a:cubicBezTo>
                    <a:pt x="163" y="1041"/>
                    <a:pt x="-40" y="759"/>
                    <a:pt x="7" y="461"/>
                  </a:cubicBezTo>
                  <a:cubicBezTo>
                    <a:pt x="55" y="163"/>
                    <a:pt x="337" y="-41"/>
                    <a:pt x="635" y="7"/>
                  </a:cubicBezTo>
                  <a:cubicBezTo>
                    <a:pt x="779" y="31"/>
                    <a:pt x="906" y="109"/>
                    <a:pt x="992" y="227"/>
                  </a:cubicBezTo>
                  <a:cubicBezTo>
                    <a:pt x="1078" y="346"/>
                    <a:pt x="1112" y="490"/>
                    <a:pt x="1089" y="635"/>
                  </a:cubicBezTo>
                  <a:cubicBezTo>
                    <a:pt x="1066" y="779"/>
                    <a:pt x="987" y="906"/>
                    <a:pt x="869" y="992"/>
                  </a:cubicBezTo>
                  <a:cubicBezTo>
                    <a:pt x="775" y="1060"/>
                    <a:pt x="664" y="1096"/>
                    <a:pt x="549" y="1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540840" y="3576600"/>
              <a:ext cx="142560" cy="210600"/>
            </a:xfrm>
            <a:custGeom>
              <a:avLst/>
              <a:gdLst/>
              <a:ahLst/>
              <a:cxnLst/>
              <a:rect l="l" t="t" r="r" b="b"/>
              <a:pathLst>
                <a:path w="396" h="585" extrusionOk="0">
                  <a:moveTo>
                    <a:pt x="396" y="562"/>
                  </a:moveTo>
                  <a:lnTo>
                    <a:pt x="213" y="296"/>
                  </a:lnTo>
                  <a:lnTo>
                    <a:pt x="347" y="80"/>
                  </a:lnTo>
                  <a:cubicBezTo>
                    <a:pt x="358" y="79"/>
                    <a:pt x="372" y="68"/>
                    <a:pt x="383" y="51"/>
                  </a:cubicBezTo>
                  <a:cubicBezTo>
                    <a:pt x="397" y="30"/>
                    <a:pt x="400" y="7"/>
                    <a:pt x="391" y="1"/>
                  </a:cubicBezTo>
                  <a:cubicBezTo>
                    <a:pt x="381" y="-5"/>
                    <a:pt x="362" y="7"/>
                    <a:pt x="348" y="29"/>
                  </a:cubicBezTo>
                  <a:cubicBezTo>
                    <a:pt x="337" y="46"/>
                    <a:pt x="333" y="63"/>
                    <a:pt x="337" y="73"/>
                  </a:cubicBezTo>
                  <a:lnTo>
                    <a:pt x="198" y="274"/>
                  </a:lnTo>
                  <a:lnTo>
                    <a:pt x="60" y="73"/>
                  </a:lnTo>
                  <a:cubicBezTo>
                    <a:pt x="63" y="63"/>
                    <a:pt x="59" y="46"/>
                    <a:pt x="48" y="29"/>
                  </a:cubicBezTo>
                  <a:cubicBezTo>
                    <a:pt x="34" y="7"/>
                    <a:pt x="15" y="-5"/>
                    <a:pt x="6" y="1"/>
                  </a:cubicBezTo>
                  <a:cubicBezTo>
                    <a:pt x="-4" y="7"/>
                    <a:pt x="0" y="30"/>
                    <a:pt x="13" y="51"/>
                  </a:cubicBezTo>
                  <a:cubicBezTo>
                    <a:pt x="25" y="68"/>
                    <a:pt x="39" y="79"/>
                    <a:pt x="49" y="80"/>
                  </a:cubicBezTo>
                  <a:lnTo>
                    <a:pt x="183" y="296"/>
                  </a:lnTo>
                  <a:lnTo>
                    <a:pt x="0" y="562"/>
                  </a:lnTo>
                  <a:lnTo>
                    <a:pt x="35" y="585"/>
                  </a:lnTo>
                  <a:lnTo>
                    <a:pt x="198" y="321"/>
                  </a:lnTo>
                  <a:lnTo>
                    <a:pt x="362" y="585"/>
                  </a:lnTo>
                  <a:lnTo>
                    <a:pt x="396" y="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13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8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Основни етапи в реализирането на проекта:</a:t>
            </a:r>
            <a:endParaRPr lang="bg-BG" sz="28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1" name="Google Shape;651;p36"/>
          <p:cNvSpPr txBox="1">
            <a:spLocks noGrp="1"/>
          </p:cNvSpPr>
          <p:nvPr>
            <p:ph type="subTitle" idx="1"/>
          </p:nvPr>
        </p:nvSpPr>
        <p:spPr>
          <a:xfrm>
            <a:off x="840064" y="1430513"/>
            <a:ext cx="2229258" cy="121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bg-BG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Проектиране на базата данни и дефиниране на моделите: Създаване на модели за албуми, изпълнители, песни и музикални групи, които да бъдат използвани за съхранение на данни в приложението.</a:t>
            </a:r>
          </a:p>
        </p:txBody>
      </p:sp>
      <p:sp>
        <p:nvSpPr>
          <p:cNvPr id="652" name="Google Shape;652;p36"/>
          <p:cNvSpPr txBox="1">
            <a:spLocks noGrp="1"/>
          </p:cNvSpPr>
          <p:nvPr>
            <p:ph type="subTitle" idx="4"/>
          </p:nvPr>
        </p:nvSpPr>
        <p:spPr>
          <a:xfrm>
            <a:off x="1490687" y="3292885"/>
            <a:ext cx="24591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bg-BG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Разработка на потребителски интерфейс: Създаване на потребителски интерфейс, който да позволява на потребителите да взаимодействат с приложението чрез текстов конзолен интерфейс.</a:t>
            </a:r>
          </a:p>
        </p:txBody>
      </p:sp>
      <p:sp>
        <p:nvSpPr>
          <p:cNvPr id="653" name="Google Shape;653;p36"/>
          <p:cNvSpPr txBox="1">
            <a:spLocks noGrp="1"/>
          </p:cNvSpPr>
          <p:nvPr>
            <p:ph type="subTitle" idx="5"/>
          </p:nvPr>
        </p:nvSpPr>
        <p:spPr>
          <a:xfrm>
            <a:off x="5022393" y="3292885"/>
            <a:ext cx="24591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bg-BG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Тестване и отстраняване на грешки: Проверка за функционалност и извършване на корекции там, където се налага, за да се гарантира правилното функциониране на приложението.</a:t>
            </a:r>
          </a:p>
        </p:txBody>
      </p:sp>
      <p:sp>
        <p:nvSpPr>
          <p:cNvPr id="654" name="Google Shape;654;p36"/>
          <p:cNvSpPr txBox="1">
            <a:spLocks noGrp="1"/>
          </p:cNvSpPr>
          <p:nvPr>
            <p:ph type="subTitle" idx="2"/>
          </p:nvPr>
        </p:nvSpPr>
        <p:spPr>
          <a:xfrm>
            <a:off x="3510514" y="1430513"/>
            <a:ext cx="2229258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bg-BG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Реализация на контролерите: Създаване на контролери за всеки от моделите, които да осигурят възможност за извършване на операции като добавяне, редактиране, изтриване и извличане на данни.</a:t>
            </a:r>
          </a:p>
        </p:txBody>
      </p:sp>
      <p:sp>
        <p:nvSpPr>
          <p:cNvPr id="655" name="Google Shape;655;p36"/>
          <p:cNvSpPr txBox="1">
            <a:spLocks noGrp="1"/>
          </p:cNvSpPr>
          <p:nvPr>
            <p:ph type="subTitle" idx="3"/>
          </p:nvPr>
        </p:nvSpPr>
        <p:spPr>
          <a:xfrm>
            <a:off x="6251943" y="1430513"/>
            <a:ext cx="2112315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bg-BG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Създаване на дисплей класове: Имплементиране на дисплей класове, които да обработват входа от потребителя и да визуализират необходимата информация на екрана.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4641937" y="2495038"/>
            <a:ext cx="3306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80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Реализация</a:t>
            </a:r>
            <a:r>
              <a:rPr lang="bg-BG" sz="28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bg-BG" sz="28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2"/>
          </p:nvPr>
        </p:nvSpPr>
        <p:spPr>
          <a:xfrm>
            <a:off x="4746232" y="1698363"/>
            <a:ext cx="12462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96063" y="949994"/>
            <a:ext cx="2692937" cy="3243514"/>
            <a:chOff x="6115680" y="3576600"/>
            <a:chExt cx="626760" cy="754920"/>
          </a:xfrm>
        </p:grpSpPr>
        <p:sp>
          <p:nvSpPr>
            <p:cNvPr id="455" name="Google Shape;455;p31"/>
            <p:cNvSpPr/>
            <p:nvPr/>
          </p:nvSpPr>
          <p:spPr>
            <a:xfrm>
              <a:off x="6595200" y="3922920"/>
              <a:ext cx="4320" cy="317160"/>
            </a:xfrm>
            <a:custGeom>
              <a:avLst/>
              <a:gdLst/>
              <a:ahLst/>
              <a:cxnLst/>
              <a:rect l="l" t="t" r="r" b="b"/>
              <a:pathLst>
                <a:path w="12" h="881" extrusionOk="0">
                  <a:moveTo>
                    <a:pt x="12" y="881"/>
                  </a:moveTo>
                  <a:lnTo>
                    <a:pt x="0" y="88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505920" y="423720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452280" y="3858840"/>
              <a:ext cx="290160" cy="125640"/>
            </a:xfrm>
            <a:custGeom>
              <a:avLst/>
              <a:gdLst/>
              <a:ahLst/>
              <a:cxnLst/>
              <a:rect l="l" t="t" r="r" b="b"/>
              <a:pathLst>
                <a:path w="806" h="349" extrusionOk="0">
                  <a:moveTo>
                    <a:pt x="806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34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452280" y="3859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494400" y="3911400"/>
              <a:ext cx="20520" cy="20880"/>
            </a:xfrm>
            <a:custGeom>
              <a:avLst/>
              <a:gdLst/>
              <a:ahLst/>
              <a:cxnLst/>
              <a:rect l="l" t="t" r="r" b="b"/>
              <a:pathLst>
                <a:path w="57" h="58" extrusionOk="0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2" y="58"/>
                    <a:pt x="0" y="45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5026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55596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56460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61788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626160" y="3858840"/>
              <a:ext cx="4320" cy="125640"/>
            </a:xfrm>
            <a:custGeom>
              <a:avLst/>
              <a:gdLst/>
              <a:ahLst/>
              <a:cxnLst/>
              <a:rect l="l" t="t" r="r" b="b"/>
              <a:pathLst>
                <a:path w="12" h="349" extrusionOk="0">
                  <a:moveTo>
                    <a:pt x="12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67980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6880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452280" y="3841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452280" y="385704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452280" y="397080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258600" y="3657600"/>
              <a:ext cx="3960" cy="418320"/>
            </a:xfrm>
            <a:custGeom>
              <a:avLst/>
              <a:gdLst/>
              <a:ahLst/>
              <a:cxnLst/>
              <a:rect l="l" t="t" r="r" b="b"/>
              <a:pathLst>
                <a:path w="11" h="1162" extrusionOk="0">
                  <a:moveTo>
                    <a:pt x="11" y="1162"/>
                  </a:moveTo>
                  <a:lnTo>
                    <a:pt x="0" y="116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11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168960" y="407304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rgbClr val="07000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115680" y="3593520"/>
              <a:ext cx="289800" cy="226800"/>
            </a:xfrm>
            <a:custGeom>
              <a:avLst/>
              <a:gdLst/>
              <a:ahLst/>
              <a:cxnLst/>
              <a:rect l="l" t="t" r="r" b="b"/>
              <a:pathLst>
                <a:path w="805" h="630" extrusionOk="0">
                  <a:moveTo>
                    <a:pt x="805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6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115680" y="3594240"/>
              <a:ext cx="289800" cy="17280"/>
            </a:xfrm>
            <a:custGeom>
              <a:avLst/>
              <a:gdLst/>
              <a:ahLst/>
              <a:cxnLst/>
              <a:rect l="l" t="t" r="r" b="b"/>
              <a:pathLst>
                <a:path w="805" h="48" extrusionOk="0">
                  <a:moveTo>
                    <a:pt x="805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05" y="48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15744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16572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21936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22764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28092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28956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34284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351120" y="3593520"/>
              <a:ext cx="4320" cy="226800"/>
            </a:xfrm>
            <a:custGeom>
              <a:avLst/>
              <a:gdLst/>
              <a:ahLst/>
              <a:cxnLst/>
              <a:rect l="l" t="t" r="r" b="b"/>
              <a:pathLst>
                <a:path w="12" h="630" extrusionOk="0">
                  <a:moveTo>
                    <a:pt x="12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115680" y="3576600"/>
              <a:ext cx="289800" cy="16920"/>
            </a:xfrm>
            <a:custGeom>
              <a:avLst/>
              <a:gdLst/>
              <a:ahLst/>
              <a:cxnLst/>
              <a:rect l="l" t="t" r="r" b="b"/>
              <a:pathLst>
                <a:path w="805" h="47" extrusionOk="0">
                  <a:moveTo>
                    <a:pt x="805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5" y="4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115680" y="3591360"/>
              <a:ext cx="289800" cy="4320"/>
            </a:xfrm>
            <a:custGeom>
              <a:avLst/>
              <a:gdLst/>
              <a:ahLst/>
              <a:cxnLst/>
              <a:rect l="l" t="t" r="r" b="b"/>
              <a:pathLst>
                <a:path w="805" h="12" extrusionOk="0">
                  <a:moveTo>
                    <a:pt x="80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115680" y="3806640"/>
              <a:ext cx="289800" cy="3960"/>
            </a:xfrm>
            <a:custGeom>
              <a:avLst/>
              <a:gdLst/>
              <a:ahLst/>
              <a:cxnLst/>
              <a:rect l="l" t="t" r="r" b="b"/>
              <a:pathLst>
                <a:path w="805" h="11" extrusionOk="0">
                  <a:moveTo>
                    <a:pt x="805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327360" y="3868200"/>
              <a:ext cx="37080" cy="18360"/>
            </a:xfrm>
            <a:custGeom>
              <a:avLst/>
              <a:gdLst/>
              <a:ahLst/>
              <a:cxnLst/>
              <a:rect l="l" t="t" r="r" b="b"/>
              <a:pathLst>
                <a:path w="103" h="51" extrusionOk="0">
                  <a:moveTo>
                    <a:pt x="103" y="0"/>
                  </a:moveTo>
                  <a:lnTo>
                    <a:pt x="0" y="1"/>
                  </a:lnTo>
                  <a:lnTo>
                    <a:pt x="0" y="51"/>
                  </a:lnTo>
                  <a:lnTo>
                    <a:pt x="103" y="5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328440" y="4311720"/>
              <a:ext cx="37440" cy="18360"/>
            </a:xfrm>
            <a:custGeom>
              <a:avLst/>
              <a:gdLst/>
              <a:ahLst/>
              <a:cxnLst/>
              <a:rect l="l" t="t" r="r" b="b"/>
              <a:pathLst>
                <a:path w="104" h="51" extrusionOk="0">
                  <a:moveTo>
                    <a:pt x="0" y="1"/>
                  </a:moveTo>
                  <a:lnTo>
                    <a:pt x="0" y="51"/>
                  </a:lnTo>
                  <a:lnTo>
                    <a:pt x="104" y="51"/>
                  </a:lnTo>
                  <a:lnTo>
                    <a:pt x="10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559200" y="4079880"/>
              <a:ext cx="18360" cy="37440"/>
            </a:xfrm>
            <a:custGeom>
              <a:avLst/>
              <a:gdLst/>
              <a:ahLst/>
              <a:cxnLst/>
              <a:rect l="l" t="t" r="r" b="b"/>
              <a:pathLst>
                <a:path w="51" h="104" extrusionOk="0">
                  <a:moveTo>
                    <a:pt x="50" y="0"/>
                  </a:moveTo>
                  <a:lnTo>
                    <a:pt x="0" y="1"/>
                  </a:lnTo>
                  <a:lnTo>
                    <a:pt x="0" y="104"/>
                  </a:lnTo>
                  <a:lnTo>
                    <a:pt x="51" y="1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115680" y="4081320"/>
              <a:ext cx="18360" cy="37080"/>
            </a:xfrm>
            <a:custGeom>
              <a:avLst/>
              <a:gdLst/>
              <a:ahLst/>
              <a:cxnLst/>
              <a:rect l="l" t="t" r="r" b="b"/>
              <a:pathLst>
                <a:path w="51" h="103" extrusionOk="0">
                  <a:moveTo>
                    <a:pt x="0" y="0"/>
                  </a:moveTo>
                  <a:lnTo>
                    <a:pt x="0" y="103"/>
                  </a:lnTo>
                  <a:lnTo>
                    <a:pt x="51" y="103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169680" y="392328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36"/>
                  </a:moveTo>
                  <a:lnTo>
                    <a:pt x="73" y="0"/>
                  </a:lnTo>
                  <a:lnTo>
                    <a:pt x="0" y="73"/>
                  </a:lnTo>
                  <a:lnTo>
                    <a:pt x="36" y="109"/>
                  </a:lnTo>
                  <a:lnTo>
                    <a:pt x="109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483960" y="423612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73"/>
                  </a:moveTo>
                  <a:lnTo>
                    <a:pt x="36" y="109"/>
                  </a:lnTo>
                  <a:lnTo>
                    <a:pt x="109" y="36"/>
                  </a:lnTo>
                  <a:lnTo>
                    <a:pt x="73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483240" y="392256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73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73" y="109"/>
                  </a:lnTo>
                  <a:lnTo>
                    <a:pt x="109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170400" y="423684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36"/>
                  </a:moveTo>
                  <a:lnTo>
                    <a:pt x="74" y="109"/>
                  </a:lnTo>
                  <a:lnTo>
                    <a:pt x="109" y="73"/>
                  </a:lnTo>
                  <a:lnTo>
                    <a:pt x="3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228360" y="4210200"/>
              <a:ext cx="237240" cy="121320"/>
            </a:xfrm>
            <a:custGeom>
              <a:avLst/>
              <a:gdLst/>
              <a:ahLst/>
              <a:cxnLst/>
              <a:rect l="l" t="t" r="r" b="b"/>
              <a:pathLst>
                <a:path w="659" h="337" extrusionOk="0">
                  <a:moveTo>
                    <a:pt x="651" y="337"/>
                  </a:moveTo>
                  <a:lnTo>
                    <a:pt x="330" y="16"/>
                  </a:lnTo>
                  <a:lnTo>
                    <a:pt x="8" y="337"/>
                  </a:lnTo>
                  <a:lnTo>
                    <a:pt x="0" y="329"/>
                  </a:lnTo>
                  <a:lnTo>
                    <a:pt x="330" y="0"/>
                  </a:lnTo>
                  <a:lnTo>
                    <a:pt x="659" y="329"/>
                  </a:lnTo>
                  <a:lnTo>
                    <a:pt x="651" y="3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130800" y="3883680"/>
              <a:ext cx="431280" cy="431280"/>
            </a:xfrm>
            <a:custGeom>
              <a:avLst/>
              <a:gdLst/>
              <a:ahLst/>
              <a:cxnLst/>
              <a:rect l="l" t="t" r="r" b="b"/>
              <a:pathLst>
                <a:path w="1198" h="1198" extrusionOk="0">
                  <a:moveTo>
                    <a:pt x="1190" y="694"/>
                  </a:moveTo>
                  <a:cubicBezTo>
                    <a:pt x="1138" y="1021"/>
                    <a:pt x="831" y="1243"/>
                    <a:pt x="504" y="1190"/>
                  </a:cubicBezTo>
                  <a:cubicBezTo>
                    <a:pt x="177" y="1138"/>
                    <a:pt x="-45" y="831"/>
                    <a:pt x="8" y="504"/>
                  </a:cubicBezTo>
                  <a:cubicBezTo>
                    <a:pt x="60" y="177"/>
                    <a:pt x="368" y="-45"/>
                    <a:pt x="694" y="8"/>
                  </a:cubicBezTo>
                  <a:cubicBezTo>
                    <a:pt x="1021" y="60"/>
                    <a:pt x="1243" y="367"/>
                    <a:pt x="1190" y="6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140880" y="3894120"/>
              <a:ext cx="410760" cy="410400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1134" y="660"/>
                  </a:moveTo>
                  <a:cubicBezTo>
                    <a:pt x="1084" y="971"/>
                    <a:pt x="792" y="1183"/>
                    <a:pt x="481" y="1133"/>
                  </a:cubicBezTo>
                  <a:cubicBezTo>
                    <a:pt x="170" y="1083"/>
                    <a:pt x="-42" y="791"/>
                    <a:pt x="8" y="479"/>
                  </a:cubicBezTo>
                  <a:cubicBezTo>
                    <a:pt x="58" y="168"/>
                    <a:pt x="351" y="-43"/>
                    <a:pt x="662" y="7"/>
                  </a:cubicBezTo>
                  <a:cubicBezTo>
                    <a:pt x="973" y="57"/>
                    <a:pt x="1184" y="349"/>
                    <a:pt x="1134" y="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346080" y="4024080"/>
              <a:ext cx="143640" cy="14364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7" y="231"/>
                  </a:moveTo>
                  <a:cubicBezTo>
                    <a:pt x="379" y="340"/>
                    <a:pt x="277" y="414"/>
                    <a:pt x="168" y="396"/>
                  </a:cubicBezTo>
                  <a:cubicBezTo>
                    <a:pt x="59" y="379"/>
                    <a:pt x="-15" y="277"/>
                    <a:pt x="3" y="168"/>
                  </a:cubicBezTo>
                  <a:cubicBezTo>
                    <a:pt x="20" y="59"/>
                    <a:pt x="123" y="-15"/>
                    <a:pt x="232" y="3"/>
                  </a:cubicBezTo>
                  <a:cubicBezTo>
                    <a:pt x="340" y="20"/>
                    <a:pt x="414" y="122"/>
                    <a:pt x="397" y="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149160" y="3902040"/>
              <a:ext cx="394560" cy="39456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2"/>
                  </a:moveTo>
                  <a:cubicBezTo>
                    <a:pt x="289" y="12"/>
                    <a:pt x="61" y="200"/>
                    <a:pt x="19" y="463"/>
                  </a:cubicBezTo>
                  <a:cubicBezTo>
                    <a:pt x="-28" y="755"/>
                    <a:pt x="171" y="1031"/>
                    <a:pt x="463" y="1077"/>
                  </a:cubicBezTo>
                  <a:cubicBezTo>
                    <a:pt x="605" y="1100"/>
                    <a:pt x="746" y="1066"/>
                    <a:pt x="862" y="982"/>
                  </a:cubicBezTo>
                  <a:cubicBezTo>
                    <a:pt x="978" y="899"/>
                    <a:pt x="1055" y="774"/>
                    <a:pt x="1078" y="633"/>
                  </a:cubicBezTo>
                  <a:cubicBezTo>
                    <a:pt x="1100" y="492"/>
                    <a:pt x="1067" y="350"/>
                    <a:pt x="983" y="234"/>
                  </a:cubicBezTo>
                  <a:cubicBezTo>
                    <a:pt x="899" y="118"/>
                    <a:pt x="775" y="41"/>
                    <a:pt x="633" y="18"/>
                  </a:cubicBezTo>
                  <a:cubicBezTo>
                    <a:pt x="605" y="14"/>
                    <a:pt x="576" y="12"/>
                    <a:pt x="548" y="12"/>
                  </a:cubicBezTo>
                  <a:moveTo>
                    <a:pt x="549" y="1096"/>
                  </a:moveTo>
                  <a:cubicBezTo>
                    <a:pt x="520" y="1096"/>
                    <a:pt x="491" y="1093"/>
                    <a:pt x="461" y="1089"/>
                  </a:cubicBezTo>
                  <a:cubicBezTo>
                    <a:pt x="163" y="1041"/>
                    <a:pt x="-40" y="759"/>
                    <a:pt x="7" y="461"/>
                  </a:cubicBezTo>
                  <a:cubicBezTo>
                    <a:pt x="55" y="163"/>
                    <a:pt x="337" y="-41"/>
                    <a:pt x="635" y="7"/>
                  </a:cubicBezTo>
                  <a:cubicBezTo>
                    <a:pt x="779" y="31"/>
                    <a:pt x="906" y="109"/>
                    <a:pt x="992" y="227"/>
                  </a:cubicBezTo>
                  <a:cubicBezTo>
                    <a:pt x="1078" y="346"/>
                    <a:pt x="1112" y="490"/>
                    <a:pt x="1089" y="635"/>
                  </a:cubicBezTo>
                  <a:cubicBezTo>
                    <a:pt x="1066" y="779"/>
                    <a:pt x="987" y="906"/>
                    <a:pt x="869" y="992"/>
                  </a:cubicBezTo>
                  <a:cubicBezTo>
                    <a:pt x="775" y="1060"/>
                    <a:pt x="664" y="1096"/>
                    <a:pt x="549" y="1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540840" y="3576600"/>
              <a:ext cx="142560" cy="210600"/>
            </a:xfrm>
            <a:custGeom>
              <a:avLst/>
              <a:gdLst/>
              <a:ahLst/>
              <a:cxnLst/>
              <a:rect l="l" t="t" r="r" b="b"/>
              <a:pathLst>
                <a:path w="396" h="585" extrusionOk="0">
                  <a:moveTo>
                    <a:pt x="396" y="562"/>
                  </a:moveTo>
                  <a:lnTo>
                    <a:pt x="213" y="296"/>
                  </a:lnTo>
                  <a:lnTo>
                    <a:pt x="347" y="80"/>
                  </a:lnTo>
                  <a:cubicBezTo>
                    <a:pt x="358" y="79"/>
                    <a:pt x="372" y="68"/>
                    <a:pt x="383" y="51"/>
                  </a:cubicBezTo>
                  <a:cubicBezTo>
                    <a:pt x="397" y="30"/>
                    <a:pt x="400" y="7"/>
                    <a:pt x="391" y="1"/>
                  </a:cubicBezTo>
                  <a:cubicBezTo>
                    <a:pt x="381" y="-5"/>
                    <a:pt x="362" y="7"/>
                    <a:pt x="348" y="29"/>
                  </a:cubicBezTo>
                  <a:cubicBezTo>
                    <a:pt x="337" y="46"/>
                    <a:pt x="333" y="63"/>
                    <a:pt x="337" y="73"/>
                  </a:cubicBezTo>
                  <a:lnTo>
                    <a:pt x="198" y="274"/>
                  </a:lnTo>
                  <a:lnTo>
                    <a:pt x="60" y="73"/>
                  </a:lnTo>
                  <a:cubicBezTo>
                    <a:pt x="63" y="63"/>
                    <a:pt x="59" y="46"/>
                    <a:pt x="48" y="29"/>
                  </a:cubicBezTo>
                  <a:cubicBezTo>
                    <a:pt x="34" y="7"/>
                    <a:pt x="15" y="-5"/>
                    <a:pt x="6" y="1"/>
                  </a:cubicBezTo>
                  <a:cubicBezTo>
                    <a:pt x="-4" y="7"/>
                    <a:pt x="0" y="30"/>
                    <a:pt x="13" y="51"/>
                  </a:cubicBezTo>
                  <a:cubicBezTo>
                    <a:pt x="25" y="68"/>
                    <a:pt x="39" y="79"/>
                    <a:pt x="49" y="80"/>
                  </a:cubicBezTo>
                  <a:lnTo>
                    <a:pt x="183" y="296"/>
                  </a:lnTo>
                  <a:lnTo>
                    <a:pt x="0" y="562"/>
                  </a:lnTo>
                  <a:lnTo>
                    <a:pt x="35" y="585"/>
                  </a:lnTo>
                  <a:lnTo>
                    <a:pt x="198" y="321"/>
                  </a:lnTo>
                  <a:lnTo>
                    <a:pt x="362" y="585"/>
                  </a:lnTo>
                  <a:lnTo>
                    <a:pt x="396" y="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29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82ED7B-6FD9-E96A-A2F0-11050D7AB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26" y="346063"/>
            <a:ext cx="4326665" cy="3877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48CE9F-80E0-2593-F891-2DC1A731E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209" y="920221"/>
            <a:ext cx="4613744" cy="40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63715"/>
      </p:ext>
    </p:extLst>
  </p:cSld>
  <p:clrMapOvr>
    <a:masterClrMapping/>
  </p:clrMapOvr>
</p:sld>
</file>

<file path=ppt/theme/theme1.xml><?xml version="1.0" encoding="utf-8"?>
<a:theme xmlns:a="http://schemas.openxmlformats.org/drawingml/2006/main" name="Musicians Representation Agency by Slidesgo">
  <a:themeElements>
    <a:clrScheme name="Simple Light">
      <a:dk1>
        <a:srgbClr val="07000B"/>
      </a:dk1>
      <a:lt1>
        <a:srgbClr val="EFEFF7"/>
      </a:lt1>
      <a:dk2>
        <a:srgbClr val="3444E4"/>
      </a:dk2>
      <a:lt2>
        <a:srgbClr val="12016B"/>
      </a:lt2>
      <a:accent1>
        <a:srgbClr val="FFC800"/>
      </a:accent1>
      <a:accent2>
        <a:srgbClr val="BFBFD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482</Words>
  <Application>Microsoft Office PowerPoint</Application>
  <PresentationFormat>On-screen Show (16:9)</PresentationFormat>
  <Paragraphs>42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Söhne</vt:lpstr>
      <vt:lpstr>Arial</vt:lpstr>
      <vt:lpstr>DM Sans</vt:lpstr>
      <vt:lpstr>Raleway</vt:lpstr>
      <vt:lpstr>Aptos</vt:lpstr>
      <vt:lpstr>Musicians Representation Agency by Slidesgo</vt:lpstr>
      <vt:lpstr>Song Sanctuary</vt:lpstr>
      <vt:lpstr>Въведение:</vt:lpstr>
      <vt:lpstr>Въведение:</vt:lpstr>
      <vt:lpstr>Разпределение на ролите:</vt:lpstr>
      <vt:lpstr>Разпределение на ролите:</vt:lpstr>
      <vt:lpstr>Основни етапи в реализирането на проекта:</vt:lpstr>
      <vt:lpstr>Основни етапи в реализирането на проекта:</vt:lpstr>
      <vt:lpstr>Реализация:</vt:lpstr>
      <vt:lpstr>PowerPoint Presentation</vt:lpstr>
      <vt:lpstr>Реализация:</vt:lpstr>
      <vt:lpstr>PowerPoint Presentation</vt:lpstr>
      <vt:lpstr>Развитие и нововъведения:</vt:lpstr>
      <vt:lpstr>PowerPoint Presentation</vt:lpstr>
      <vt:lpstr>Заключение:</vt:lpstr>
      <vt:lpstr>Заключение:</vt:lpstr>
      <vt:lpstr>Използвана литература:</vt:lpstr>
      <vt:lpstr> Използвана литература: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Sanctuary</dc:title>
  <cp:lastModifiedBy>Николай Табальов 06</cp:lastModifiedBy>
  <cp:revision>4</cp:revision>
  <dcterms:modified xsi:type="dcterms:W3CDTF">2024-03-24T09:11:23Z</dcterms:modified>
</cp:coreProperties>
</file>