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4" r:id="rId1"/>
    <p:sldMasterId id="2147483787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87" r:id="rId5"/>
    <p:sldId id="289" r:id="rId6"/>
    <p:sldId id="288" r:id="rId7"/>
    <p:sldId id="291" r:id="rId8"/>
    <p:sldId id="286" r:id="rId9"/>
    <p:sldId id="315" r:id="rId10"/>
    <p:sldId id="316" r:id="rId11"/>
    <p:sldId id="305" r:id="rId12"/>
    <p:sldId id="282" r:id="rId13"/>
    <p:sldId id="283" r:id="rId14"/>
    <p:sldId id="284" r:id="rId15"/>
    <p:sldId id="317" r:id="rId16"/>
    <p:sldId id="318" r:id="rId17"/>
    <p:sldId id="319" r:id="rId18"/>
    <p:sldId id="312" r:id="rId19"/>
  </p:sldIdLst>
  <p:sldSz cx="9144000" cy="6858000" type="screen4x3"/>
  <p:notesSz cx="6669088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087"/>
    <a:srgbClr val="7BCED2"/>
    <a:srgbClr val="F7A19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6F907ED1-F907-FC30-D9BA-47A80C67246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E996087F-8FB7-A1AA-B16F-5CC09AB508E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F335A03C-2FD3-3234-83FD-1EEB4C1FC2D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DA41935D-0C07-A496-D6B7-AF37F8A77E8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01709384-466A-450B-B08C-73A7743495D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546BB97-F3A6-3A87-D3DD-DE34242839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538F28-EB8D-A1B5-8343-2F4D830141A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968B623-DA57-4163-AA86-6433933A4F35}" type="datetimeFigureOut">
              <a:rPr lang="en-GB"/>
              <a:pPr>
                <a:defRPr/>
              </a:pPr>
              <a:t>09/11/2024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3334716-23A6-1BF5-F99D-0BFE2C706C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B25CCFC-B666-9CAB-6B8E-A7F86C483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4393D-5EB3-DE5C-7085-AA1DDD3B70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FBEE5-C858-BFD7-C340-B093B524F0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6DA74F5-DA10-4491-8FCA-1195439BAB2C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8E29C8BC-7F05-95AF-881A-7609057CEE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CA013F96-72C0-54C1-594D-F873BEC7083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A7621508-EAD7-6912-0DEE-B2782E8268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104F9E0-0F25-4275-8735-18141690CDCF}" type="slidenum">
              <a:rPr lang="en-GB" altLang="en-US"/>
              <a:pPr/>
              <a:t>1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4DFCB149-CAB8-D2E4-EA8C-B286A3F79E4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9167C38A-0D21-C18B-4885-101CF05264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47EF6341-D938-EA0E-F54E-28F10E33D0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3542F05-8ACC-4FE0-9D5B-A15ABDC2B336}" type="slidenum">
              <a:rPr lang="en-GB" altLang="en-US"/>
              <a:pPr/>
              <a:t>10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FC0088-AB6C-4B7B-9872-110D63ADB2E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4366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FC0088-AB6C-4B7B-9872-110D63ADB2E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6598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Bronchovesicular</a:t>
            </a:r>
            <a:r>
              <a:rPr lang="en-CA" altLang="en-US" dirty="0">
                <a:latin typeface="Arial" panose="020B0604020202020204" pitchFamily="34" charset="0"/>
                <a:cs typeface="Arial" panose="020B0604020202020204" pitchFamily="34" charset="0"/>
              </a:rPr>
              <a:t> or bronchial sounds are heard in distant lung fields.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FC0088-AB6C-4B7B-9872-110D63ADB2E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0550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altLang="en-US" dirty="0">
                <a:latin typeface="Arial" panose="020B0604020202020204" pitchFamily="34" charset="0"/>
                <a:cs typeface="Arial" panose="020B0604020202020204" pitchFamily="34" charset="0"/>
              </a:rPr>
              <a:t>Crackles: pulmonary edema, fluid in alveoli, respiratory distress</a:t>
            </a:r>
          </a:p>
          <a:p>
            <a:pPr eaLnBrk="1" hangingPunct="1"/>
            <a:r>
              <a:rPr lang="en-CA" altLang="en-US" dirty="0">
                <a:latin typeface="Arial" panose="020B0604020202020204" pitchFamily="34" charset="0"/>
                <a:cs typeface="Arial" panose="020B0604020202020204" pitchFamily="34" charset="0"/>
              </a:rPr>
              <a:t>Atelectasis: more common crackles with inspiration and expiration</a:t>
            </a:r>
          </a:p>
          <a:p>
            <a:pPr eaLnBrk="1" hangingPunct="1"/>
            <a:r>
              <a:rPr lang="en-CA" altLang="en-US" dirty="0">
                <a:latin typeface="Arial" panose="020B0604020202020204" pitchFamily="34" charset="0"/>
                <a:cs typeface="Arial" panose="020B0604020202020204" pitchFamily="34" charset="0"/>
              </a:rPr>
              <a:t>Wheezing: narrowed by constriction of airway muscles, swelling, obstruction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FC0088-AB6C-4B7B-9872-110D63ADB2E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244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D74ADDB7-EF83-A7E6-15D9-07A4D24ABB3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CE3BCB6E-3212-87F2-E624-A631E54C057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C500527B-1923-E12C-71D2-21C6174029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3AA2BEBB-2140-4F98-9176-5804B5EDE1A3}" type="slidenum">
              <a:rPr lang="en-GB" altLang="en-US"/>
              <a:pPr/>
              <a:t>17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51B22F5B-1E64-AEE1-8816-34EFEB5DC2A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7ACA2662-F12C-A065-E303-49EDDA6E1E5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FC8986B1-8551-E866-3525-99CB75B634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F6D6A3B-E06F-4211-A7EF-4FA343ACEB84}" type="slidenum">
              <a:rPr lang="en-GB" altLang="en-US"/>
              <a:pPr/>
              <a:t>2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ED306374-BA8F-3E08-8E7D-8E9774F7BE4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CE746157-CB95-CB75-8F5D-2925E72F797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22DE4241-8D64-8772-4285-8362DFAA6F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6F1A958-D44E-4B44-B021-673D99F1CC4E}" type="slidenum">
              <a:rPr lang="en-GB" altLang="en-US"/>
              <a:pPr/>
              <a:t>3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E04B5937-9180-F9A1-AE3C-281A02F270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13ADD78C-471C-7673-0424-2FE19424F6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4D5D3AE5-8F0E-3EFB-9CEE-541428BA92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06FDDB4B-405B-4228-96F5-3CC4A4CA81E2}" type="slidenum">
              <a:rPr lang="en-GB" altLang="en-US"/>
              <a:pPr/>
              <a:t>4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0CF22BBB-6F0D-CB0F-BCFD-079986C22B7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2BB016FD-72B7-0710-C92D-C8FBC7A950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8972AD2B-DA19-71D2-DC76-D1194FD660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707670F-E9BB-4AD6-AF24-30FEAE59C394}" type="slidenum">
              <a:rPr lang="en-GB" altLang="en-US"/>
              <a:pPr/>
              <a:t>5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8DE57B7C-61D2-B270-8DA1-BAFD078BFC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7A5B1680-FC96-B257-FEB4-A23BCFFFF59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B9B55A46-C7A2-A5B4-3F95-FCFCB3450B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7D8B722-5D99-4A9F-B5BD-A503DCD3B49F}" type="slidenum">
              <a:rPr lang="en-GB" altLang="en-US"/>
              <a:pPr/>
              <a:t>6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13D45D02-1479-4B60-C001-74DFB930DA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3E4944A1-B249-4902-A3E9-E88FA80B5BD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B35F95B9-0D28-F1D1-193F-6ED77E409D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AB3E2D7-7A34-41AA-A2FA-67BE351E1CA3}" type="slidenum">
              <a:rPr lang="en-GB" altLang="en-US"/>
              <a:pPr/>
              <a:t>7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altLang="en-US" dirty="0">
                <a:latin typeface="Arial" panose="020B0604020202020204" pitchFamily="34" charset="0"/>
                <a:cs typeface="Arial" panose="020B0604020202020204" pitchFamily="34" charset="0"/>
              </a:rPr>
              <a:t>Sputum: </a:t>
            </a:r>
          </a:p>
          <a:p>
            <a:pPr eaLnBrk="1" hangingPunct="1"/>
            <a:r>
              <a:rPr lang="en-CA" altLang="en-US" dirty="0">
                <a:latin typeface="Arial" panose="020B0604020202020204" pitchFamily="34" charset="0"/>
                <a:cs typeface="Arial" panose="020B0604020202020204" pitchFamily="34" charset="0"/>
              </a:rPr>
              <a:t>Green, yellow, creamy: infection</a:t>
            </a:r>
          </a:p>
          <a:p>
            <a:pPr eaLnBrk="1" hangingPunct="1"/>
            <a:r>
              <a:rPr lang="en-CA" altLang="en-US" dirty="0">
                <a:latin typeface="Arial" panose="020B0604020202020204" pitchFamily="34" charset="0"/>
                <a:cs typeface="Arial" panose="020B0604020202020204" pitchFamily="34" charset="0"/>
              </a:rPr>
              <a:t>White frothy or pink: pulmonary edema</a:t>
            </a:r>
          </a:p>
          <a:p>
            <a:pPr eaLnBrk="1" hangingPunct="1"/>
            <a:r>
              <a:rPr lang="en-CA" altLang="en-US" dirty="0">
                <a:latin typeface="Arial" panose="020B0604020202020204" pitchFamily="34" charset="0"/>
                <a:cs typeface="Arial" panose="020B0604020202020204" pitchFamily="34" charset="0"/>
              </a:rPr>
              <a:t>Blood: carcinoma, PE, trauma</a:t>
            </a:r>
          </a:p>
          <a:p>
            <a:pPr eaLnBrk="1" hangingPunct="1"/>
            <a:r>
              <a:rPr lang="en-CA" altLang="en-US" dirty="0">
                <a:latin typeface="Arial" panose="020B0604020202020204" pitchFamily="34" charset="0"/>
                <a:cs typeface="Arial" panose="020B0604020202020204" pitchFamily="34" charset="0"/>
              </a:rPr>
              <a:t>Black pecks: cigarette smoking or smoke inhalation</a:t>
            </a:r>
          </a:p>
          <a:p>
            <a:pPr eaLnBrk="1" hangingPunct="1"/>
            <a:r>
              <a:rPr lang="en-CA" altLang="en-US" dirty="0">
                <a:latin typeface="Arial" panose="020B0604020202020204" pitchFamily="34" charset="0"/>
                <a:cs typeface="Arial" panose="020B0604020202020204" pitchFamily="34" charset="0"/>
              </a:rPr>
              <a:t>Cough: dry (viral, </a:t>
            </a:r>
            <a:r>
              <a:rPr lang="en-CA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chf</a:t>
            </a:r>
            <a:r>
              <a:rPr lang="en-CA" altLang="en-US" dirty="0">
                <a:latin typeface="Arial" panose="020B0604020202020204" pitchFamily="34" charset="0"/>
                <a:cs typeface="Arial" panose="020B0604020202020204" pitchFamily="34" charset="0"/>
              </a:rPr>
              <a:t>, asthma, </a:t>
            </a:r>
            <a:r>
              <a:rPr lang="en-CA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gerd</a:t>
            </a:r>
            <a:r>
              <a:rPr lang="en-CA" altLang="en-US" dirty="0">
                <a:latin typeface="Arial" panose="020B0604020202020204" pitchFamily="34" charset="0"/>
                <a:cs typeface="Arial" panose="020B0604020202020204" pitchFamily="34" charset="0"/>
              </a:rPr>
              <a:t>, ACE, carcinoma), moist (bronchitis, asthma, bacteria)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FC0088-AB6C-4B7B-9872-110D63ADB2E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411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altLang="en-US" dirty="0">
                <a:latin typeface="Arial" panose="020B0604020202020204" pitchFamily="34" charset="0"/>
                <a:cs typeface="Arial" panose="020B0604020202020204" pitchFamily="34" charset="0"/>
              </a:rPr>
              <a:t>Unilateral restriction common in pneumothorax, pleural effusion, pneumonia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FC0088-AB6C-4B7B-9872-110D63ADB2E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30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B447-7585-449A-8D1A-A8FE960D242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4423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A400-40F4-4CAD-82DB-DFCF8C4F670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979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9717-3B11-4265-A054-6FDFBF6A859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0284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 userDrawn="1"/>
        </p:nvSpPr>
        <p:spPr>
          <a:xfrm>
            <a:off x="796290" y="4592080"/>
            <a:ext cx="8084820" cy="64668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5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SERVING BRAMPTON, NORTH ETOBICOKE, WEST WOODBRIDGE, MALTON AND BRAMALEA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24" y="1729721"/>
            <a:ext cx="7938732" cy="2556758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0" y="3762"/>
            <a:ext cx="9144000" cy="595706"/>
            <a:chOff x="0" y="3762"/>
            <a:chExt cx="12192000" cy="595706"/>
          </a:xfrm>
        </p:grpSpPr>
        <p:sp>
          <p:nvSpPr>
            <p:cNvPr id="10" name="Rectangle 9"/>
            <p:cNvSpPr/>
            <p:nvPr/>
          </p:nvSpPr>
          <p:spPr>
            <a:xfrm>
              <a:off x="0" y="3762"/>
              <a:ext cx="12192000" cy="119770"/>
            </a:xfrm>
            <a:prstGeom prst="rect">
              <a:avLst/>
            </a:prstGeom>
            <a:solidFill>
              <a:srgbClr val="0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0" y="120599"/>
              <a:ext cx="11866880" cy="124064"/>
            </a:xfrm>
            <a:prstGeom prst="rect">
              <a:avLst/>
            </a:prstGeom>
            <a:solidFill>
              <a:srgbClr val="7BCE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244662"/>
              <a:ext cx="11383408" cy="120921"/>
            </a:xfrm>
            <a:prstGeom prst="rect">
              <a:avLst/>
            </a:prstGeom>
            <a:solidFill>
              <a:srgbClr val="FFD0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0" y="368727"/>
              <a:ext cx="10830560" cy="116837"/>
            </a:xfrm>
            <a:prstGeom prst="rect">
              <a:avLst/>
            </a:prstGeom>
            <a:solidFill>
              <a:srgbClr val="ED65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479488"/>
              <a:ext cx="10342880" cy="119980"/>
            </a:xfrm>
            <a:prstGeom prst="rect">
              <a:avLst/>
            </a:prstGeom>
            <a:solidFill>
              <a:srgbClr val="F7A1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 dirty="0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258224"/>
            <a:ext cx="9147810" cy="599776"/>
            <a:chOff x="-5080" y="6429011"/>
            <a:chExt cx="12197080" cy="599776"/>
          </a:xfrm>
        </p:grpSpPr>
        <p:sp>
          <p:nvSpPr>
            <p:cNvPr id="16" name="Rectangle 15"/>
            <p:cNvSpPr>
              <a:spLocks noChangeAspect="1"/>
            </p:cNvSpPr>
            <p:nvPr/>
          </p:nvSpPr>
          <p:spPr>
            <a:xfrm rot="10800000">
              <a:off x="-5080" y="6909017"/>
              <a:ext cx="12192000" cy="119770"/>
            </a:xfrm>
            <a:prstGeom prst="rect">
              <a:avLst/>
            </a:prstGeom>
            <a:solidFill>
              <a:srgbClr val="0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 dirty="0"/>
            </a:p>
          </p:txBody>
        </p:sp>
        <p:sp>
          <p:nvSpPr>
            <p:cNvPr id="17" name="Rectangle 16"/>
            <p:cNvSpPr>
              <a:spLocks noChangeAspect="1"/>
            </p:cNvSpPr>
            <p:nvPr/>
          </p:nvSpPr>
          <p:spPr>
            <a:xfrm rot="10800000">
              <a:off x="320040" y="6787886"/>
              <a:ext cx="11866880" cy="124064"/>
            </a:xfrm>
            <a:prstGeom prst="rect">
              <a:avLst/>
            </a:prstGeom>
            <a:solidFill>
              <a:srgbClr val="7BCE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 dirty="0"/>
            </a:p>
          </p:txBody>
        </p:sp>
        <p:sp>
          <p:nvSpPr>
            <p:cNvPr id="18" name="Rectangle 17"/>
            <p:cNvSpPr>
              <a:spLocks noChangeAspect="1"/>
            </p:cNvSpPr>
            <p:nvPr/>
          </p:nvSpPr>
          <p:spPr>
            <a:xfrm rot="10800000">
              <a:off x="808592" y="6666965"/>
              <a:ext cx="11383408" cy="120921"/>
            </a:xfrm>
            <a:prstGeom prst="rect">
              <a:avLst/>
            </a:prstGeom>
            <a:solidFill>
              <a:srgbClr val="FFD0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 dirty="0"/>
            </a:p>
          </p:txBody>
        </p:sp>
        <p:sp>
          <p:nvSpPr>
            <p:cNvPr id="19" name="Rectangle 18"/>
            <p:cNvSpPr>
              <a:spLocks noChangeAspect="1"/>
            </p:cNvSpPr>
            <p:nvPr/>
          </p:nvSpPr>
          <p:spPr>
            <a:xfrm rot="10800000">
              <a:off x="1356360" y="6552467"/>
              <a:ext cx="10830560" cy="116837"/>
            </a:xfrm>
            <a:prstGeom prst="rect">
              <a:avLst/>
            </a:prstGeom>
            <a:solidFill>
              <a:srgbClr val="ED65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 dirty="0"/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 rot="10800000">
              <a:off x="1849120" y="6429011"/>
              <a:ext cx="10342880" cy="119980"/>
            </a:xfrm>
            <a:prstGeom prst="rect">
              <a:avLst/>
            </a:prstGeom>
            <a:solidFill>
              <a:srgbClr val="F7A1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3346366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6003" y="6097977"/>
            <a:ext cx="983500" cy="24279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AA3A8FCC-1946-41AD-A22A-5B5B6C7CD5A7}" type="datetimeFigureOut">
              <a:rPr lang="en-CA" smtClean="0"/>
              <a:pPr/>
              <a:t>2024-11-10</a:t>
            </a:fld>
            <a:endParaRPr lang="en-CA" dirty="0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815340" y="3303479"/>
            <a:ext cx="8084820" cy="64668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5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SERVING BRAMPTON, NORTH ETOBICOKE, WEST WOODBRIDGE, MALTON AND BRAMALEA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148" y="1017992"/>
            <a:ext cx="5982085" cy="1926598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0" y="3762"/>
            <a:ext cx="9144000" cy="595706"/>
            <a:chOff x="0" y="3762"/>
            <a:chExt cx="12192000" cy="595706"/>
          </a:xfrm>
        </p:grpSpPr>
        <p:sp>
          <p:nvSpPr>
            <p:cNvPr id="10" name="Rectangle 9"/>
            <p:cNvSpPr/>
            <p:nvPr/>
          </p:nvSpPr>
          <p:spPr>
            <a:xfrm>
              <a:off x="0" y="3762"/>
              <a:ext cx="12192000" cy="119770"/>
            </a:xfrm>
            <a:prstGeom prst="rect">
              <a:avLst/>
            </a:prstGeom>
            <a:solidFill>
              <a:srgbClr val="0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0" y="120599"/>
              <a:ext cx="11866880" cy="124064"/>
            </a:xfrm>
            <a:prstGeom prst="rect">
              <a:avLst/>
            </a:prstGeom>
            <a:solidFill>
              <a:srgbClr val="7BCE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244662"/>
              <a:ext cx="11383408" cy="120921"/>
            </a:xfrm>
            <a:prstGeom prst="rect">
              <a:avLst/>
            </a:prstGeom>
            <a:solidFill>
              <a:srgbClr val="FFD0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0" y="368727"/>
              <a:ext cx="10830560" cy="116837"/>
            </a:xfrm>
            <a:prstGeom prst="rect">
              <a:avLst/>
            </a:prstGeom>
            <a:solidFill>
              <a:srgbClr val="ED65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479488"/>
              <a:ext cx="10342880" cy="119980"/>
            </a:xfrm>
            <a:prstGeom prst="rect">
              <a:avLst/>
            </a:prstGeom>
            <a:solidFill>
              <a:srgbClr val="F7A1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 dirty="0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258224"/>
            <a:ext cx="9147810" cy="599776"/>
            <a:chOff x="-5080" y="6429011"/>
            <a:chExt cx="12197080" cy="599776"/>
          </a:xfrm>
        </p:grpSpPr>
        <p:sp>
          <p:nvSpPr>
            <p:cNvPr id="16" name="Rectangle 15"/>
            <p:cNvSpPr>
              <a:spLocks noChangeAspect="1"/>
            </p:cNvSpPr>
            <p:nvPr/>
          </p:nvSpPr>
          <p:spPr>
            <a:xfrm rot="10800000">
              <a:off x="-5080" y="6909017"/>
              <a:ext cx="12192000" cy="119770"/>
            </a:xfrm>
            <a:prstGeom prst="rect">
              <a:avLst/>
            </a:prstGeom>
            <a:solidFill>
              <a:srgbClr val="0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 dirty="0"/>
            </a:p>
          </p:txBody>
        </p:sp>
        <p:sp>
          <p:nvSpPr>
            <p:cNvPr id="17" name="Rectangle 16"/>
            <p:cNvSpPr>
              <a:spLocks noChangeAspect="1"/>
            </p:cNvSpPr>
            <p:nvPr/>
          </p:nvSpPr>
          <p:spPr>
            <a:xfrm rot="10800000">
              <a:off x="320040" y="6787886"/>
              <a:ext cx="11866880" cy="124064"/>
            </a:xfrm>
            <a:prstGeom prst="rect">
              <a:avLst/>
            </a:prstGeom>
            <a:solidFill>
              <a:srgbClr val="7BCE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 dirty="0"/>
            </a:p>
          </p:txBody>
        </p:sp>
        <p:sp>
          <p:nvSpPr>
            <p:cNvPr id="18" name="Rectangle 17"/>
            <p:cNvSpPr>
              <a:spLocks noChangeAspect="1"/>
            </p:cNvSpPr>
            <p:nvPr/>
          </p:nvSpPr>
          <p:spPr>
            <a:xfrm rot="10800000">
              <a:off x="808592" y="6666965"/>
              <a:ext cx="11383408" cy="120921"/>
            </a:xfrm>
            <a:prstGeom prst="rect">
              <a:avLst/>
            </a:prstGeom>
            <a:solidFill>
              <a:srgbClr val="FFD0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 dirty="0"/>
            </a:p>
          </p:txBody>
        </p:sp>
        <p:sp>
          <p:nvSpPr>
            <p:cNvPr id="19" name="Rectangle 18"/>
            <p:cNvSpPr>
              <a:spLocks noChangeAspect="1"/>
            </p:cNvSpPr>
            <p:nvPr/>
          </p:nvSpPr>
          <p:spPr>
            <a:xfrm rot="10800000">
              <a:off x="1356360" y="6552467"/>
              <a:ext cx="10830560" cy="116837"/>
            </a:xfrm>
            <a:prstGeom prst="rect">
              <a:avLst/>
            </a:prstGeom>
            <a:solidFill>
              <a:srgbClr val="ED65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 dirty="0"/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 rot="10800000">
              <a:off x="1849120" y="6429011"/>
              <a:ext cx="10342880" cy="119980"/>
            </a:xfrm>
            <a:prstGeom prst="rect">
              <a:avLst/>
            </a:prstGeom>
            <a:solidFill>
              <a:srgbClr val="F7A1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4187925"/>
            <a:ext cx="7779544" cy="14319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000" b="1">
                <a:solidFill>
                  <a:srgbClr val="008080"/>
                </a:solidFill>
              </a:defRPr>
            </a:lvl1pPr>
            <a:lvl2pPr>
              <a:defRPr sz="3000" b="1">
                <a:solidFill>
                  <a:srgbClr val="008080"/>
                </a:solidFill>
              </a:defRPr>
            </a:lvl2pPr>
            <a:lvl3pPr>
              <a:defRPr sz="3000" b="1">
                <a:solidFill>
                  <a:srgbClr val="008080"/>
                </a:solidFill>
              </a:defRPr>
            </a:lvl3pPr>
            <a:lvl4pPr>
              <a:defRPr sz="3000" b="1">
                <a:solidFill>
                  <a:srgbClr val="008080"/>
                </a:solidFill>
              </a:defRPr>
            </a:lvl4pPr>
            <a:lvl5pPr>
              <a:defRPr sz="3000" b="1">
                <a:solidFill>
                  <a:srgbClr val="008080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089487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542045"/>
            <a:ext cx="7886700" cy="972502"/>
          </a:xfrm>
          <a:prstGeom prst="rect">
            <a:avLst/>
          </a:prstGeom>
        </p:spPr>
        <p:txBody>
          <a:bodyPr anchor="b"/>
          <a:lstStyle>
            <a:lvl1pPr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1666241"/>
            <a:ext cx="7886700" cy="41959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1"/>
            <a:ext cx="9144000" cy="241825"/>
            <a:chOff x="0" y="0"/>
            <a:chExt cx="12192000" cy="241825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12192000" cy="119770"/>
            </a:xfrm>
            <a:prstGeom prst="rect">
              <a:avLst/>
            </a:prstGeom>
            <a:solidFill>
              <a:srgbClr val="0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117761"/>
              <a:ext cx="11866880" cy="124064"/>
            </a:xfrm>
            <a:prstGeom prst="rect">
              <a:avLst/>
            </a:prstGeom>
            <a:solidFill>
              <a:srgbClr val="7BCE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 dirty="0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141" y="5984241"/>
            <a:ext cx="2193040" cy="70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05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542045"/>
            <a:ext cx="7886700" cy="972502"/>
          </a:xfrm>
          <a:prstGeom prst="rect">
            <a:avLst/>
          </a:prstGeom>
        </p:spPr>
        <p:txBody>
          <a:bodyPr anchor="b"/>
          <a:lstStyle>
            <a:lvl1pPr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1666241"/>
            <a:ext cx="7886700" cy="41959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1"/>
            <a:ext cx="9144000" cy="241825"/>
            <a:chOff x="0" y="0"/>
            <a:chExt cx="12192000" cy="241825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12192000" cy="119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117761"/>
              <a:ext cx="11866880" cy="124064"/>
            </a:xfrm>
            <a:prstGeom prst="rect">
              <a:avLst/>
            </a:prstGeom>
            <a:solidFill>
              <a:srgbClr val="F7A1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 dirty="0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141" y="5984241"/>
            <a:ext cx="2193040" cy="70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52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542045"/>
            <a:ext cx="7886700" cy="972502"/>
          </a:xfrm>
          <a:prstGeom prst="rect">
            <a:avLst/>
          </a:prstGeom>
        </p:spPr>
        <p:txBody>
          <a:bodyPr anchor="b"/>
          <a:lstStyle>
            <a:lvl1pPr>
              <a:defRPr sz="4500" baseline="0">
                <a:solidFill>
                  <a:srgbClr val="008080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1666241"/>
            <a:ext cx="7886700" cy="41959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1"/>
            <a:ext cx="9144000" cy="241825"/>
            <a:chOff x="0" y="0"/>
            <a:chExt cx="12192000" cy="241825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12192000" cy="119770"/>
            </a:xfrm>
            <a:prstGeom prst="rect">
              <a:avLst/>
            </a:prstGeom>
            <a:solidFill>
              <a:srgbClr val="0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117761"/>
              <a:ext cx="11866880" cy="124064"/>
            </a:xfrm>
            <a:prstGeom prst="rect">
              <a:avLst/>
            </a:prstGeom>
            <a:solidFill>
              <a:srgbClr val="FFD0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 dirty="0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1" y="6024040"/>
            <a:ext cx="2193040" cy="70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94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70559" y="1906955"/>
            <a:ext cx="7985760" cy="1638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4950" b="1" dirty="0">
                <a:latin typeface="+mn-lt"/>
              </a:rPr>
              <a:t>Vision:</a:t>
            </a:r>
            <a:r>
              <a:rPr lang="en-CA" sz="4950" b="1" baseline="0" dirty="0">
                <a:latin typeface="+mn-lt"/>
              </a:rPr>
              <a:t> </a:t>
            </a:r>
            <a:r>
              <a:rPr lang="en-CA" sz="4950" dirty="0"/>
              <a:t>People-first health</a:t>
            </a:r>
            <a:r>
              <a:rPr lang="en-CA" sz="4950" baseline="0" dirty="0"/>
              <a:t> </a:t>
            </a:r>
            <a:r>
              <a:rPr lang="en-CA" sz="4950" dirty="0"/>
              <a:t>with trust and compassion</a:t>
            </a:r>
            <a:r>
              <a:rPr lang="en-CA" sz="5100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581" y="5882640"/>
            <a:ext cx="2277718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795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gradFill flip="none" rotWithShape="1">
          <a:gsLst>
            <a:gs pos="0">
              <a:srgbClr val="ED6571"/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bg2">
                <a:lumMod val="9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70559" y="2242235"/>
            <a:ext cx="79857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4500" b="1" dirty="0">
                <a:solidFill>
                  <a:schemeClr val="bg1"/>
                </a:solidFill>
                <a:latin typeface="+mn-lt"/>
              </a:rPr>
              <a:t>Mission:</a:t>
            </a:r>
            <a:r>
              <a:rPr lang="en-CA" sz="4500" b="1" baseline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CA" sz="4500" b="0" dirty="0">
                <a:solidFill>
                  <a:schemeClr val="bg1"/>
                </a:solidFill>
                <a:latin typeface="+mn-lt"/>
              </a:rPr>
              <a:t>Collaborative partners building a healthier community.</a:t>
            </a:r>
            <a:endParaRPr lang="en-CA" sz="4500" b="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581" y="5882640"/>
            <a:ext cx="2277718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53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gradFill flip="none" rotWithShape="1">
          <a:gsLst>
            <a:gs pos="0">
              <a:schemeClr val="accent6">
                <a:lumMod val="50000"/>
                <a:alpha val="80000"/>
              </a:schemeClr>
            </a:gs>
            <a:gs pos="50000">
              <a:srgbClr val="FFC76D"/>
            </a:gs>
            <a:gs pos="100000">
              <a:srgbClr val="FFBC4F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90500" y="1744395"/>
            <a:ext cx="879348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5100" b="1" dirty="0">
                <a:latin typeface="+mn-lt"/>
              </a:rPr>
              <a:t>Values:</a:t>
            </a:r>
            <a:r>
              <a:rPr lang="en-CA" sz="5100" b="1" baseline="0" dirty="0">
                <a:latin typeface="+mn-lt"/>
              </a:rPr>
              <a:t> </a:t>
            </a:r>
            <a:r>
              <a:rPr lang="en-CA" sz="4050" b="0" dirty="0">
                <a:latin typeface="+mn-lt"/>
              </a:rPr>
              <a:t>Together we are </a:t>
            </a:r>
            <a:br>
              <a:rPr lang="en-CA" sz="4050" b="0" dirty="0">
                <a:latin typeface="+mn-lt"/>
              </a:rPr>
            </a:br>
            <a:r>
              <a:rPr lang="en-CA" sz="4050" b="0" dirty="0">
                <a:latin typeface="+mn-lt"/>
              </a:rPr>
              <a:t>Innovative, Compassionate,</a:t>
            </a:r>
          </a:p>
          <a:p>
            <a:pPr algn="ctr"/>
            <a:r>
              <a:rPr lang="en-CA" sz="4050" b="0" dirty="0">
                <a:latin typeface="+mn-lt"/>
              </a:rPr>
              <a:t>Accountable, Responsive and Equitable.</a:t>
            </a:r>
            <a:endParaRPr lang="en-CA" sz="4050" b="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581" y="5882640"/>
            <a:ext cx="2277718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38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AA32-450B-4D7B-8F85-C830E671CA8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81091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668" y="780762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8080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1668" y="2241261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141" y="5984241"/>
            <a:ext cx="2193040" cy="706293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0" y="-8567"/>
            <a:ext cx="9144000" cy="567998"/>
            <a:chOff x="0" y="9236"/>
            <a:chExt cx="12192000" cy="567998"/>
          </a:xfrm>
        </p:grpSpPr>
        <p:sp>
          <p:nvSpPr>
            <p:cNvPr id="10" name="Rectangle 9"/>
            <p:cNvSpPr/>
            <p:nvPr/>
          </p:nvSpPr>
          <p:spPr>
            <a:xfrm>
              <a:off x="0" y="9236"/>
              <a:ext cx="12192000" cy="119770"/>
            </a:xfrm>
            <a:prstGeom prst="rect">
              <a:avLst/>
            </a:prstGeom>
            <a:solidFill>
              <a:srgbClr val="0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0" y="126997"/>
              <a:ext cx="11866880" cy="124064"/>
            </a:xfrm>
            <a:prstGeom prst="rect">
              <a:avLst/>
            </a:prstGeom>
            <a:solidFill>
              <a:srgbClr val="7BCE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240900"/>
              <a:ext cx="11383408" cy="120921"/>
            </a:xfrm>
            <a:prstGeom prst="rect">
              <a:avLst/>
            </a:prstGeom>
            <a:solidFill>
              <a:srgbClr val="FFD0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0" y="355729"/>
              <a:ext cx="10830560" cy="116837"/>
            </a:xfrm>
            <a:prstGeom prst="rect">
              <a:avLst/>
            </a:prstGeom>
            <a:solidFill>
              <a:srgbClr val="ED65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457254"/>
              <a:ext cx="10342880" cy="119980"/>
            </a:xfrm>
            <a:prstGeom prst="rect">
              <a:avLst/>
            </a:prstGeom>
            <a:solidFill>
              <a:srgbClr val="F7A1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7329460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668" y="1082068"/>
            <a:ext cx="7886700" cy="7518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8080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1668" y="2241261"/>
            <a:ext cx="7886700" cy="406368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39" y="161638"/>
            <a:ext cx="2193040" cy="706293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0" y="6258224"/>
            <a:ext cx="9147810" cy="599776"/>
            <a:chOff x="-5080" y="6429011"/>
            <a:chExt cx="12197080" cy="599776"/>
          </a:xfrm>
        </p:grpSpPr>
        <p:sp>
          <p:nvSpPr>
            <p:cNvPr id="16" name="Rectangle 15"/>
            <p:cNvSpPr>
              <a:spLocks noChangeAspect="1"/>
            </p:cNvSpPr>
            <p:nvPr/>
          </p:nvSpPr>
          <p:spPr>
            <a:xfrm rot="10800000">
              <a:off x="-5080" y="6909017"/>
              <a:ext cx="12192000" cy="119770"/>
            </a:xfrm>
            <a:prstGeom prst="rect">
              <a:avLst/>
            </a:prstGeom>
            <a:solidFill>
              <a:srgbClr val="0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 dirty="0"/>
            </a:p>
          </p:txBody>
        </p:sp>
        <p:sp>
          <p:nvSpPr>
            <p:cNvPr id="17" name="Rectangle 16"/>
            <p:cNvSpPr>
              <a:spLocks noChangeAspect="1"/>
            </p:cNvSpPr>
            <p:nvPr/>
          </p:nvSpPr>
          <p:spPr>
            <a:xfrm rot="10800000">
              <a:off x="320040" y="6787886"/>
              <a:ext cx="11866880" cy="124064"/>
            </a:xfrm>
            <a:prstGeom prst="rect">
              <a:avLst/>
            </a:prstGeom>
            <a:solidFill>
              <a:srgbClr val="7BCE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 dirty="0"/>
            </a:p>
          </p:txBody>
        </p:sp>
        <p:sp>
          <p:nvSpPr>
            <p:cNvPr id="18" name="Rectangle 17"/>
            <p:cNvSpPr>
              <a:spLocks noChangeAspect="1"/>
            </p:cNvSpPr>
            <p:nvPr/>
          </p:nvSpPr>
          <p:spPr>
            <a:xfrm rot="10800000">
              <a:off x="808592" y="6666965"/>
              <a:ext cx="11383408" cy="120921"/>
            </a:xfrm>
            <a:prstGeom prst="rect">
              <a:avLst/>
            </a:prstGeom>
            <a:solidFill>
              <a:srgbClr val="FFD0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 dirty="0"/>
            </a:p>
          </p:txBody>
        </p:sp>
        <p:sp>
          <p:nvSpPr>
            <p:cNvPr id="19" name="Rectangle 18"/>
            <p:cNvSpPr>
              <a:spLocks noChangeAspect="1"/>
            </p:cNvSpPr>
            <p:nvPr/>
          </p:nvSpPr>
          <p:spPr>
            <a:xfrm rot="10800000">
              <a:off x="1356360" y="6552467"/>
              <a:ext cx="10830560" cy="116837"/>
            </a:xfrm>
            <a:prstGeom prst="rect">
              <a:avLst/>
            </a:prstGeom>
            <a:solidFill>
              <a:srgbClr val="ED65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 dirty="0"/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 rot="10800000">
              <a:off x="1849120" y="6429011"/>
              <a:ext cx="10342880" cy="119980"/>
            </a:xfrm>
            <a:prstGeom prst="rect">
              <a:avLst/>
            </a:prstGeom>
            <a:solidFill>
              <a:srgbClr val="F7A1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9295482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6"/>
            <a:ext cx="7886700" cy="4016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562" y="5913120"/>
            <a:ext cx="2277718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09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6"/>
            <a:ext cx="3897630" cy="4016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562" y="5913120"/>
            <a:ext cx="2277718" cy="8382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617720" y="1825626"/>
            <a:ext cx="3897630" cy="4016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2031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3810000" cy="685800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006" y="99219"/>
            <a:ext cx="3616934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2" y="5923280"/>
            <a:ext cx="2277718" cy="838200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328160" y="549000"/>
            <a:ext cx="4320000" cy="5760000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25023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3810000" cy="6858000"/>
          </a:xfrm>
          <a:prstGeom prst="rect">
            <a:avLst/>
          </a:prstGeom>
          <a:solidFill>
            <a:srgbClr val="7BCE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006" y="99219"/>
            <a:ext cx="3616934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2" y="5923280"/>
            <a:ext cx="2277718" cy="838200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328160" y="549000"/>
            <a:ext cx="4320000" cy="5760000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12179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3810000" cy="6858000"/>
          </a:xfrm>
          <a:prstGeom prst="rect">
            <a:avLst/>
          </a:prstGeom>
          <a:solidFill>
            <a:srgbClr val="ED65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006" y="99219"/>
            <a:ext cx="3616934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2" y="5923280"/>
            <a:ext cx="2277718" cy="838200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328160" y="549000"/>
            <a:ext cx="4320000" cy="5760000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7539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3810000" cy="6858000"/>
          </a:xfrm>
          <a:prstGeom prst="rect">
            <a:avLst/>
          </a:prstGeom>
          <a:solidFill>
            <a:srgbClr val="F7A1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006" y="99219"/>
            <a:ext cx="3616934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2" y="5923280"/>
            <a:ext cx="2277718" cy="838200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328160" y="549000"/>
            <a:ext cx="4320000" cy="5760000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53476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3810000" cy="6858000"/>
          </a:xfrm>
          <a:prstGeom prst="rect">
            <a:avLst/>
          </a:prstGeom>
          <a:solidFill>
            <a:srgbClr val="FFD0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006" y="99219"/>
            <a:ext cx="3616934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CA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328160" y="549000"/>
            <a:ext cx="4320000" cy="5760000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7" y="6024262"/>
            <a:ext cx="2193040" cy="70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608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icture Placeholder 1">
            <a:extLst>
              <a:ext uri="{FF2B5EF4-FFF2-40B4-BE49-F238E27FC236}">
                <a16:creationId xmlns:a16="http://schemas.microsoft.com/office/drawing/2014/main" id="{03155653-BA46-46A3-BE9F-77EEF5EE837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899660" y="1489021"/>
            <a:ext cx="1127523" cy="1503364"/>
          </a:xfrm>
          <a:prstGeom prst="ellipse">
            <a:avLst/>
          </a:prstGeom>
          <a:ln w="63500">
            <a:solidFill>
              <a:srgbClr val="008080"/>
            </a:solidFill>
          </a:ln>
        </p:spPr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141" y="5984241"/>
            <a:ext cx="2193040" cy="706293"/>
          </a:xfrm>
          <a:prstGeom prst="rect">
            <a:avLst/>
          </a:prstGeom>
        </p:spPr>
      </p:pic>
      <p:sp>
        <p:nvSpPr>
          <p:cNvPr id="26" name="Picture Placeholder 1">
            <a:extLst>
              <a:ext uri="{FF2B5EF4-FFF2-40B4-BE49-F238E27FC236}">
                <a16:creationId xmlns:a16="http://schemas.microsoft.com/office/drawing/2014/main" id="{03155653-BA46-46A3-BE9F-77EEF5EE837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650" y="1489021"/>
            <a:ext cx="1127523" cy="1503364"/>
          </a:xfrm>
          <a:prstGeom prst="ellipse">
            <a:avLst/>
          </a:prstGeom>
          <a:ln w="63500">
            <a:solidFill>
              <a:srgbClr val="008080"/>
            </a:solidFill>
          </a:ln>
        </p:spPr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0F1F074-6A54-4CBD-AC0B-29C39CCE2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28315" y="1489022"/>
            <a:ext cx="1735282" cy="4099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r>
              <a:rPr lang="en-CA" dirty="0"/>
              <a:t>Name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B3912C86-0849-43B6-B91E-02E0300D389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28315" y="1977684"/>
            <a:ext cx="1735282" cy="333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50" baseline="0"/>
            </a:lvl1pPr>
          </a:lstStyle>
          <a:p>
            <a:r>
              <a:rPr lang="en-CA" dirty="0"/>
              <a:t>Job Title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AC8A3557-140B-4DEA-8EFE-9176D5ADE6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28314" y="2390291"/>
            <a:ext cx="2316026" cy="1204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 baseline="0"/>
            </a:lvl1pPr>
          </a:lstStyle>
          <a:p>
            <a:r>
              <a:rPr lang="en-CA" dirty="0"/>
              <a:t>Bio/Info</a:t>
            </a:r>
          </a:p>
        </p:txBody>
      </p:sp>
      <p:sp>
        <p:nvSpPr>
          <p:cNvPr id="30" name="Title 5">
            <a:extLst>
              <a:ext uri="{FF2B5EF4-FFF2-40B4-BE49-F238E27FC236}">
                <a16:creationId xmlns:a16="http://schemas.microsoft.com/office/drawing/2014/main" id="{2B9D81F8-54A7-47FE-A500-FF8F327CD1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532565"/>
            <a:ext cx="7886700" cy="56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/>
            </a:lvl1pPr>
          </a:lstStyle>
          <a:p>
            <a:r>
              <a:rPr lang="en-CA" dirty="0"/>
              <a:t>Team Members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40F1F074-6A54-4CBD-AC0B-29C39CCE21B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99325" y="1489022"/>
            <a:ext cx="1735282" cy="4099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r>
              <a:rPr lang="en-CA" dirty="0"/>
              <a:t>Name</a:t>
            </a:r>
          </a:p>
        </p:txBody>
      </p:sp>
      <p:sp>
        <p:nvSpPr>
          <p:cNvPr id="55" name="Text Placeholder 3">
            <a:extLst>
              <a:ext uri="{FF2B5EF4-FFF2-40B4-BE49-F238E27FC236}">
                <a16:creationId xmlns:a16="http://schemas.microsoft.com/office/drawing/2014/main" id="{B3912C86-0849-43B6-B91E-02E0300D389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99325" y="1977684"/>
            <a:ext cx="1735282" cy="333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50" baseline="0"/>
            </a:lvl1pPr>
          </a:lstStyle>
          <a:p>
            <a:r>
              <a:rPr lang="en-CA" dirty="0"/>
              <a:t>Job Title</a:t>
            </a:r>
          </a:p>
        </p:txBody>
      </p:sp>
      <p:sp>
        <p:nvSpPr>
          <p:cNvPr id="56" name="Text Placeholder 4">
            <a:extLst>
              <a:ext uri="{FF2B5EF4-FFF2-40B4-BE49-F238E27FC236}">
                <a16:creationId xmlns:a16="http://schemas.microsoft.com/office/drawing/2014/main" id="{AC8A3557-140B-4DEA-8EFE-9176D5ADE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99324" y="2390291"/>
            <a:ext cx="2316026" cy="1204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 baseline="0"/>
            </a:lvl1pPr>
          </a:lstStyle>
          <a:p>
            <a:r>
              <a:rPr lang="en-CA" dirty="0"/>
              <a:t>Bio/Info</a:t>
            </a:r>
          </a:p>
        </p:txBody>
      </p:sp>
      <p:sp>
        <p:nvSpPr>
          <p:cNvPr id="61" name="Picture Placeholder 1">
            <a:extLst>
              <a:ext uri="{FF2B5EF4-FFF2-40B4-BE49-F238E27FC236}">
                <a16:creationId xmlns:a16="http://schemas.microsoft.com/office/drawing/2014/main" id="{03155653-BA46-46A3-BE9F-77EEF5EE837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8650" y="3797590"/>
            <a:ext cx="1127523" cy="1503364"/>
          </a:xfrm>
          <a:prstGeom prst="ellipse">
            <a:avLst/>
          </a:prstGeom>
          <a:ln w="63500">
            <a:solidFill>
              <a:srgbClr val="008080"/>
            </a:solidFill>
          </a:ln>
        </p:spPr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40F1F074-6A54-4CBD-AC0B-29C39CCE21B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28315" y="3797591"/>
            <a:ext cx="1735282" cy="4099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r>
              <a:rPr lang="en-CA" dirty="0"/>
              <a:t>Name</a:t>
            </a:r>
          </a:p>
        </p:txBody>
      </p: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B3912C86-0849-43B6-B91E-02E0300D389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928315" y="4286253"/>
            <a:ext cx="1735282" cy="333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50" baseline="0"/>
            </a:lvl1pPr>
          </a:lstStyle>
          <a:p>
            <a:r>
              <a:rPr lang="en-CA" dirty="0"/>
              <a:t>Job Title</a:t>
            </a:r>
          </a:p>
        </p:txBody>
      </p:sp>
      <p:sp>
        <p:nvSpPr>
          <p:cNvPr id="64" name="Text Placeholder 4">
            <a:extLst>
              <a:ext uri="{FF2B5EF4-FFF2-40B4-BE49-F238E27FC236}">
                <a16:creationId xmlns:a16="http://schemas.microsoft.com/office/drawing/2014/main" id="{AC8A3557-140B-4DEA-8EFE-9176D5ADE61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28314" y="4698860"/>
            <a:ext cx="2316026" cy="1204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 baseline="0"/>
            </a:lvl1pPr>
          </a:lstStyle>
          <a:p>
            <a:r>
              <a:rPr lang="en-CA" dirty="0"/>
              <a:t>Bio/Info</a:t>
            </a:r>
          </a:p>
        </p:txBody>
      </p:sp>
      <p:sp>
        <p:nvSpPr>
          <p:cNvPr id="65" name="Picture Placeholder 1">
            <a:extLst>
              <a:ext uri="{FF2B5EF4-FFF2-40B4-BE49-F238E27FC236}">
                <a16:creationId xmlns:a16="http://schemas.microsoft.com/office/drawing/2014/main" id="{03155653-BA46-46A3-BE9F-77EEF5EE837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899660" y="3797590"/>
            <a:ext cx="1127523" cy="1503364"/>
          </a:xfrm>
          <a:prstGeom prst="ellipse">
            <a:avLst/>
          </a:prstGeom>
          <a:ln w="63500">
            <a:solidFill>
              <a:srgbClr val="008080"/>
            </a:solidFill>
          </a:ln>
        </p:spPr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40F1F074-6A54-4CBD-AC0B-29C39CCE21B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99325" y="3797591"/>
            <a:ext cx="1735282" cy="4099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r>
              <a:rPr lang="en-CA" dirty="0"/>
              <a:t>Name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B3912C86-0849-43B6-B91E-02E0300D389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99325" y="4286253"/>
            <a:ext cx="1735282" cy="333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50" baseline="0"/>
            </a:lvl1pPr>
          </a:lstStyle>
          <a:p>
            <a:r>
              <a:rPr lang="en-CA" dirty="0"/>
              <a:t>Job Title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AC8A3557-140B-4DEA-8EFE-9176D5ADE61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99324" y="4698860"/>
            <a:ext cx="2316026" cy="1204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 baseline="0"/>
            </a:lvl1pPr>
          </a:lstStyle>
          <a:p>
            <a:r>
              <a:rPr lang="en-CA" dirty="0"/>
              <a:t>Bio/Info</a:t>
            </a:r>
          </a:p>
        </p:txBody>
      </p:sp>
    </p:spTree>
    <p:extLst>
      <p:ext uri="{BB962C8B-B14F-4D97-AF65-F5344CB8AC3E}">
        <p14:creationId xmlns:p14="http://schemas.microsoft.com/office/powerpoint/2010/main" val="146947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4139-68DC-4636-8DBF-82DB0590397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4272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081" y="1950720"/>
            <a:ext cx="8621792" cy="2957354"/>
          </a:xfrm>
          <a:prstGeom prst="rect">
            <a:avLst/>
          </a:prstGeom>
        </p:spPr>
        <p:txBody>
          <a:bodyPr anchor="b"/>
          <a:lstStyle>
            <a:lvl1pPr algn="ctr">
              <a:defRPr sz="4500" b="1">
                <a:solidFill>
                  <a:schemeClr val="tx1"/>
                </a:solidFill>
                <a:latin typeface="Cabin" pitchFamily="2" charset="0"/>
              </a:defRPr>
            </a:lvl1pPr>
          </a:lstStyle>
          <a:p>
            <a:r>
              <a:rPr lang="en-US" dirty="0"/>
              <a:t>Add a quote here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9081" y="5110480"/>
            <a:ext cx="8621792" cy="75850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- Attribution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5943600"/>
            <a:ext cx="2277718" cy="83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6" t="26216" r="14479" b="28747"/>
          <a:stretch/>
        </p:blipFill>
        <p:spPr>
          <a:xfrm>
            <a:off x="7620" y="888409"/>
            <a:ext cx="2028133" cy="17198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0996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319278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0979" y="226292"/>
            <a:ext cx="1766455" cy="596669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chemeClr val="bg1"/>
                </a:solidFill>
                <a:latin typeface="Cabin" pitchFamily="2" charset="0"/>
              </a:defRPr>
            </a:lvl1pPr>
          </a:lstStyle>
          <a:p>
            <a:r>
              <a:rPr lang="en-US" dirty="0"/>
              <a:t>AGENDA</a:t>
            </a:r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5920975"/>
            <a:ext cx="2277718" cy="838200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AA25B6C-D043-45A5-BF09-29B63B4CC2FF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226100088"/>
              </p:ext>
            </p:extLst>
          </p:nvPr>
        </p:nvGraphicFramePr>
        <p:xfrm>
          <a:off x="3502819" y="524625"/>
          <a:ext cx="5368527" cy="5963520"/>
        </p:xfrm>
        <a:graphic>
          <a:graphicData uri="http://schemas.openxmlformats.org/drawingml/2006/table">
            <a:tbl>
              <a:tblPr firstRow="1" bandRow="1"/>
              <a:tblGrid>
                <a:gridCol w="2378436">
                  <a:extLst>
                    <a:ext uri="{9D8B030D-6E8A-4147-A177-3AD203B41FA5}">
                      <a16:colId xmlns:a16="http://schemas.microsoft.com/office/drawing/2014/main" val="2284215057"/>
                    </a:ext>
                  </a:extLst>
                </a:gridCol>
                <a:gridCol w="1506682">
                  <a:extLst>
                    <a:ext uri="{9D8B030D-6E8A-4147-A177-3AD203B41FA5}">
                      <a16:colId xmlns:a16="http://schemas.microsoft.com/office/drawing/2014/main" val="754782747"/>
                    </a:ext>
                  </a:extLst>
                </a:gridCol>
                <a:gridCol w="1483409">
                  <a:extLst>
                    <a:ext uri="{9D8B030D-6E8A-4147-A177-3AD203B41FA5}">
                      <a16:colId xmlns:a16="http://schemas.microsoft.com/office/drawing/2014/main" val="3159879147"/>
                    </a:ext>
                  </a:extLst>
                </a:gridCol>
              </a:tblGrid>
              <a:tr h="596352">
                <a:tc>
                  <a:txBody>
                    <a:bodyPr/>
                    <a:lstStyle/>
                    <a:p>
                      <a:r>
                        <a:rPr lang="en-CA" b="1" dirty="0">
                          <a:solidFill>
                            <a:schemeClr val="bg1"/>
                          </a:solidFill>
                        </a:rPr>
                        <a:t>Topic</a:t>
                      </a:r>
                    </a:p>
                  </a:txBody>
                  <a:tcPr marL="108000" marR="6858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>
                          <a:solidFill>
                            <a:schemeClr val="bg1"/>
                          </a:solidFill>
                        </a:rPr>
                        <a:t>Presenter </a:t>
                      </a:r>
                    </a:p>
                  </a:txBody>
                  <a:tcPr marL="108000" marR="6858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>
                          <a:solidFill>
                            <a:schemeClr val="bg1"/>
                          </a:solidFill>
                        </a:rPr>
                        <a:t>Time</a:t>
                      </a:r>
                    </a:p>
                  </a:txBody>
                  <a:tcPr marL="108000" marR="6858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583239"/>
                  </a:ext>
                </a:extLst>
              </a:tr>
              <a:tr h="596352"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Topic A</a:t>
                      </a:r>
                    </a:p>
                  </a:txBody>
                  <a:tcPr marL="108000" marR="6858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marL="108000" marR="6858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15 min</a:t>
                      </a:r>
                    </a:p>
                  </a:txBody>
                  <a:tcPr marL="108000" marR="6858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797595"/>
                  </a:ext>
                </a:extLst>
              </a:tr>
              <a:tr h="596352"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Topic B</a:t>
                      </a:r>
                    </a:p>
                  </a:txBody>
                  <a:tcPr marL="108000" marR="6858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marL="108000" marR="6858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25 min</a:t>
                      </a:r>
                    </a:p>
                  </a:txBody>
                  <a:tcPr marL="108000" marR="6858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155922"/>
                  </a:ext>
                </a:extLst>
              </a:tr>
              <a:tr h="596352"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Topic C</a:t>
                      </a:r>
                    </a:p>
                  </a:txBody>
                  <a:tcPr marL="108000" marR="6858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marL="108000" marR="6858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15 min</a:t>
                      </a:r>
                    </a:p>
                  </a:txBody>
                  <a:tcPr marL="108000" marR="6858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7515933"/>
                  </a:ext>
                </a:extLst>
              </a:tr>
              <a:tr h="596352"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Topic D</a:t>
                      </a:r>
                    </a:p>
                  </a:txBody>
                  <a:tcPr marL="108000" marR="6858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marL="108000" marR="6858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25 min</a:t>
                      </a:r>
                    </a:p>
                  </a:txBody>
                  <a:tcPr marL="108000" marR="6858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325501"/>
                  </a:ext>
                </a:extLst>
              </a:tr>
              <a:tr h="596352"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Topic E</a:t>
                      </a:r>
                    </a:p>
                  </a:txBody>
                  <a:tcPr marL="108000" marR="6858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marL="108000" marR="6858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15 min</a:t>
                      </a:r>
                    </a:p>
                  </a:txBody>
                  <a:tcPr marL="108000" marR="6858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168508"/>
                  </a:ext>
                </a:extLst>
              </a:tr>
              <a:tr h="596352"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Topic F</a:t>
                      </a:r>
                    </a:p>
                  </a:txBody>
                  <a:tcPr marL="108000" marR="6858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marL="108000" marR="6858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25 min</a:t>
                      </a:r>
                    </a:p>
                  </a:txBody>
                  <a:tcPr marL="108000" marR="6858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122922"/>
                  </a:ext>
                </a:extLst>
              </a:tr>
              <a:tr h="596352"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Topic G</a:t>
                      </a:r>
                    </a:p>
                  </a:txBody>
                  <a:tcPr marL="108000" marR="6858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marL="108000" marR="6858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15 min</a:t>
                      </a:r>
                    </a:p>
                  </a:txBody>
                  <a:tcPr marL="108000" marR="6858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579063"/>
                  </a:ext>
                </a:extLst>
              </a:tr>
              <a:tr h="596352"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Topic H</a:t>
                      </a:r>
                    </a:p>
                  </a:txBody>
                  <a:tcPr marL="108000" marR="6858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marL="108000" marR="6858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25 min</a:t>
                      </a:r>
                    </a:p>
                  </a:txBody>
                  <a:tcPr marL="108000" marR="6858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1583603"/>
                  </a:ext>
                </a:extLst>
              </a:tr>
              <a:tr h="596352"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Topic I</a:t>
                      </a:r>
                    </a:p>
                  </a:txBody>
                  <a:tcPr marL="108000" marR="6858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marL="108000" marR="6858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15 min</a:t>
                      </a:r>
                    </a:p>
                  </a:txBody>
                  <a:tcPr marL="108000" marR="6858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411591"/>
                  </a:ext>
                </a:extLst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 userDrawn="1"/>
        </p:nvSpPr>
        <p:spPr>
          <a:xfrm>
            <a:off x="142398" y="2067103"/>
            <a:ext cx="1766455" cy="596669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Cabin" pitchFamily="2" charset="0"/>
                <a:ea typeface="+mj-ea"/>
                <a:cs typeface="+mj-cs"/>
              </a:defRPr>
            </a:lvl1pPr>
          </a:lstStyle>
          <a:p>
            <a:r>
              <a:rPr lang="en-US" sz="1500" dirty="0"/>
              <a:t>Nov</a:t>
            </a:r>
            <a:r>
              <a:rPr lang="en-US" sz="1500" baseline="0" dirty="0"/>
              <a:t> 1, 2021</a:t>
            </a:r>
            <a:endParaRPr lang="en-CA" sz="1500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142398" y="1127761"/>
            <a:ext cx="1766455" cy="596669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Cabin" pitchFamily="2" charset="0"/>
                <a:ea typeface="+mj-ea"/>
                <a:cs typeface="+mj-cs"/>
              </a:defRPr>
            </a:lvl1pPr>
          </a:lstStyle>
          <a:p>
            <a:r>
              <a:rPr lang="en-US" sz="2100" dirty="0"/>
              <a:t>Title/Topic</a:t>
            </a:r>
            <a:endParaRPr lang="en-CA" sz="2100" dirty="0"/>
          </a:p>
        </p:txBody>
      </p:sp>
    </p:spTree>
    <p:extLst>
      <p:ext uri="{BB962C8B-B14F-4D97-AF65-F5344CB8AC3E}">
        <p14:creationId xmlns:p14="http://schemas.microsoft.com/office/powerpoint/2010/main" val="1827446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icture with Caption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081" y="1290320"/>
            <a:ext cx="8621792" cy="4358640"/>
          </a:xfrm>
          <a:prstGeom prst="rect">
            <a:avLst/>
          </a:prstGeom>
        </p:spPr>
        <p:txBody>
          <a:bodyPr anchor="ctr" anchorCtr="0"/>
          <a:lstStyle>
            <a:lvl1pPr algn="ctr">
              <a:defRPr sz="6600" b="1">
                <a:solidFill>
                  <a:schemeClr val="tx1"/>
                </a:solidFill>
                <a:latin typeface="Cabin" pitchFamily="2" charset="0"/>
              </a:defRPr>
            </a:lvl1pPr>
          </a:lstStyle>
          <a:p>
            <a:r>
              <a:rPr lang="en-US" dirty="0"/>
              <a:t>Add text here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5920975"/>
            <a:ext cx="2277718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72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icture with Caption">
    <p:bg>
      <p:bgPr>
        <a:solidFill>
          <a:srgbClr val="7BCE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081" y="1290320"/>
            <a:ext cx="8621792" cy="4358640"/>
          </a:xfrm>
          <a:prstGeom prst="rect">
            <a:avLst/>
          </a:prstGeom>
        </p:spPr>
        <p:txBody>
          <a:bodyPr anchor="ctr" anchorCtr="0"/>
          <a:lstStyle>
            <a:lvl1pPr algn="ctr">
              <a:defRPr sz="6600" b="1">
                <a:solidFill>
                  <a:schemeClr val="tx1"/>
                </a:solidFill>
                <a:latin typeface="Cabin" pitchFamily="2" charset="0"/>
              </a:defRPr>
            </a:lvl1pPr>
          </a:lstStyle>
          <a:p>
            <a:r>
              <a:rPr lang="en-US" dirty="0"/>
              <a:t>Add text here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5920975"/>
            <a:ext cx="2277718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57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icture with Captio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081" y="1290320"/>
            <a:ext cx="8621792" cy="4358640"/>
          </a:xfrm>
          <a:prstGeom prst="rect">
            <a:avLst/>
          </a:prstGeom>
        </p:spPr>
        <p:txBody>
          <a:bodyPr anchor="ctr" anchorCtr="0"/>
          <a:lstStyle>
            <a:lvl1pPr algn="ctr">
              <a:defRPr sz="6600" b="1">
                <a:solidFill>
                  <a:schemeClr val="tx1"/>
                </a:solidFill>
                <a:latin typeface="Cabin" pitchFamily="2" charset="0"/>
              </a:defRPr>
            </a:lvl1pPr>
          </a:lstStyle>
          <a:p>
            <a:r>
              <a:rPr lang="en-US" dirty="0"/>
              <a:t>Add text here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5920975"/>
            <a:ext cx="2277718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20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icture with Caption">
    <p:bg>
      <p:bgPr>
        <a:solidFill>
          <a:srgbClr val="ED65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081" y="1290320"/>
            <a:ext cx="8621792" cy="4358640"/>
          </a:xfrm>
          <a:prstGeom prst="rect">
            <a:avLst/>
          </a:prstGeom>
        </p:spPr>
        <p:txBody>
          <a:bodyPr anchor="ctr" anchorCtr="0"/>
          <a:lstStyle>
            <a:lvl1pPr algn="ctr">
              <a:defRPr sz="6600" b="1">
                <a:solidFill>
                  <a:schemeClr val="tx1"/>
                </a:solidFill>
                <a:latin typeface="Cabin" pitchFamily="2" charset="0"/>
              </a:defRPr>
            </a:lvl1pPr>
          </a:lstStyle>
          <a:p>
            <a:r>
              <a:rPr lang="en-US" dirty="0"/>
              <a:t>Add text here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5920975"/>
            <a:ext cx="2277718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2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icture with Capti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081" y="1290320"/>
            <a:ext cx="8621792" cy="4358640"/>
          </a:xfrm>
          <a:prstGeom prst="rect">
            <a:avLst/>
          </a:prstGeom>
        </p:spPr>
        <p:txBody>
          <a:bodyPr anchor="ctr" anchorCtr="0"/>
          <a:lstStyle>
            <a:lvl1pPr algn="ctr">
              <a:defRPr sz="6600" b="1">
                <a:solidFill>
                  <a:schemeClr val="tx1"/>
                </a:solidFill>
                <a:latin typeface="Cabin" pitchFamily="2" charset="0"/>
              </a:defRPr>
            </a:lvl1pPr>
          </a:lstStyle>
          <a:p>
            <a:r>
              <a:rPr lang="en-US" dirty="0"/>
              <a:t>Add text here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5920975"/>
            <a:ext cx="2277718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02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141" y="5984241"/>
            <a:ext cx="2193040" cy="70629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F969539-B0DE-4518-B347-7833B33BC806}"/>
              </a:ext>
            </a:extLst>
          </p:cNvPr>
          <p:cNvGrpSpPr/>
          <p:nvPr userDrawn="1"/>
        </p:nvGrpSpPr>
        <p:grpSpPr>
          <a:xfrm>
            <a:off x="6973486" y="1950736"/>
            <a:ext cx="1532510" cy="2043680"/>
            <a:chOff x="9443371" y="2427146"/>
            <a:chExt cx="2003730" cy="200405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1C7584D-7AD3-4C46-8E8D-D45F96F8B23F}"/>
                </a:ext>
              </a:extLst>
            </p:cNvPr>
            <p:cNvSpPr/>
            <p:nvPr/>
          </p:nvSpPr>
          <p:spPr>
            <a:xfrm>
              <a:off x="9443371" y="2427146"/>
              <a:ext cx="2003730" cy="200405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: Shape 7">
              <a:extLst>
                <a:ext uri="{FF2B5EF4-FFF2-40B4-BE49-F238E27FC236}">
                  <a16:creationId xmlns:a16="http://schemas.microsoft.com/office/drawing/2014/main" id="{F94EFDA8-0F0B-4DE7-9B40-DDACA7887645}"/>
                </a:ext>
              </a:extLst>
            </p:cNvPr>
            <p:cNvSpPr/>
            <p:nvPr/>
          </p:nvSpPr>
          <p:spPr>
            <a:xfrm>
              <a:off x="9509487" y="2493960"/>
              <a:ext cx="1870433" cy="1870431"/>
            </a:xfrm>
            <a:custGeom>
              <a:avLst/>
              <a:gdLst>
                <a:gd name="connsiteX0" fmla="*/ 0 w 1870433"/>
                <a:gd name="connsiteY0" fmla="*/ 935216 h 1870431"/>
                <a:gd name="connsiteX1" fmla="*/ 935217 w 1870433"/>
                <a:gd name="connsiteY1" fmla="*/ 0 h 1870431"/>
                <a:gd name="connsiteX2" fmla="*/ 1870434 w 1870433"/>
                <a:gd name="connsiteY2" fmla="*/ 935216 h 1870431"/>
                <a:gd name="connsiteX3" fmla="*/ 935217 w 1870433"/>
                <a:gd name="connsiteY3" fmla="*/ 1870432 h 1870431"/>
                <a:gd name="connsiteX4" fmla="*/ 0 w 1870433"/>
                <a:gd name="connsiteY4" fmla="*/ 935216 h 1870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0433" h="1870431">
                  <a:moveTo>
                    <a:pt x="0" y="935216"/>
                  </a:moveTo>
                  <a:cubicBezTo>
                    <a:pt x="0" y="418710"/>
                    <a:pt x="418711" y="0"/>
                    <a:pt x="935217" y="0"/>
                  </a:cubicBezTo>
                  <a:cubicBezTo>
                    <a:pt x="1451723" y="0"/>
                    <a:pt x="1870434" y="418710"/>
                    <a:pt x="1870434" y="935216"/>
                  </a:cubicBezTo>
                  <a:cubicBezTo>
                    <a:pt x="1870434" y="1451722"/>
                    <a:pt x="1451723" y="1870432"/>
                    <a:pt x="935217" y="1870432"/>
                  </a:cubicBezTo>
                  <a:cubicBezTo>
                    <a:pt x="418711" y="1870432"/>
                    <a:pt x="0" y="1451722"/>
                    <a:pt x="0" y="9352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3062" tIns="292654" rIns="291995" bIns="29265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500" b="1" kern="1200" dirty="0">
                  <a:solidFill>
                    <a:schemeClr val="bg1"/>
                  </a:solidFill>
                </a:rPr>
                <a:t>Step 5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AF5BBE-BD6F-425B-95CC-ECD2FD220610}"/>
              </a:ext>
            </a:extLst>
          </p:cNvPr>
          <p:cNvGrpSpPr/>
          <p:nvPr userDrawn="1"/>
        </p:nvGrpSpPr>
        <p:grpSpPr>
          <a:xfrm>
            <a:off x="5388868" y="1950842"/>
            <a:ext cx="1532333" cy="2043110"/>
            <a:chOff x="7371508" y="2427250"/>
            <a:chExt cx="2003499" cy="2003499"/>
          </a:xfrm>
        </p:grpSpPr>
        <p:sp>
          <p:nvSpPr>
            <p:cNvPr id="15" name="Teardrop 14">
              <a:extLst>
                <a:ext uri="{FF2B5EF4-FFF2-40B4-BE49-F238E27FC236}">
                  <a16:creationId xmlns:a16="http://schemas.microsoft.com/office/drawing/2014/main" id="{C886BC77-2D7E-4AD3-BA90-F77431E32974}"/>
                </a:ext>
              </a:extLst>
            </p:cNvPr>
            <p:cNvSpPr/>
            <p:nvPr/>
          </p:nvSpPr>
          <p:spPr>
            <a:xfrm rot="2700000">
              <a:off x="7371508" y="2427250"/>
              <a:ext cx="2003499" cy="2003499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eform: Shape 9">
              <a:extLst>
                <a:ext uri="{FF2B5EF4-FFF2-40B4-BE49-F238E27FC236}">
                  <a16:creationId xmlns:a16="http://schemas.microsoft.com/office/drawing/2014/main" id="{FC62F8CA-3C8E-4EB8-8580-C0BA3BE522D1}"/>
                </a:ext>
              </a:extLst>
            </p:cNvPr>
            <p:cNvSpPr/>
            <p:nvPr/>
          </p:nvSpPr>
          <p:spPr>
            <a:xfrm>
              <a:off x="7439640" y="2493960"/>
              <a:ext cx="1870433" cy="1870431"/>
            </a:xfrm>
            <a:custGeom>
              <a:avLst/>
              <a:gdLst>
                <a:gd name="connsiteX0" fmla="*/ 0 w 1870433"/>
                <a:gd name="connsiteY0" fmla="*/ 935216 h 1870431"/>
                <a:gd name="connsiteX1" fmla="*/ 935217 w 1870433"/>
                <a:gd name="connsiteY1" fmla="*/ 0 h 1870431"/>
                <a:gd name="connsiteX2" fmla="*/ 1870434 w 1870433"/>
                <a:gd name="connsiteY2" fmla="*/ 935216 h 1870431"/>
                <a:gd name="connsiteX3" fmla="*/ 935217 w 1870433"/>
                <a:gd name="connsiteY3" fmla="*/ 1870432 h 1870431"/>
                <a:gd name="connsiteX4" fmla="*/ 0 w 1870433"/>
                <a:gd name="connsiteY4" fmla="*/ 935216 h 1870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0433" h="1870431">
                  <a:moveTo>
                    <a:pt x="0" y="935216"/>
                  </a:moveTo>
                  <a:cubicBezTo>
                    <a:pt x="0" y="418710"/>
                    <a:pt x="418711" y="0"/>
                    <a:pt x="935217" y="0"/>
                  </a:cubicBezTo>
                  <a:cubicBezTo>
                    <a:pt x="1451723" y="0"/>
                    <a:pt x="1870434" y="418710"/>
                    <a:pt x="1870434" y="935216"/>
                  </a:cubicBezTo>
                  <a:cubicBezTo>
                    <a:pt x="1870434" y="1451722"/>
                    <a:pt x="1451723" y="1870432"/>
                    <a:pt x="935217" y="1870432"/>
                  </a:cubicBezTo>
                  <a:cubicBezTo>
                    <a:pt x="418711" y="1870432"/>
                    <a:pt x="0" y="1451722"/>
                    <a:pt x="0" y="9352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1996" tIns="292654" rIns="293061" bIns="29265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500" b="1" kern="1200" dirty="0">
                  <a:solidFill>
                    <a:schemeClr val="bg1"/>
                  </a:solidFill>
                </a:rPr>
                <a:t>Step 4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286EF7-4AC1-43FC-95C6-EC567C56B79A}"/>
              </a:ext>
            </a:extLst>
          </p:cNvPr>
          <p:cNvGrpSpPr/>
          <p:nvPr userDrawn="1"/>
        </p:nvGrpSpPr>
        <p:grpSpPr>
          <a:xfrm>
            <a:off x="3805790" y="1950842"/>
            <a:ext cx="1532333" cy="2043110"/>
            <a:chOff x="5301661" y="2427250"/>
            <a:chExt cx="2003499" cy="2003499"/>
          </a:xfrm>
        </p:grpSpPr>
        <p:sp>
          <p:nvSpPr>
            <p:cNvPr id="18" name="Teardrop 17">
              <a:extLst>
                <a:ext uri="{FF2B5EF4-FFF2-40B4-BE49-F238E27FC236}">
                  <a16:creationId xmlns:a16="http://schemas.microsoft.com/office/drawing/2014/main" id="{6B5030AF-1020-4F9B-97FC-AF3BBD714033}"/>
                </a:ext>
              </a:extLst>
            </p:cNvPr>
            <p:cNvSpPr/>
            <p:nvPr/>
          </p:nvSpPr>
          <p:spPr>
            <a:xfrm rot="2700000">
              <a:off x="5301661" y="2427250"/>
              <a:ext cx="2003499" cy="2003499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Freeform: Shape 11">
              <a:extLst>
                <a:ext uri="{FF2B5EF4-FFF2-40B4-BE49-F238E27FC236}">
                  <a16:creationId xmlns:a16="http://schemas.microsoft.com/office/drawing/2014/main" id="{D86F5877-409D-4C89-B4AC-E79139479F0E}"/>
                </a:ext>
              </a:extLst>
            </p:cNvPr>
            <p:cNvSpPr/>
            <p:nvPr/>
          </p:nvSpPr>
          <p:spPr>
            <a:xfrm>
              <a:off x="5368727" y="2493960"/>
              <a:ext cx="1870433" cy="1870431"/>
            </a:xfrm>
            <a:custGeom>
              <a:avLst/>
              <a:gdLst>
                <a:gd name="connsiteX0" fmla="*/ 0 w 1870433"/>
                <a:gd name="connsiteY0" fmla="*/ 935216 h 1870431"/>
                <a:gd name="connsiteX1" fmla="*/ 935217 w 1870433"/>
                <a:gd name="connsiteY1" fmla="*/ 0 h 1870431"/>
                <a:gd name="connsiteX2" fmla="*/ 1870434 w 1870433"/>
                <a:gd name="connsiteY2" fmla="*/ 935216 h 1870431"/>
                <a:gd name="connsiteX3" fmla="*/ 935217 w 1870433"/>
                <a:gd name="connsiteY3" fmla="*/ 1870432 h 1870431"/>
                <a:gd name="connsiteX4" fmla="*/ 0 w 1870433"/>
                <a:gd name="connsiteY4" fmla="*/ 935216 h 1870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0433" h="1870431">
                  <a:moveTo>
                    <a:pt x="0" y="935216"/>
                  </a:moveTo>
                  <a:cubicBezTo>
                    <a:pt x="0" y="418710"/>
                    <a:pt x="418711" y="0"/>
                    <a:pt x="935217" y="0"/>
                  </a:cubicBezTo>
                  <a:cubicBezTo>
                    <a:pt x="1451723" y="0"/>
                    <a:pt x="1870434" y="418710"/>
                    <a:pt x="1870434" y="935216"/>
                  </a:cubicBezTo>
                  <a:cubicBezTo>
                    <a:pt x="1870434" y="1451722"/>
                    <a:pt x="1451723" y="1870432"/>
                    <a:pt x="935217" y="1870432"/>
                  </a:cubicBezTo>
                  <a:cubicBezTo>
                    <a:pt x="418711" y="1870432"/>
                    <a:pt x="0" y="1451722"/>
                    <a:pt x="0" y="9352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1996" tIns="292654" rIns="293061" bIns="29265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500" b="1" kern="1200" dirty="0">
                  <a:solidFill>
                    <a:schemeClr val="bg1"/>
                  </a:solidFill>
                </a:rPr>
                <a:t>Step 3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75DD769-B7CB-48EA-8402-F4223401877F}"/>
              </a:ext>
            </a:extLst>
          </p:cNvPr>
          <p:cNvGrpSpPr/>
          <p:nvPr userDrawn="1"/>
        </p:nvGrpSpPr>
        <p:grpSpPr>
          <a:xfrm>
            <a:off x="2221897" y="1950842"/>
            <a:ext cx="1532333" cy="2043110"/>
            <a:chOff x="3230748" y="2427250"/>
            <a:chExt cx="2003499" cy="2003499"/>
          </a:xfrm>
        </p:grpSpPr>
        <p:sp>
          <p:nvSpPr>
            <p:cNvPr id="21" name="Teardrop 20">
              <a:extLst>
                <a:ext uri="{FF2B5EF4-FFF2-40B4-BE49-F238E27FC236}">
                  <a16:creationId xmlns:a16="http://schemas.microsoft.com/office/drawing/2014/main" id="{5D60606A-B39C-4C3C-A742-9522D158476B}"/>
                </a:ext>
              </a:extLst>
            </p:cNvPr>
            <p:cNvSpPr/>
            <p:nvPr/>
          </p:nvSpPr>
          <p:spPr>
            <a:xfrm rot="2700000">
              <a:off x="3230748" y="2427250"/>
              <a:ext cx="2003499" cy="2003499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Freeform: Shape 13">
              <a:extLst>
                <a:ext uri="{FF2B5EF4-FFF2-40B4-BE49-F238E27FC236}">
                  <a16:creationId xmlns:a16="http://schemas.microsoft.com/office/drawing/2014/main" id="{995884C6-79FA-4F34-ACA4-550ABDF1AFD1}"/>
                </a:ext>
              </a:extLst>
            </p:cNvPr>
            <p:cNvSpPr/>
            <p:nvPr/>
          </p:nvSpPr>
          <p:spPr>
            <a:xfrm>
              <a:off x="3297814" y="2493960"/>
              <a:ext cx="1870433" cy="1870431"/>
            </a:xfrm>
            <a:custGeom>
              <a:avLst/>
              <a:gdLst>
                <a:gd name="connsiteX0" fmla="*/ 0 w 1870433"/>
                <a:gd name="connsiteY0" fmla="*/ 935216 h 1870431"/>
                <a:gd name="connsiteX1" fmla="*/ 935217 w 1870433"/>
                <a:gd name="connsiteY1" fmla="*/ 0 h 1870431"/>
                <a:gd name="connsiteX2" fmla="*/ 1870434 w 1870433"/>
                <a:gd name="connsiteY2" fmla="*/ 935216 h 1870431"/>
                <a:gd name="connsiteX3" fmla="*/ 935217 w 1870433"/>
                <a:gd name="connsiteY3" fmla="*/ 1870432 h 1870431"/>
                <a:gd name="connsiteX4" fmla="*/ 0 w 1870433"/>
                <a:gd name="connsiteY4" fmla="*/ 935216 h 1870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0433" h="1870431">
                  <a:moveTo>
                    <a:pt x="0" y="935216"/>
                  </a:moveTo>
                  <a:cubicBezTo>
                    <a:pt x="0" y="418710"/>
                    <a:pt x="418711" y="0"/>
                    <a:pt x="935217" y="0"/>
                  </a:cubicBezTo>
                  <a:cubicBezTo>
                    <a:pt x="1451723" y="0"/>
                    <a:pt x="1870434" y="418710"/>
                    <a:pt x="1870434" y="935216"/>
                  </a:cubicBezTo>
                  <a:cubicBezTo>
                    <a:pt x="1870434" y="1451722"/>
                    <a:pt x="1451723" y="1870432"/>
                    <a:pt x="935217" y="1870432"/>
                  </a:cubicBezTo>
                  <a:cubicBezTo>
                    <a:pt x="418711" y="1870432"/>
                    <a:pt x="0" y="1451722"/>
                    <a:pt x="0" y="9352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3062" tIns="292654" rIns="291995" bIns="29265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500" b="1" kern="1200" dirty="0">
                  <a:solidFill>
                    <a:schemeClr val="bg1"/>
                  </a:solidFill>
                </a:rPr>
                <a:t>Step 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7FDF8CF-3A6F-4E0B-BF4E-CC348D20BFE5}"/>
              </a:ext>
            </a:extLst>
          </p:cNvPr>
          <p:cNvGrpSpPr/>
          <p:nvPr userDrawn="1"/>
        </p:nvGrpSpPr>
        <p:grpSpPr>
          <a:xfrm>
            <a:off x="638005" y="1950842"/>
            <a:ext cx="1532333" cy="2043110"/>
            <a:chOff x="1159835" y="2427250"/>
            <a:chExt cx="2003499" cy="2003499"/>
          </a:xfrm>
        </p:grpSpPr>
        <p:sp>
          <p:nvSpPr>
            <p:cNvPr id="24" name="Teardrop 23">
              <a:extLst>
                <a:ext uri="{FF2B5EF4-FFF2-40B4-BE49-F238E27FC236}">
                  <a16:creationId xmlns:a16="http://schemas.microsoft.com/office/drawing/2014/main" id="{6A10C59C-FFC5-4204-8F9D-1A7B1B051EEF}"/>
                </a:ext>
              </a:extLst>
            </p:cNvPr>
            <p:cNvSpPr/>
            <p:nvPr/>
          </p:nvSpPr>
          <p:spPr>
            <a:xfrm rot="2700000">
              <a:off x="1159835" y="2427250"/>
              <a:ext cx="2003499" cy="2003499"/>
            </a:xfrm>
            <a:prstGeom prst="teardrop">
              <a:avLst>
                <a:gd name="adj" fmla="val 100000"/>
              </a:avLst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8F73F763-220B-4150-872C-2E7F585BC7FA}"/>
                </a:ext>
              </a:extLst>
            </p:cNvPr>
            <p:cNvSpPr/>
            <p:nvPr/>
          </p:nvSpPr>
          <p:spPr>
            <a:xfrm>
              <a:off x="1226901" y="2493960"/>
              <a:ext cx="1870433" cy="1870431"/>
            </a:xfrm>
            <a:custGeom>
              <a:avLst/>
              <a:gdLst>
                <a:gd name="connsiteX0" fmla="*/ 0 w 1870433"/>
                <a:gd name="connsiteY0" fmla="*/ 935216 h 1870431"/>
                <a:gd name="connsiteX1" fmla="*/ 935217 w 1870433"/>
                <a:gd name="connsiteY1" fmla="*/ 0 h 1870431"/>
                <a:gd name="connsiteX2" fmla="*/ 1870434 w 1870433"/>
                <a:gd name="connsiteY2" fmla="*/ 935216 h 1870431"/>
                <a:gd name="connsiteX3" fmla="*/ 935217 w 1870433"/>
                <a:gd name="connsiteY3" fmla="*/ 1870432 h 1870431"/>
                <a:gd name="connsiteX4" fmla="*/ 0 w 1870433"/>
                <a:gd name="connsiteY4" fmla="*/ 935216 h 1870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0433" h="1870431">
                  <a:moveTo>
                    <a:pt x="0" y="935216"/>
                  </a:moveTo>
                  <a:cubicBezTo>
                    <a:pt x="0" y="418710"/>
                    <a:pt x="418711" y="0"/>
                    <a:pt x="935217" y="0"/>
                  </a:cubicBezTo>
                  <a:cubicBezTo>
                    <a:pt x="1451723" y="0"/>
                    <a:pt x="1870434" y="418710"/>
                    <a:pt x="1870434" y="935216"/>
                  </a:cubicBezTo>
                  <a:cubicBezTo>
                    <a:pt x="1870434" y="1451722"/>
                    <a:pt x="1451723" y="1870432"/>
                    <a:pt x="935217" y="1870432"/>
                  </a:cubicBezTo>
                  <a:cubicBezTo>
                    <a:pt x="418711" y="1870432"/>
                    <a:pt x="0" y="1451722"/>
                    <a:pt x="0" y="9352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3062" tIns="292654" rIns="291995" bIns="29265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500" b="1" kern="1200" dirty="0">
                  <a:solidFill>
                    <a:schemeClr val="bg1"/>
                  </a:solidFill>
                </a:rPr>
                <a:t>Step 1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786BD8F-9131-476D-897D-8C0F42D2E712}"/>
              </a:ext>
            </a:extLst>
          </p:cNvPr>
          <p:cNvSpPr/>
          <p:nvPr userDrawn="1"/>
        </p:nvSpPr>
        <p:spPr>
          <a:xfrm>
            <a:off x="814783" y="4257002"/>
            <a:ext cx="117877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825" b="1" dirty="0">
                <a:solidFill>
                  <a:schemeClr val="bg1"/>
                </a:solidFill>
              </a:rPr>
              <a:t>Step 1 Includes: </a:t>
            </a:r>
            <a:r>
              <a:rPr lang="en-CA" sz="825" dirty="0">
                <a:solidFill>
                  <a:schemeClr val="bg1"/>
                </a:solidFill>
              </a:rPr>
              <a:t>Vestibulum et lacinia sit </a:t>
            </a:r>
            <a:r>
              <a:rPr lang="en-CA" sz="825" dirty="0" err="1">
                <a:solidFill>
                  <a:schemeClr val="bg1"/>
                </a:solidFill>
              </a:rPr>
              <a:t>amet</a:t>
            </a:r>
            <a:r>
              <a:rPr lang="en-CA" sz="825" dirty="0">
                <a:solidFill>
                  <a:schemeClr val="bg1"/>
                </a:solidFill>
              </a:rPr>
              <a:t>, </a:t>
            </a:r>
            <a:r>
              <a:rPr lang="en-CA" sz="825" dirty="0" err="1">
                <a:solidFill>
                  <a:schemeClr val="bg1"/>
                </a:solidFill>
              </a:rPr>
              <a:t>accumsan</a:t>
            </a:r>
            <a:r>
              <a:rPr lang="en-CA" sz="825" dirty="0">
                <a:solidFill>
                  <a:schemeClr val="bg1"/>
                </a:solidFill>
              </a:rPr>
              <a:t> </a:t>
            </a:r>
            <a:r>
              <a:rPr lang="en-CA" sz="825" dirty="0" err="1">
                <a:solidFill>
                  <a:schemeClr val="bg1"/>
                </a:solidFill>
              </a:rPr>
              <a:t>eu</a:t>
            </a:r>
            <a:r>
              <a:rPr lang="en-CA" sz="825" dirty="0">
                <a:solidFill>
                  <a:schemeClr val="bg1"/>
                </a:solidFill>
              </a:rPr>
              <a:t> risus. </a:t>
            </a:r>
            <a:r>
              <a:rPr lang="en-CA" sz="825" dirty="0" err="1">
                <a:solidFill>
                  <a:schemeClr val="bg1"/>
                </a:solidFill>
              </a:rPr>
              <a:t>Aliquam</a:t>
            </a:r>
            <a:r>
              <a:rPr lang="en-CA" sz="825" dirty="0">
                <a:solidFill>
                  <a:schemeClr val="bg1"/>
                </a:solidFill>
              </a:rPr>
              <a:t> </a:t>
            </a:r>
            <a:r>
              <a:rPr lang="en-CA" sz="825" dirty="0" err="1">
                <a:solidFill>
                  <a:schemeClr val="bg1"/>
                </a:solidFill>
              </a:rPr>
              <a:t>ut</a:t>
            </a:r>
            <a:r>
              <a:rPr lang="en-CA" sz="825" dirty="0">
                <a:solidFill>
                  <a:schemeClr val="bg1"/>
                </a:solidFill>
              </a:rPr>
              <a:t> </a:t>
            </a:r>
            <a:r>
              <a:rPr lang="en-CA" sz="825" dirty="0" err="1">
                <a:solidFill>
                  <a:schemeClr val="bg1"/>
                </a:solidFill>
              </a:rPr>
              <a:t>tortor</a:t>
            </a:r>
            <a:r>
              <a:rPr lang="en-CA" sz="825" dirty="0">
                <a:solidFill>
                  <a:schemeClr val="bg1"/>
                </a:solidFill>
              </a:rPr>
              <a:t> gravida, </a:t>
            </a:r>
            <a:r>
              <a:rPr lang="en-CA" sz="825" dirty="0" err="1">
                <a:solidFill>
                  <a:schemeClr val="bg1"/>
                </a:solidFill>
              </a:rPr>
              <a:t>sodales</a:t>
            </a:r>
            <a:r>
              <a:rPr lang="en-CA" sz="825" dirty="0">
                <a:solidFill>
                  <a:schemeClr val="bg1"/>
                </a:solidFill>
              </a:rPr>
              <a:t> </a:t>
            </a:r>
            <a:r>
              <a:rPr lang="en-CA" sz="825" dirty="0" err="1">
                <a:solidFill>
                  <a:schemeClr val="bg1"/>
                </a:solidFill>
              </a:rPr>
              <a:t>massa</a:t>
            </a:r>
            <a:r>
              <a:rPr lang="en-CA" sz="825" dirty="0">
                <a:solidFill>
                  <a:schemeClr val="bg1"/>
                </a:solidFill>
              </a:rPr>
              <a:t> sit </a:t>
            </a:r>
            <a:r>
              <a:rPr lang="en-CA" sz="825" dirty="0" err="1">
                <a:solidFill>
                  <a:schemeClr val="bg1"/>
                </a:solidFill>
              </a:rPr>
              <a:t>amet</a:t>
            </a:r>
            <a:r>
              <a:rPr lang="en-CA" sz="825" dirty="0">
                <a:solidFill>
                  <a:schemeClr val="bg1"/>
                </a:solidFill>
              </a:rPr>
              <a:t>, </a:t>
            </a:r>
            <a:r>
              <a:rPr lang="en-CA" sz="825" dirty="0" err="1">
                <a:solidFill>
                  <a:schemeClr val="bg1"/>
                </a:solidFill>
              </a:rPr>
              <a:t>blandit</a:t>
            </a:r>
            <a:r>
              <a:rPr lang="en-CA" sz="825" dirty="0">
                <a:solidFill>
                  <a:schemeClr val="bg1"/>
                </a:solidFill>
              </a:rPr>
              <a:t> </a:t>
            </a:r>
            <a:r>
              <a:rPr lang="en-CA" sz="825" dirty="0" err="1">
                <a:solidFill>
                  <a:schemeClr val="bg1"/>
                </a:solidFill>
              </a:rPr>
              <a:t>orci</a:t>
            </a:r>
            <a:r>
              <a:rPr lang="en-CA" sz="825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31A72B-3EA1-46DE-8A2E-D5C0AB25417F}"/>
              </a:ext>
            </a:extLst>
          </p:cNvPr>
          <p:cNvSpPr/>
          <p:nvPr userDrawn="1"/>
        </p:nvSpPr>
        <p:spPr>
          <a:xfrm>
            <a:off x="2398268" y="4257002"/>
            <a:ext cx="117877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825" b="1" dirty="0">
                <a:solidFill>
                  <a:schemeClr val="bg1"/>
                </a:solidFill>
              </a:rPr>
              <a:t>Step 2 Includes: </a:t>
            </a:r>
            <a:r>
              <a:rPr lang="en-CA" sz="825" dirty="0">
                <a:solidFill>
                  <a:schemeClr val="bg1"/>
                </a:solidFill>
              </a:rPr>
              <a:t>Vestibulum et lacinia sit </a:t>
            </a:r>
            <a:r>
              <a:rPr lang="en-CA" sz="825" dirty="0" err="1">
                <a:solidFill>
                  <a:schemeClr val="bg1"/>
                </a:solidFill>
              </a:rPr>
              <a:t>amet</a:t>
            </a:r>
            <a:r>
              <a:rPr lang="en-CA" sz="825" dirty="0">
                <a:solidFill>
                  <a:schemeClr val="bg1"/>
                </a:solidFill>
              </a:rPr>
              <a:t>, </a:t>
            </a:r>
            <a:r>
              <a:rPr lang="en-CA" sz="825" dirty="0" err="1">
                <a:solidFill>
                  <a:schemeClr val="bg1"/>
                </a:solidFill>
              </a:rPr>
              <a:t>accumsan</a:t>
            </a:r>
            <a:r>
              <a:rPr lang="en-CA" sz="825" dirty="0">
                <a:solidFill>
                  <a:schemeClr val="bg1"/>
                </a:solidFill>
              </a:rPr>
              <a:t> </a:t>
            </a:r>
            <a:r>
              <a:rPr lang="en-CA" sz="825" dirty="0" err="1">
                <a:solidFill>
                  <a:schemeClr val="bg1"/>
                </a:solidFill>
              </a:rPr>
              <a:t>eu</a:t>
            </a:r>
            <a:r>
              <a:rPr lang="en-CA" sz="825" dirty="0">
                <a:solidFill>
                  <a:schemeClr val="bg1"/>
                </a:solidFill>
              </a:rPr>
              <a:t> risus. </a:t>
            </a:r>
            <a:r>
              <a:rPr lang="en-CA" sz="825" dirty="0" err="1">
                <a:solidFill>
                  <a:schemeClr val="bg1"/>
                </a:solidFill>
              </a:rPr>
              <a:t>Aliquam</a:t>
            </a:r>
            <a:r>
              <a:rPr lang="en-CA" sz="825" dirty="0">
                <a:solidFill>
                  <a:schemeClr val="bg1"/>
                </a:solidFill>
              </a:rPr>
              <a:t> </a:t>
            </a:r>
            <a:r>
              <a:rPr lang="en-CA" sz="825" dirty="0" err="1">
                <a:solidFill>
                  <a:schemeClr val="bg1"/>
                </a:solidFill>
              </a:rPr>
              <a:t>ut</a:t>
            </a:r>
            <a:r>
              <a:rPr lang="en-CA" sz="825" dirty="0">
                <a:solidFill>
                  <a:schemeClr val="bg1"/>
                </a:solidFill>
              </a:rPr>
              <a:t> </a:t>
            </a:r>
            <a:r>
              <a:rPr lang="en-CA" sz="825" dirty="0" err="1">
                <a:solidFill>
                  <a:schemeClr val="bg1"/>
                </a:solidFill>
              </a:rPr>
              <a:t>tortor</a:t>
            </a:r>
            <a:r>
              <a:rPr lang="en-CA" sz="825" dirty="0">
                <a:solidFill>
                  <a:schemeClr val="bg1"/>
                </a:solidFill>
              </a:rPr>
              <a:t> gravida, </a:t>
            </a:r>
            <a:r>
              <a:rPr lang="en-CA" sz="825" dirty="0" err="1">
                <a:solidFill>
                  <a:schemeClr val="bg1"/>
                </a:solidFill>
              </a:rPr>
              <a:t>sodales</a:t>
            </a:r>
            <a:r>
              <a:rPr lang="en-CA" sz="825" dirty="0">
                <a:solidFill>
                  <a:schemeClr val="bg1"/>
                </a:solidFill>
              </a:rPr>
              <a:t> </a:t>
            </a:r>
            <a:r>
              <a:rPr lang="en-CA" sz="825" dirty="0" err="1">
                <a:solidFill>
                  <a:schemeClr val="bg1"/>
                </a:solidFill>
              </a:rPr>
              <a:t>massa</a:t>
            </a:r>
            <a:r>
              <a:rPr lang="en-CA" sz="825" dirty="0">
                <a:solidFill>
                  <a:schemeClr val="bg1"/>
                </a:solidFill>
              </a:rPr>
              <a:t> sit </a:t>
            </a:r>
            <a:r>
              <a:rPr lang="en-CA" sz="825" dirty="0" err="1">
                <a:solidFill>
                  <a:schemeClr val="bg1"/>
                </a:solidFill>
              </a:rPr>
              <a:t>amet</a:t>
            </a:r>
            <a:r>
              <a:rPr lang="en-CA" sz="825" dirty="0">
                <a:solidFill>
                  <a:schemeClr val="bg1"/>
                </a:solidFill>
              </a:rPr>
              <a:t>, </a:t>
            </a:r>
            <a:r>
              <a:rPr lang="en-CA" sz="825" dirty="0" err="1">
                <a:solidFill>
                  <a:schemeClr val="bg1"/>
                </a:solidFill>
              </a:rPr>
              <a:t>blandit</a:t>
            </a:r>
            <a:r>
              <a:rPr lang="en-CA" sz="825" dirty="0">
                <a:solidFill>
                  <a:schemeClr val="bg1"/>
                </a:solidFill>
              </a:rPr>
              <a:t> </a:t>
            </a:r>
            <a:r>
              <a:rPr lang="en-CA" sz="825" dirty="0" err="1">
                <a:solidFill>
                  <a:schemeClr val="bg1"/>
                </a:solidFill>
              </a:rPr>
              <a:t>orci</a:t>
            </a:r>
            <a:r>
              <a:rPr lang="en-CA" sz="825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6FF8A4-8AF0-45E9-A5A8-7893B9745365}"/>
              </a:ext>
            </a:extLst>
          </p:cNvPr>
          <p:cNvSpPr/>
          <p:nvPr userDrawn="1"/>
        </p:nvSpPr>
        <p:spPr>
          <a:xfrm>
            <a:off x="3987580" y="4257002"/>
            <a:ext cx="117877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825" b="1" dirty="0">
                <a:solidFill>
                  <a:schemeClr val="bg1"/>
                </a:solidFill>
              </a:rPr>
              <a:t>Step 3 Includes: </a:t>
            </a:r>
            <a:r>
              <a:rPr lang="en-CA" sz="825" dirty="0">
                <a:solidFill>
                  <a:schemeClr val="bg1"/>
                </a:solidFill>
              </a:rPr>
              <a:t>Vestibulum et lacinia sit </a:t>
            </a:r>
            <a:r>
              <a:rPr lang="en-CA" sz="825" dirty="0" err="1">
                <a:solidFill>
                  <a:schemeClr val="bg1"/>
                </a:solidFill>
              </a:rPr>
              <a:t>amet</a:t>
            </a:r>
            <a:r>
              <a:rPr lang="en-CA" sz="825" dirty="0">
                <a:solidFill>
                  <a:schemeClr val="bg1"/>
                </a:solidFill>
              </a:rPr>
              <a:t>, </a:t>
            </a:r>
            <a:r>
              <a:rPr lang="en-CA" sz="825" dirty="0" err="1">
                <a:solidFill>
                  <a:schemeClr val="bg1"/>
                </a:solidFill>
              </a:rPr>
              <a:t>accumsan</a:t>
            </a:r>
            <a:r>
              <a:rPr lang="en-CA" sz="825" dirty="0">
                <a:solidFill>
                  <a:schemeClr val="bg1"/>
                </a:solidFill>
              </a:rPr>
              <a:t> </a:t>
            </a:r>
            <a:r>
              <a:rPr lang="en-CA" sz="825" dirty="0" err="1">
                <a:solidFill>
                  <a:schemeClr val="bg1"/>
                </a:solidFill>
              </a:rPr>
              <a:t>eu</a:t>
            </a:r>
            <a:r>
              <a:rPr lang="en-CA" sz="825" dirty="0">
                <a:solidFill>
                  <a:schemeClr val="bg1"/>
                </a:solidFill>
              </a:rPr>
              <a:t> risus. </a:t>
            </a:r>
            <a:r>
              <a:rPr lang="en-CA" sz="825" dirty="0" err="1">
                <a:solidFill>
                  <a:schemeClr val="bg1"/>
                </a:solidFill>
              </a:rPr>
              <a:t>Aliquam</a:t>
            </a:r>
            <a:r>
              <a:rPr lang="en-CA" sz="825" dirty="0">
                <a:solidFill>
                  <a:schemeClr val="bg1"/>
                </a:solidFill>
              </a:rPr>
              <a:t> </a:t>
            </a:r>
            <a:r>
              <a:rPr lang="en-CA" sz="825" dirty="0" err="1">
                <a:solidFill>
                  <a:schemeClr val="bg1"/>
                </a:solidFill>
              </a:rPr>
              <a:t>ut</a:t>
            </a:r>
            <a:r>
              <a:rPr lang="en-CA" sz="825" dirty="0">
                <a:solidFill>
                  <a:schemeClr val="bg1"/>
                </a:solidFill>
              </a:rPr>
              <a:t> </a:t>
            </a:r>
            <a:r>
              <a:rPr lang="en-CA" sz="825" dirty="0" err="1">
                <a:solidFill>
                  <a:schemeClr val="bg1"/>
                </a:solidFill>
              </a:rPr>
              <a:t>tortor</a:t>
            </a:r>
            <a:r>
              <a:rPr lang="en-CA" sz="825" dirty="0">
                <a:solidFill>
                  <a:schemeClr val="bg1"/>
                </a:solidFill>
              </a:rPr>
              <a:t> gravida, </a:t>
            </a:r>
            <a:r>
              <a:rPr lang="en-CA" sz="825" dirty="0" err="1">
                <a:solidFill>
                  <a:schemeClr val="bg1"/>
                </a:solidFill>
              </a:rPr>
              <a:t>sodales</a:t>
            </a:r>
            <a:r>
              <a:rPr lang="en-CA" sz="825" dirty="0">
                <a:solidFill>
                  <a:schemeClr val="bg1"/>
                </a:solidFill>
              </a:rPr>
              <a:t> </a:t>
            </a:r>
            <a:r>
              <a:rPr lang="en-CA" sz="825" dirty="0" err="1">
                <a:solidFill>
                  <a:schemeClr val="bg1"/>
                </a:solidFill>
              </a:rPr>
              <a:t>massa</a:t>
            </a:r>
            <a:r>
              <a:rPr lang="en-CA" sz="825" dirty="0">
                <a:solidFill>
                  <a:schemeClr val="bg1"/>
                </a:solidFill>
              </a:rPr>
              <a:t> sit </a:t>
            </a:r>
            <a:r>
              <a:rPr lang="en-CA" sz="825" dirty="0" err="1">
                <a:solidFill>
                  <a:schemeClr val="bg1"/>
                </a:solidFill>
              </a:rPr>
              <a:t>amet</a:t>
            </a:r>
            <a:r>
              <a:rPr lang="en-CA" sz="825" dirty="0">
                <a:solidFill>
                  <a:schemeClr val="bg1"/>
                </a:solidFill>
              </a:rPr>
              <a:t>, </a:t>
            </a:r>
            <a:r>
              <a:rPr lang="en-CA" sz="825" dirty="0" err="1">
                <a:solidFill>
                  <a:schemeClr val="bg1"/>
                </a:solidFill>
              </a:rPr>
              <a:t>blandit</a:t>
            </a:r>
            <a:r>
              <a:rPr lang="en-CA" sz="825" dirty="0">
                <a:solidFill>
                  <a:schemeClr val="bg1"/>
                </a:solidFill>
              </a:rPr>
              <a:t> </a:t>
            </a:r>
            <a:r>
              <a:rPr lang="en-CA" sz="825" dirty="0" err="1">
                <a:solidFill>
                  <a:schemeClr val="bg1"/>
                </a:solidFill>
              </a:rPr>
              <a:t>orci</a:t>
            </a:r>
            <a:r>
              <a:rPr lang="en-CA" sz="825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954F51-FCF8-4025-A6F5-B5ECCCB190B8}"/>
              </a:ext>
            </a:extLst>
          </p:cNvPr>
          <p:cNvSpPr/>
          <p:nvPr userDrawn="1"/>
        </p:nvSpPr>
        <p:spPr>
          <a:xfrm>
            <a:off x="5565645" y="4260714"/>
            <a:ext cx="117877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825" b="1" dirty="0">
                <a:solidFill>
                  <a:schemeClr val="bg1"/>
                </a:solidFill>
              </a:rPr>
              <a:t>Step 4 Includes: </a:t>
            </a:r>
            <a:r>
              <a:rPr lang="en-CA" sz="825" dirty="0">
                <a:solidFill>
                  <a:schemeClr val="bg1"/>
                </a:solidFill>
              </a:rPr>
              <a:t>Vestibulum et lacinia sit </a:t>
            </a:r>
            <a:r>
              <a:rPr lang="en-CA" sz="825" dirty="0" err="1">
                <a:solidFill>
                  <a:schemeClr val="bg1"/>
                </a:solidFill>
              </a:rPr>
              <a:t>amet</a:t>
            </a:r>
            <a:r>
              <a:rPr lang="en-CA" sz="825" dirty="0">
                <a:solidFill>
                  <a:schemeClr val="bg1"/>
                </a:solidFill>
              </a:rPr>
              <a:t>, </a:t>
            </a:r>
            <a:r>
              <a:rPr lang="en-CA" sz="825" dirty="0" err="1">
                <a:solidFill>
                  <a:schemeClr val="bg1"/>
                </a:solidFill>
              </a:rPr>
              <a:t>accumsan</a:t>
            </a:r>
            <a:r>
              <a:rPr lang="en-CA" sz="825" dirty="0">
                <a:solidFill>
                  <a:schemeClr val="bg1"/>
                </a:solidFill>
              </a:rPr>
              <a:t> </a:t>
            </a:r>
            <a:r>
              <a:rPr lang="en-CA" sz="825" dirty="0" err="1">
                <a:solidFill>
                  <a:schemeClr val="bg1"/>
                </a:solidFill>
              </a:rPr>
              <a:t>eu</a:t>
            </a:r>
            <a:r>
              <a:rPr lang="en-CA" sz="825" dirty="0">
                <a:solidFill>
                  <a:schemeClr val="bg1"/>
                </a:solidFill>
              </a:rPr>
              <a:t> risus. </a:t>
            </a:r>
            <a:r>
              <a:rPr lang="en-CA" sz="825" dirty="0" err="1">
                <a:solidFill>
                  <a:schemeClr val="bg1"/>
                </a:solidFill>
              </a:rPr>
              <a:t>Aliquam</a:t>
            </a:r>
            <a:r>
              <a:rPr lang="en-CA" sz="825" dirty="0">
                <a:solidFill>
                  <a:schemeClr val="bg1"/>
                </a:solidFill>
              </a:rPr>
              <a:t> </a:t>
            </a:r>
            <a:r>
              <a:rPr lang="en-CA" sz="825" dirty="0" err="1">
                <a:solidFill>
                  <a:schemeClr val="bg1"/>
                </a:solidFill>
              </a:rPr>
              <a:t>ut</a:t>
            </a:r>
            <a:r>
              <a:rPr lang="en-CA" sz="825" dirty="0">
                <a:solidFill>
                  <a:schemeClr val="bg1"/>
                </a:solidFill>
              </a:rPr>
              <a:t> </a:t>
            </a:r>
            <a:r>
              <a:rPr lang="en-CA" sz="825" dirty="0" err="1">
                <a:solidFill>
                  <a:schemeClr val="bg1"/>
                </a:solidFill>
              </a:rPr>
              <a:t>tortor</a:t>
            </a:r>
            <a:r>
              <a:rPr lang="en-CA" sz="825" dirty="0">
                <a:solidFill>
                  <a:schemeClr val="bg1"/>
                </a:solidFill>
              </a:rPr>
              <a:t> gravida, </a:t>
            </a:r>
            <a:r>
              <a:rPr lang="en-CA" sz="825" dirty="0" err="1">
                <a:solidFill>
                  <a:schemeClr val="bg1"/>
                </a:solidFill>
              </a:rPr>
              <a:t>sodales</a:t>
            </a:r>
            <a:r>
              <a:rPr lang="en-CA" sz="825" dirty="0">
                <a:solidFill>
                  <a:schemeClr val="bg1"/>
                </a:solidFill>
              </a:rPr>
              <a:t> </a:t>
            </a:r>
            <a:r>
              <a:rPr lang="en-CA" sz="825" dirty="0" err="1">
                <a:solidFill>
                  <a:schemeClr val="bg1"/>
                </a:solidFill>
              </a:rPr>
              <a:t>massa</a:t>
            </a:r>
            <a:r>
              <a:rPr lang="en-CA" sz="825" dirty="0">
                <a:solidFill>
                  <a:schemeClr val="bg1"/>
                </a:solidFill>
              </a:rPr>
              <a:t> sit </a:t>
            </a:r>
            <a:r>
              <a:rPr lang="en-CA" sz="825" dirty="0" err="1">
                <a:solidFill>
                  <a:schemeClr val="bg1"/>
                </a:solidFill>
              </a:rPr>
              <a:t>amet</a:t>
            </a:r>
            <a:r>
              <a:rPr lang="en-CA" sz="825" dirty="0">
                <a:solidFill>
                  <a:schemeClr val="bg1"/>
                </a:solidFill>
              </a:rPr>
              <a:t>, </a:t>
            </a:r>
            <a:r>
              <a:rPr lang="en-CA" sz="825" dirty="0" err="1">
                <a:solidFill>
                  <a:schemeClr val="bg1"/>
                </a:solidFill>
              </a:rPr>
              <a:t>blandit</a:t>
            </a:r>
            <a:r>
              <a:rPr lang="en-CA" sz="825" dirty="0">
                <a:solidFill>
                  <a:schemeClr val="bg1"/>
                </a:solidFill>
              </a:rPr>
              <a:t> </a:t>
            </a:r>
            <a:r>
              <a:rPr lang="en-CA" sz="825" dirty="0" err="1">
                <a:solidFill>
                  <a:schemeClr val="bg1"/>
                </a:solidFill>
              </a:rPr>
              <a:t>orci</a:t>
            </a:r>
            <a:r>
              <a:rPr lang="en-CA" sz="825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2B54C06-81C1-41E3-B298-E6E8FD92192B}"/>
              </a:ext>
            </a:extLst>
          </p:cNvPr>
          <p:cNvSpPr/>
          <p:nvPr userDrawn="1"/>
        </p:nvSpPr>
        <p:spPr>
          <a:xfrm>
            <a:off x="7154956" y="4257002"/>
            <a:ext cx="117877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825" b="1" dirty="0">
                <a:solidFill>
                  <a:schemeClr val="bg1"/>
                </a:solidFill>
              </a:rPr>
              <a:t>Step 5 Includes: </a:t>
            </a:r>
            <a:r>
              <a:rPr lang="en-CA" sz="825" dirty="0">
                <a:solidFill>
                  <a:schemeClr val="bg1"/>
                </a:solidFill>
              </a:rPr>
              <a:t>Vestibulum et lacinia sit </a:t>
            </a:r>
            <a:r>
              <a:rPr lang="en-CA" sz="825" dirty="0" err="1">
                <a:solidFill>
                  <a:schemeClr val="bg1"/>
                </a:solidFill>
              </a:rPr>
              <a:t>amet</a:t>
            </a:r>
            <a:r>
              <a:rPr lang="en-CA" sz="825" dirty="0">
                <a:solidFill>
                  <a:schemeClr val="bg1"/>
                </a:solidFill>
              </a:rPr>
              <a:t>, </a:t>
            </a:r>
            <a:r>
              <a:rPr lang="en-CA" sz="825" dirty="0" err="1">
                <a:solidFill>
                  <a:schemeClr val="bg1"/>
                </a:solidFill>
              </a:rPr>
              <a:t>accumsan</a:t>
            </a:r>
            <a:r>
              <a:rPr lang="en-CA" sz="825" dirty="0">
                <a:solidFill>
                  <a:schemeClr val="bg1"/>
                </a:solidFill>
              </a:rPr>
              <a:t> </a:t>
            </a:r>
            <a:r>
              <a:rPr lang="en-CA" sz="825" dirty="0" err="1">
                <a:solidFill>
                  <a:schemeClr val="bg1"/>
                </a:solidFill>
              </a:rPr>
              <a:t>eu</a:t>
            </a:r>
            <a:r>
              <a:rPr lang="en-CA" sz="825" dirty="0">
                <a:solidFill>
                  <a:schemeClr val="bg1"/>
                </a:solidFill>
              </a:rPr>
              <a:t> risus. </a:t>
            </a:r>
            <a:r>
              <a:rPr lang="en-CA" sz="825" dirty="0" err="1">
                <a:solidFill>
                  <a:schemeClr val="bg1"/>
                </a:solidFill>
              </a:rPr>
              <a:t>Aliquam</a:t>
            </a:r>
            <a:r>
              <a:rPr lang="en-CA" sz="825" dirty="0">
                <a:solidFill>
                  <a:schemeClr val="bg1"/>
                </a:solidFill>
              </a:rPr>
              <a:t> </a:t>
            </a:r>
            <a:r>
              <a:rPr lang="en-CA" sz="825" dirty="0" err="1">
                <a:solidFill>
                  <a:schemeClr val="bg1"/>
                </a:solidFill>
              </a:rPr>
              <a:t>ut</a:t>
            </a:r>
            <a:r>
              <a:rPr lang="en-CA" sz="825" dirty="0">
                <a:solidFill>
                  <a:schemeClr val="bg1"/>
                </a:solidFill>
              </a:rPr>
              <a:t> </a:t>
            </a:r>
            <a:r>
              <a:rPr lang="en-CA" sz="825" dirty="0" err="1">
                <a:solidFill>
                  <a:schemeClr val="bg1"/>
                </a:solidFill>
              </a:rPr>
              <a:t>tortor</a:t>
            </a:r>
            <a:r>
              <a:rPr lang="en-CA" sz="825" dirty="0">
                <a:solidFill>
                  <a:schemeClr val="bg1"/>
                </a:solidFill>
              </a:rPr>
              <a:t> gravida, </a:t>
            </a:r>
            <a:r>
              <a:rPr lang="en-CA" sz="825" dirty="0" err="1">
                <a:solidFill>
                  <a:schemeClr val="bg1"/>
                </a:solidFill>
              </a:rPr>
              <a:t>sodales</a:t>
            </a:r>
            <a:r>
              <a:rPr lang="en-CA" sz="825" dirty="0">
                <a:solidFill>
                  <a:schemeClr val="bg1"/>
                </a:solidFill>
              </a:rPr>
              <a:t> </a:t>
            </a:r>
            <a:r>
              <a:rPr lang="en-CA" sz="825" dirty="0" err="1">
                <a:solidFill>
                  <a:schemeClr val="bg1"/>
                </a:solidFill>
              </a:rPr>
              <a:t>massa</a:t>
            </a:r>
            <a:r>
              <a:rPr lang="en-CA" sz="825" dirty="0">
                <a:solidFill>
                  <a:schemeClr val="bg1"/>
                </a:solidFill>
              </a:rPr>
              <a:t> sit </a:t>
            </a:r>
            <a:r>
              <a:rPr lang="en-CA" sz="825" dirty="0" err="1">
                <a:solidFill>
                  <a:schemeClr val="bg1"/>
                </a:solidFill>
              </a:rPr>
              <a:t>amet</a:t>
            </a:r>
            <a:r>
              <a:rPr lang="en-CA" sz="825" dirty="0">
                <a:solidFill>
                  <a:schemeClr val="bg1"/>
                </a:solidFill>
              </a:rPr>
              <a:t>, </a:t>
            </a:r>
            <a:r>
              <a:rPr lang="en-CA" sz="825" dirty="0" err="1">
                <a:solidFill>
                  <a:schemeClr val="bg1"/>
                </a:solidFill>
              </a:rPr>
              <a:t>blandit</a:t>
            </a:r>
            <a:r>
              <a:rPr lang="en-CA" sz="825" dirty="0">
                <a:solidFill>
                  <a:schemeClr val="bg1"/>
                </a:solidFill>
              </a:rPr>
              <a:t> </a:t>
            </a:r>
            <a:r>
              <a:rPr lang="en-CA" sz="825" dirty="0" err="1">
                <a:solidFill>
                  <a:schemeClr val="bg1"/>
                </a:solidFill>
              </a:rPr>
              <a:t>orci</a:t>
            </a:r>
            <a:r>
              <a:rPr lang="en-CA" sz="825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31" name="Title 41">
            <a:extLst>
              <a:ext uri="{FF2B5EF4-FFF2-40B4-BE49-F238E27FC236}">
                <a16:creationId xmlns:a16="http://schemas.microsoft.com/office/drawing/2014/main" id="{C401E1A7-AE54-4142-A141-5B4F7B273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672710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141" y="5984241"/>
            <a:ext cx="2193040" cy="706293"/>
          </a:xfrm>
          <a:prstGeom prst="rect">
            <a:avLst/>
          </a:prstGeom>
        </p:spPr>
      </p:pic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1177528" y="277813"/>
            <a:ext cx="6747272" cy="5503862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38642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141" y="5984241"/>
            <a:ext cx="2193040" cy="70629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E37CA23-1CFD-4F8B-9BB4-61D669F99D46}"/>
              </a:ext>
            </a:extLst>
          </p:cNvPr>
          <p:cNvCxnSpPr>
            <a:stCxn id="28" idx="6"/>
            <a:endCxn id="42" idx="2"/>
          </p:cNvCxnSpPr>
          <p:nvPr userDrawn="1"/>
        </p:nvCxnSpPr>
        <p:spPr>
          <a:xfrm flipV="1">
            <a:off x="1594388" y="3258763"/>
            <a:ext cx="5955225" cy="4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77DD8E9-DD7A-420D-AE9B-1915CAF8996C}"/>
              </a:ext>
            </a:extLst>
          </p:cNvPr>
          <p:cNvGrpSpPr/>
          <p:nvPr userDrawn="1"/>
        </p:nvGrpSpPr>
        <p:grpSpPr>
          <a:xfrm>
            <a:off x="456252" y="2500009"/>
            <a:ext cx="1138136" cy="2094994"/>
            <a:chOff x="608335" y="2500009"/>
            <a:chExt cx="1517515" cy="2094994"/>
          </a:xfrm>
          <a:solidFill>
            <a:schemeClr val="tx1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93E1660-6672-4EDF-A3E1-0769D944A2C2}"/>
                </a:ext>
              </a:extLst>
            </p:cNvPr>
            <p:cNvSpPr/>
            <p:nvPr/>
          </p:nvSpPr>
          <p:spPr>
            <a:xfrm>
              <a:off x="837887" y="4294921"/>
              <a:ext cx="1058410" cy="30008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CA" sz="1350" b="1" dirty="0">
                  <a:solidFill>
                    <a:schemeClr val="bg1"/>
                  </a:solidFill>
                </a:rPr>
                <a:t>Add text</a:t>
              </a:r>
              <a:endParaRPr lang="en-CA" sz="1350" dirty="0">
                <a:solidFill>
                  <a:schemeClr val="bg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D646993-C61C-4D86-8E60-751F5482E4BB}"/>
                </a:ext>
              </a:extLst>
            </p:cNvPr>
            <p:cNvSpPr/>
            <p:nvPr/>
          </p:nvSpPr>
          <p:spPr>
            <a:xfrm>
              <a:off x="608335" y="2500009"/>
              <a:ext cx="1517515" cy="1517515"/>
            </a:xfrm>
            <a:prstGeom prst="ellipse">
              <a:avLst/>
            </a:prstGeom>
            <a:grpFill/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Add time/</a:t>
              </a:r>
            </a:p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status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B2827E8-4EA3-4605-8725-796AA1D0A02F}"/>
              </a:ext>
            </a:extLst>
          </p:cNvPr>
          <p:cNvGrpSpPr/>
          <p:nvPr userDrawn="1"/>
        </p:nvGrpSpPr>
        <p:grpSpPr>
          <a:xfrm>
            <a:off x="1874924" y="2500009"/>
            <a:ext cx="1138136" cy="2094995"/>
            <a:chOff x="2499898" y="2500008"/>
            <a:chExt cx="1517515" cy="2094995"/>
          </a:xfrm>
          <a:solidFill>
            <a:schemeClr val="tx1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87085B-87BB-4FB1-A2A5-127B9BF9CBC1}"/>
                </a:ext>
              </a:extLst>
            </p:cNvPr>
            <p:cNvSpPr/>
            <p:nvPr/>
          </p:nvSpPr>
          <p:spPr>
            <a:xfrm>
              <a:off x="2726245" y="4294921"/>
              <a:ext cx="1058410" cy="30008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CA" sz="1350" b="1" dirty="0">
                  <a:solidFill>
                    <a:schemeClr val="bg1"/>
                  </a:solidFill>
                </a:rPr>
                <a:t>Add text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2086A17-2AC8-4F2C-BF99-6BACB0B5611D}"/>
                </a:ext>
              </a:extLst>
            </p:cNvPr>
            <p:cNvSpPr/>
            <p:nvPr/>
          </p:nvSpPr>
          <p:spPr>
            <a:xfrm>
              <a:off x="2499898" y="2500008"/>
              <a:ext cx="1517515" cy="1517515"/>
            </a:xfrm>
            <a:prstGeom prst="ellipse">
              <a:avLst/>
            </a:prstGeom>
            <a:grpFill/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Add time/</a:t>
              </a:r>
            </a:p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status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E0D13BE-D101-4C59-ABF7-4F45067DDE5B}"/>
              </a:ext>
            </a:extLst>
          </p:cNvPr>
          <p:cNvGrpSpPr/>
          <p:nvPr userDrawn="1"/>
        </p:nvGrpSpPr>
        <p:grpSpPr>
          <a:xfrm>
            <a:off x="3293596" y="2500007"/>
            <a:ext cx="1138136" cy="2094996"/>
            <a:chOff x="4391461" y="2500007"/>
            <a:chExt cx="1517515" cy="2094996"/>
          </a:xfrm>
          <a:solidFill>
            <a:schemeClr val="tx1"/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E9ABC37-72A6-4730-9F15-07E85B01EA6D}"/>
                </a:ext>
              </a:extLst>
            </p:cNvPr>
            <p:cNvSpPr/>
            <p:nvPr/>
          </p:nvSpPr>
          <p:spPr>
            <a:xfrm>
              <a:off x="4621013" y="4294921"/>
              <a:ext cx="1058410" cy="30008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CA" sz="1350" b="1" dirty="0">
                  <a:solidFill>
                    <a:schemeClr val="bg1"/>
                  </a:solidFill>
                </a:rPr>
                <a:t>Add text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1A41751-C3D0-4A4A-9499-A5BE75B5017D}"/>
                </a:ext>
              </a:extLst>
            </p:cNvPr>
            <p:cNvSpPr/>
            <p:nvPr/>
          </p:nvSpPr>
          <p:spPr>
            <a:xfrm>
              <a:off x="4391461" y="2500007"/>
              <a:ext cx="1517515" cy="1517515"/>
            </a:xfrm>
            <a:prstGeom prst="ellipse">
              <a:avLst/>
            </a:prstGeom>
            <a:grpFill/>
            <a:ln w="1016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Add time/</a:t>
              </a:r>
            </a:p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status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82F654B-D8B6-4BA3-BDEF-AE5C99CEDA29}"/>
              </a:ext>
            </a:extLst>
          </p:cNvPr>
          <p:cNvGrpSpPr/>
          <p:nvPr userDrawn="1"/>
        </p:nvGrpSpPr>
        <p:grpSpPr>
          <a:xfrm>
            <a:off x="4712269" y="2500007"/>
            <a:ext cx="1138136" cy="2094996"/>
            <a:chOff x="6283024" y="2500007"/>
            <a:chExt cx="1517515" cy="2094996"/>
          </a:xfrm>
          <a:solidFill>
            <a:schemeClr val="tx1"/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AADA13E-2E5A-446C-BF76-5E8DC449775F}"/>
                </a:ext>
              </a:extLst>
            </p:cNvPr>
            <p:cNvSpPr/>
            <p:nvPr/>
          </p:nvSpPr>
          <p:spPr>
            <a:xfrm>
              <a:off x="6512576" y="4294921"/>
              <a:ext cx="1058410" cy="30008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CA" sz="1350" b="1" dirty="0">
                  <a:solidFill>
                    <a:schemeClr val="bg1"/>
                  </a:solidFill>
                </a:rPr>
                <a:t>Add text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A039599-80AA-4F89-991E-893308D36CA3}"/>
                </a:ext>
              </a:extLst>
            </p:cNvPr>
            <p:cNvSpPr/>
            <p:nvPr/>
          </p:nvSpPr>
          <p:spPr>
            <a:xfrm>
              <a:off x="6283024" y="2500007"/>
              <a:ext cx="1517515" cy="1517515"/>
            </a:xfrm>
            <a:prstGeom prst="ellipse">
              <a:avLst/>
            </a:prstGeom>
            <a:grpFill/>
            <a:ln w="1016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Add time/</a:t>
              </a:r>
            </a:p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status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53969F-2DE1-4547-8D95-C6098CF0AAF0}"/>
              </a:ext>
            </a:extLst>
          </p:cNvPr>
          <p:cNvGrpSpPr/>
          <p:nvPr userDrawn="1"/>
        </p:nvGrpSpPr>
        <p:grpSpPr>
          <a:xfrm>
            <a:off x="6130941" y="2500007"/>
            <a:ext cx="1138136" cy="2094997"/>
            <a:chOff x="8174587" y="2500006"/>
            <a:chExt cx="1517515" cy="2094997"/>
          </a:xfrm>
          <a:solidFill>
            <a:schemeClr val="tx1"/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4FC2091-641A-433E-8164-9148BE60F542}"/>
                </a:ext>
              </a:extLst>
            </p:cNvPr>
            <p:cNvSpPr/>
            <p:nvPr/>
          </p:nvSpPr>
          <p:spPr>
            <a:xfrm>
              <a:off x="8404139" y="4294921"/>
              <a:ext cx="1058410" cy="30008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CA" sz="1350" b="1" dirty="0">
                  <a:solidFill>
                    <a:schemeClr val="bg1"/>
                  </a:solidFill>
                </a:rPr>
                <a:t>Add text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B70629C-02C3-4499-BDBC-21B360F576A7}"/>
                </a:ext>
              </a:extLst>
            </p:cNvPr>
            <p:cNvSpPr/>
            <p:nvPr/>
          </p:nvSpPr>
          <p:spPr>
            <a:xfrm>
              <a:off x="8174587" y="2500006"/>
              <a:ext cx="1517515" cy="1517515"/>
            </a:xfrm>
            <a:prstGeom prst="ellipse">
              <a:avLst/>
            </a:prstGeom>
            <a:grpFill/>
            <a:ln w="1016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Add time/</a:t>
              </a:r>
            </a:p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status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30D749E-E2B6-447D-BCAA-DD92F7E69E72}"/>
              </a:ext>
            </a:extLst>
          </p:cNvPr>
          <p:cNvGrpSpPr/>
          <p:nvPr userDrawn="1"/>
        </p:nvGrpSpPr>
        <p:grpSpPr>
          <a:xfrm>
            <a:off x="7549613" y="2500005"/>
            <a:ext cx="1138136" cy="2094998"/>
            <a:chOff x="10066150" y="2500005"/>
            <a:chExt cx="1517515" cy="2094998"/>
          </a:xfrm>
          <a:solidFill>
            <a:schemeClr val="tx1"/>
          </a:solidFill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32A92C9-650E-4D06-8B5B-B90DDF409F8B}"/>
                </a:ext>
              </a:extLst>
            </p:cNvPr>
            <p:cNvSpPr/>
            <p:nvPr/>
          </p:nvSpPr>
          <p:spPr>
            <a:xfrm>
              <a:off x="10066150" y="2500005"/>
              <a:ext cx="1517515" cy="1517515"/>
            </a:xfrm>
            <a:prstGeom prst="ellipse">
              <a:avLst/>
            </a:prstGeom>
            <a:solidFill>
              <a:schemeClr val="tx1"/>
            </a:solidFill>
            <a:ln w="101600"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In Progress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FD872E1-F64C-437D-9393-20EBAB84EF4A}"/>
                </a:ext>
              </a:extLst>
            </p:cNvPr>
            <p:cNvSpPr/>
            <p:nvPr/>
          </p:nvSpPr>
          <p:spPr>
            <a:xfrm>
              <a:off x="10287154" y="4294921"/>
              <a:ext cx="1075510" cy="30008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CA" sz="1350" b="1" dirty="0">
                  <a:solidFill>
                    <a:schemeClr val="bg1"/>
                  </a:solidFill>
                </a:rPr>
                <a:t>Add Text</a:t>
              </a:r>
            </a:p>
          </p:txBody>
        </p:sp>
      </p:grpSp>
      <p:sp>
        <p:nvSpPr>
          <p:cNvPr id="44" name="Title 41">
            <a:extLst>
              <a:ext uri="{FF2B5EF4-FFF2-40B4-BE49-F238E27FC236}">
                <a16:creationId xmlns:a16="http://schemas.microsoft.com/office/drawing/2014/main" id="{C401E1A7-AE54-4142-A141-5B4F7B273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22587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EDD5-D8A1-4FC4-9FD5-E6D08CF30EC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56299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293" b="13798"/>
          <a:stretch/>
        </p:blipFill>
        <p:spPr>
          <a:xfrm>
            <a:off x="0" y="447042"/>
            <a:ext cx="4271046" cy="6410959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2460" y="3108643"/>
            <a:ext cx="4395788" cy="1087755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Thank You!</a:t>
            </a:r>
            <a:endParaRPr lang="en-CA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141" y="5984241"/>
            <a:ext cx="2193040" cy="706293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BAD90F4-FCC6-402C-A3E5-3CAB32AADE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42461" y="4358640"/>
            <a:ext cx="4395788" cy="4165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>
                <a:solidFill>
                  <a:schemeClr val="tx2"/>
                </a:solidFill>
              </a:defRPr>
            </a:lvl1pPr>
          </a:lstStyle>
          <a:p>
            <a:pPr algn="l"/>
            <a:r>
              <a:rPr lang="en-CA" dirty="0"/>
              <a:t>Presented by: Name</a:t>
            </a:r>
          </a:p>
        </p:txBody>
      </p:sp>
    </p:spTree>
    <p:extLst>
      <p:ext uri="{BB962C8B-B14F-4D97-AF65-F5344CB8AC3E}">
        <p14:creationId xmlns:p14="http://schemas.microsoft.com/office/powerpoint/2010/main" val="30910573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181" y="2865121"/>
            <a:ext cx="2933854" cy="94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065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AA32-450B-4D7B-8F85-C830E671CA8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0201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C27C-EBE2-4CBB-9D1D-3DEFB842719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0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72A4-D1E4-4A93-A5A0-090955C62F5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22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6B1F-3FB8-4173-8949-F3F1EF9208E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019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131F-34BF-4BC8-B427-E4DEE6A1540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3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6595-6929-41B9-A860-5F5DC531430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732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F67C27C-EBE2-4CBB-9D1D-3DEFB842719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975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242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  <p:sldLayoutId id="2147483805" r:id="rId18"/>
    <p:sldLayoutId id="2147483806" r:id="rId19"/>
    <p:sldLayoutId id="2147483807" r:id="rId20"/>
    <p:sldLayoutId id="2147483808" r:id="rId21"/>
    <p:sldLayoutId id="2147483809" r:id="rId22"/>
    <p:sldLayoutId id="2147483810" r:id="rId23"/>
    <p:sldLayoutId id="2147483811" r:id="rId24"/>
    <p:sldLayoutId id="2147483812" r:id="rId25"/>
    <p:sldLayoutId id="2147483813" r:id="rId26"/>
    <p:sldLayoutId id="2147483814" r:id="rId27"/>
    <p:sldLayoutId id="2147483815" r:id="rId28"/>
    <p:sldLayoutId id="2147483816" r:id="rId29"/>
    <p:sldLayoutId id="2147483817" r:id="rId30"/>
    <p:sldLayoutId id="2147483818" r:id="rId3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video" Target="https://www.youtube.com/embed/VIe350pTl8Q" TargetMode="External"/><Relationship Id="rId1" Type="http://schemas.openxmlformats.org/officeDocument/2006/relationships/video" Target="https://www.youtube.com/embed/z2Ra9UxndI0" TargetMode="Externa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7.xml"/><Relationship Id="rId1" Type="http://schemas.openxmlformats.org/officeDocument/2006/relationships/video" Target="https://www.youtube.com/embed/n6YMiox1P1k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28.xml"/><Relationship Id="rId1" Type="http://schemas.openxmlformats.org/officeDocument/2006/relationships/video" Target="https://www.youtube.com/embed/CSpJhkIVez8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4527E5D-40CD-0FB1-6828-7CA747C894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7644" y="736562"/>
            <a:ext cx="6408712" cy="75088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2800" b="1" dirty="0"/>
              <a:t>Respiratory System Physical Examination</a:t>
            </a:r>
          </a:p>
        </p:txBody>
      </p:sp>
      <p:pic>
        <p:nvPicPr>
          <p:cNvPr id="5125" name="Picture 1029" descr="lungs">
            <a:extLst>
              <a:ext uri="{FF2B5EF4-FFF2-40B4-BE49-F238E27FC236}">
                <a16:creationId xmlns:a16="http://schemas.microsoft.com/office/drawing/2014/main" id="{AE1411FE-73CD-66F1-C500-68268765A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1700808"/>
            <a:ext cx="4968552" cy="442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B4B7B6-30AB-523C-44FD-4D779FA60BA8}"/>
              </a:ext>
            </a:extLst>
          </p:cNvPr>
          <p:cNvSpPr txBox="1"/>
          <p:nvPr/>
        </p:nvSpPr>
        <p:spPr>
          <a:xfrm>
            <a:off x="107504" y="638132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Danial Abdoli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FDFA9CA3-1B2B-0062-EB75-65578365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Chest Wall Expansion</a:t>
            </a:r>
          </a:p>
        </p:txBody>
      </p:sp>
      <p:pic>
        <p:nvPicPr>
          <p:cNvPr id="27651" name="Content Placeholder 3" descr="F3_large.jpg">
            <a:extLst>
              <a:ext uri="{FF2B5EF4-FFF2-40B4-BE49-F238E27FC236}">
                <a16:creationId xmlns:a16="http://schemas.microsoft.com/office/drawing/2014/main" id="{C30A0F6B-2B64-EBEE-9D20-51FEBAD3F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447" y="2638425"/>
            <a:ext cx="3551456" cy="310197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807" y="2159398"/>
            <a:ext cx="3754404" cy="2269499"/>
          </a:xfrm>
        </p:spPr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CA" sz="2400" dirty="0"/>
              <a:t>Distinguish between normal and abnormal 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CA" sz="2100" dirty="0"/>
              <a:t>Breathing should be quiet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CA" sz="2400" dirty="0"/>
              <a:t>Listen with diaphragm of the stethoscope from side to side, top to bottom</a:t>
            </a:r>
          </a:p>
        </p:txBody>
      </p:sp>
      <p:pic>
        <p:nvPicPr>
          <p:cNvPr id="2050" name="Picture 2" descr="Fig-4b-Posterior-chest-auscultation-732x102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362" y="1728466"/>
            <a:ext cx="2402176" cy="336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g-4a-Anterior-chest-auscultation-733x102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636" y="2045514"/>
            <a:ext cx="2405459" cy="336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4656" y="5520234"/>
            <a:ext cx="656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CA" sz="1200" dirty="0">
                <a:solidFill>
                  <a:prstClr val="white">
                    <a:lumMod val="65000"/>
                  </a:prstClr>
                </a:solidFill>
                <a:latin typeface="Cabin"/>
              </a:rPr>
              <a:t>https://www.nursingtimes.net/clinical-archive/assessment-skills/how-to-perform-chest-auscultation-and-interpret-the-findings-06-01-2020/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323DCF6-3BF1-B0CB-E3EF-FE10E8D89FC7}"/>
              </a:ext>
            </a:extLst>
          </p:cNvPr>
          <p:cNvSpPr txBox="1">
            <a:spLocks/>
          </p:cNvSpPr>
          <p:nvPr/>
        </p:nvSpPr>
        <p:spPr>
          <a:xfrm>
            <a:off x="443178" y="1407986"/>
            <a:ext cx="7886700" cy="9941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80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CA" sz="4500" dirty="0">
                <a:latin typeface="Cabin SemiBold"/>
              </a:rPr>
              <a:t>Listen</a:t>
            </a:r>
            <a:endParaRPr lang="en-CA" sz="4950" dirty="0">
              <a:latin typeface="Cabin SemiBol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6BCD41-09EF-566E-5A13-A63F142C1DCA}"/>
              </a:ext>
            </a:extLst>
          </p:cNvPr>
          <p:cNvSpPr/>
          <p:nvPr/>
        </p:nvSpPr>
        <p:spPr>
          <a:xfrm>
            <a:off x="6786052" y="5981899"/>
            <a:ext cx="2357948" cy="85930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0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able-1-Quality-of-normal-breath-sounds-1024x677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44" y="2087228"/>
            <a:ext cx="5585186" cy="336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4094" y="5551185"/>
            <a:ext cx="62865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CA" sz="1050" dirty="0">
                <a:solidFill>
                  <a:prstClr val="white">
                    <a:lumMod val="65000"/>
                  </a:prstClr>
                </a:solidFill>
                <a:latin typeface="Cabin"/>
              </a:rPr>
              <a:t>https://www.nursingtimes.net/clinical-archive/assessment-skills/how-to-perform-chest-auscultation-and-interpret-the-findings-06-01-2020/</a:t>
            </a:r>
          </a:p>
        </p:txBody>
      </p:sp>
      <p:pic>
        <p:nvPicPr>
          <p:cNvPr id="8" name="Picture 6" descr="Fig-3-Parts-of-the-stethoscope-727x102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913" y="2144377"/>
            <a:ext cx="2240280" cy="315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3BD6951-D9BE-B550-5058-B6C5C6FBB7C7}"/>
              </a:ext>
            </a:extLst>
          </p:cNvPr>
          <p:cNvSpPr txBox="1">
            <a:spLocks/>
          </p:cNvSpPr>
          <p:nvPr/>
        </p:nvSpPr>
        <p:spPr>
          <a:xfrm>
            <a:off x="443178" y="1407986"/>
            <a:ext cx="7886700" cy="9941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80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CA" sz="4950" dirty="0">
                <a:latin typeface="Cabin SemiBold"/>
              </a:rPr>
              <a:t>Normal Auscultation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4684EF-93F1-1D63-DC5E-FEE2EEE8FA36}"/>
              </a:ext>
            </a:extLst>
          </p:cNvPr>
          <p:cNvSpPr/>
          <p:nvPr/>
        </p:nvSpPr>
        <p:spPr>
          <a:xfrm>
            <a:off x="6786052" y="5981899"/>
            <a:ext cx="2357948" cy="85930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38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950" dirty="0"/>
              <a:t>Abnormal Sounds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668" y="2288404"/>
            <a:ext cx="8012430" cy="2513864"/>
          </a:xfrm>
        </p:spPr>
        <p:txBody>
          <a:bodyPr/>
          <a:lstStyle/>
          <a:p>
            <a:r>
              <a:rPr lang="en-CA" sz="3000" dirty="0"/>
              <a:t>Include: crackles/rales, wheezes and rhonchi</a:t>
            </a:r>
          </a:p>
          <a:p>
            <a:r>
              <a:rPr lang="en-CA" sz="3000" dirty="0"/>
              <a:t>Caused by:</a:t>
            </a:r>
          </a:p>
          <a:p>
            <a:pPr lvl="1"/>
            <a:r>
              <a:rPr lang="en-CA" sz="2700" dirty="0"/>
              <a:t>Consolidation of secretions, compression or airway (mass), pleural effusion, collapsed lung</a:t>
            </a:r>
          </a:p>
          <a:p>
            <a:r>
              <a:rPr lang="en-CA" sz="3000" dirty="0"/>
              <a:t>Absent, diminished or adventitious breath sounds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458FF9-6CEC-1F9C-C37A-F5D51A886D1A}"/>
              </a:ext>
            </a:extLst>
          </p:cNvPr>
          <p:cNvSpPr/>
          <p:nvPr/>
        </p:nvSpPr>
        <p:spPr>
          <a:xfrm>
            <a:off x="6786052" y="5981899"/>
            <a:ext cx="2357948" cy="85930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50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06" y="1137404"/>
            <a:ext cx="3616934" cy="994172"/>
          </a:xfrm>
        </p:spPr>
        <p:txBody>
          <a:bodyPr/>
          <a:lstStyle/>
          <a:p>
            <a:r>
              <a:rPr lang="en-CA" dirty="0"/>
              <a:t>Crackles/Rales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224883" y="1823103"/>
            <a:ext cx="3355181" cy="3146822"/>
          </a:xfrm>
          <a:prstGeom prst="rect">
            <a:avLst/>
          </a:prstGeom>
        </p:spPr>
        <p:txBody>
          <a:bodyPr/>
          <a:lstStyle/>
          <a:p>
            <a:pPr marL="257175" indent="-257175"/>
            <a:r>
              <a:rPr lang="en-CA" sz="2400" dirty="0">
                <a:solidFill>
                  <a:schemeClr val="bg1"/>
                </a:solidFill>
              </a:rPr>
              <a:t>Due to atelectasis or fluid in the small airways</a:t>
            </a:r>
          </a:p>
          <a:p>
            <a:pPr marL="257175" indent="-257175"/>
            <a:r>
              <a:rPr lang="en-CA" sz="2400" dirty="0">
                <a:solidFill>
                  <a:schemeClr val="bg1"/>
                </a:solidFill>
              </a:rPr>
              <a:t>Heard on inspiration – possible pulmonary edema or pneumonia</a:t>
            </a:r>
          </a:p>
          <a:p>
            <a:pPr marL="257175" indent="-257175"/>
            <a:r>
              <a:rPr lang="en-CA" sz="2400" dirty="0">
                <a:solidFill>
                  <a:schemeClr val="bg1"/>
                </a:solidFill>
              </a:rPr>
              <a:t>More significant if </a:t>
            </a:r>
            <a:r>
              <a:rPr lang="en-CA" sz="2400" b="1" dirty="0">
                <a:solidFill>
                  <a:schemeClr val="bg1"/>
                </a:solidFill>
              </a:rPr>
              <a:t>not</a:t>
            </a:r>
            <a:r>
              <a:rPr lang="en-CA" sz="2400" dirty="0">
                <a:solidFill>
                  <a:schemeClr val="bg1"/>
                </a:solidFill>
              </a:rPr>
              <a:t> cleared with coughing</a:t>
            </a:r>
          </a:p>
          <a:p>
            <a:pPr marL="257175" indent="-257175"/>
            <a:r>
              <a:rPr lang="en-CA" sz="2400" dirty="0">
                <a:solidFill>
                  <a:schemeClr val="bg1"/>
                </a:solidFill>
              </a:rPr>
              <a:t>Can be fine or coarse</a:t>
            </a:r>
          </a:p>
        </p:txBody>
      </p:sp>
      <p:pic>
        <p:nvPicPr>
          <p:cNvPr id="4" name="z2Ra9UxndI0"/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4807267" y="1390549"/>
            <a:ext cx="3302000" cy="1857375"/>
          </a:xfrm>
          <a:prstGeom prst="rect">
            <a:avLst/>
          </a:prstGeom>
        </p:spPr>
      </p:pic>
      <p:pic>
        <p:nvPicPr>
          <p:cNvPr id="5" name="VIe350pTl8Q"/>
          <p:cNvPicPr>
            <a:picLocks noRot="1" noChangeAspect="1"/>
          </p:cNvPicPr>
          <p:nvPr>
            <a:videoFile r:link="rId2"/>
          </p:nvPr>
        </p:nvPicPr>
        <p:blipFill>
          <a:blip r:embed="rId6"/>
          <a:stretch>
            <a:fillRect/>
          </a:stretch>
        </p:blipFill>
        <p:spPr>
          <a:xfrm>
            <a:off x="4807267" y="3705124"/>
            <a:ext cx="3302000" cy="18573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F90006-13DB-274D-7ED8-37671AE665C1}"/>
              </a:ext>
            </a:extLst>
          </p:cNvPr>
          <p:cNvSpPr/>
          <p:nvPr/>
        </p:nvSpPr>
        <p:spPr>
          <a:xfrm>
            <a:off x="0" y="5863828"/>
            <a:ext cx="2357948" cy="994172"/>
          </a:xfrm>
          <a:prstGeom prst="rect">
            <a:avLst/>
          </a:prstGeom>
          <a:solidFill>
            <a:srgbClr val="7BCE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68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06" y="1069539"/>
            <a:ext cx="3616934" cy="994172"/>
          </a:xfrm>
        </p:spPr>
        <p:txBody>
          <a:bodyPr/>
          <a:lstStyle/>
          <a:p>
            <a:r>
              <a:rPr lang="en-CA" dirty="0"/>
              <a:t>Wheezing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65113" y="1741647"/>
            <a:ext cx="3474720" cy="3146822"/>
          </a:xfrm>
          <a:prstGeom prst="rect">
            <a:avLst/>
          </a:prstGeom>
        </p:spPr>
        <p:txBody>
          <a:bodyPr/>
          <a:lstStyle/>
          <a:p>
            <a:pPr marL="257175" indent="-257175"/>
            <a:r>
              <a:rPr lang="en-CA" sz="2400" dirty="0">
                <a:solidFill>
                  <a:schemeClr val="bg1"/>
                </a:solidFill>
              </a:rPr>
              <a:t>High pitched whistling</a:t>
            </a:r>
          </a:p>
          <a:p>
            <a:pPr marL="257175" indent="-257175"/>
            <a:r>
              <a:rPr lang="en-CA" sz="2400" dirty="0">
                <a:solidFill>
                  <a:schemeClr val="bg1"/>
                </a:solidFill>
              </a:rPr>
              <a:t>Can occur with inspiration or expiration, but usually more pronounced on expiration</a:t>
            </a:r>
          </a:p>
          <a:p>
            <a:pPr marL="257175" indent="-257175"/>
            <a:r>
              <a:rPr lang="en-CA" sz="2400" dirty="0">
                <a:solidFill>
                  <a:schemeClr val="bg1"/>
                </a:solidFill>
              </a:rPr>
              <a:t>Occurs with airway narrowing</a:t>
            </a:r>
          </a:p>
        </p:txBody>
      </p:sp>
      <p:pic>
        <p:nvPicPr>
          <p:cNvPr id="4" name="n6YMiox1P1k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460512" y="2172032"/>
            <a:ext cx="4064090" cy="22860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30569E-5CE7-E8A3-4523-D68479D04A65}"/>
              </a:ext>
            </a:extLst>
          </p:cNvPr>
          <p:cNvSpPr/>
          <p:nvPr/>
        </p:nvSpPr>
        <p:spPr>
          <a:xfrm>
            <a:off x="0" y="5863828"/>
            <a:ext cx="2357948" cy="994172"/>
          </a:xfrm>
          <a:prstGeom prst="rect">
            <a:avLst/>
          </a:prstGeom>
          <a:solidFill>
            <a:srgbClr val="F7A1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06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96" y="1176933"/>
            <a:ext cx="3616934" cy="994172"/>
          </a:xfrm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Rhonchi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28297" y="2015967"/>
            <a:ext cx="3509010" cy="3146822"/>
          </a:xfrm>
          <a:prstGeom prst="rect">
            <a:avLst/>
          </a:prstGeom>
        </p:spPr>
        <p:txBody>
          <a:bodyPr/>
          <a:lstStyle/>
          <a:p>
            <a:pPr marL="257175" indent="-257175"/>
            <a:r>
              <a:rPr lang="en-CA" sz="2400" dirty="0">
                <a:solidFill>
                  <a:schemeClr val="bg1"/>
                </a:solidFill>
              </a:rPr>
              <a:t>Resembling a snoring or gurgling sound</a:t>
            </a:r>
          </a:p>
          <a:p>
            <a:pPr marL="257175" indent="-257175"/>
            <a:r>
              <a:rPr lang="en-CA" sz="2400" dirty="0">
                <a:solidFill>
                  <a:schemeClr val="bg1"/>
                </a:solidFill>
              </a:rPr>
              <a:t>Suggests secretions in large airways</a:t>
            </a:r>
          </a:p>
        </p:txBody>
      </p:sp>
      <p:pic>
        <p:nvPicPr>
          <p:cNvPr id="4" name="CSpJhkIVez8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264978" y="2403515"/>
            <a:ext cx="4216400" cy="23717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1C411C-ACDF-094B-EB12-FAC0A487385F}"/>
              </a:ext>
            </a:extLst>
          </p:cNvPr>
          <p:cNvSpPr/>
          <p:nvPr/>
        </p:nvSpPr>
        <p:spPr>
          <a:xfrm>
            <a:off x="0" y="5863828"/>
            <a:ext cx="2357948" cy="994172"/>
          </a:xfrm>
          <a:prstGeom prst="rect">
            <a:avLst/>
          </a:prstGeom>
          <a:solidFill>
            <a:srgbClr val="FFD0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99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2">
            <a:extLst>
              <a:ext uri="{FF2B5EF4-FFF2-40B4-BE49-F238E27FC236}">
                <a16:creationId xmlns:a16="http://schemas.microsoft.com/office/drawing/2014/main" id="{70C41C2F-5F66-B4E5-89D9-56A98F72F5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3120" y="402383"/>
            <a:ext cx="5937755" cy="1188720"/>
          </a:xfrm>
        </p:spPr>
        <p:txBody>
          <a:bodyPr/>
          <a:lstStyle/>
          <a:p>
            <a:r>
              <a:rPr lang="en-GB" altLang="en-US"/>
              <a:t>Percussion Sounds</a:t>
            </a:r>
            <a:endParaRPr lang="en-US" altLang="en-US"/>
          </a:p>
        </p:txBody>
      </p:sp>
      <p:graphicFrame>
        <p:nvGraphicFramePr>
          <p:cNvPr id="76843" name="Group 43">
            <a:extLst>
              <a:ext uri="{FF2B5EF4-FFF2-40B4-BE49-F238E27FC236}">
                <a16:creationId xmlns:a16="http://schemas.microsoft.com/office/drawing/2014/main" id="{35C1DABF-A66C-1B6F-ABA9-0058EA028B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078090"/>
              </p:ext>
            </p:extLst>
          </p:nvPr>
        </p:nvGraphicFramePr>
        <p:xfrm>
          <a:off x="431539" y="1916832"/>
          <a:ext cx="8280919" cy="4538785"/>
        </p:xfrm>
        <a:graphic>
          <a:graphicData uri="http://schemas.openxmlformats.org/drawingml/2006/table">
            <a:tbl>
              <a:tblPr/>
              <a:tblGrid>
                <a:gridCol w="2760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0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5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Sound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4231" marR="74231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Description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4231" marR="74231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Significance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4231" marR="74231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0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Resonant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4231" marR="74231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Long, loud, low pitched, hollow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4231" marR="74231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Normal Lung sounds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4231" marR="74231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05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Dullness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4231" marR="74231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Medium in intensity and pitch, moderate length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4231" marR="74231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areas of increased density/decreased air (consolidation, collapse, fibrosis, abscess, neoplasm)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4231" marR="74231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99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Stony dull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4231" marR="74231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Thudlike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4231" marR="74231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unique for pleural effusion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4231" marR="74231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54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Hyper resonant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4231" marR="74231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Very loud, low pitched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4231" marR="74231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areas of decreased density-increased air (pneumothorax)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4231" marR="74231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C1441A9-DE47-3197-376E-59B5C14D94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FOUR COMPONENTS OF A RESPIRATORY ASSESSMENT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982BA3A-F150-1BFF-19E3-0EEDC271BB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70013" y="2420887"/>
            <a:ext cx="7313612" cy="3521125"/>
          </a:xfrm>
        </p:spPr>
        <p:txBody>
          <a:bodyPr/>
          <a:lstStyle/>
          <a:p>
            <a:pPr eaLnBrk="1" hangingPunct="1"/>
            <a:r>
              <a:rPr lang="en-US" altLang="en-US" dirty="0"/>
              <a:t>INSPECTION 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PALPATION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PERCUSSION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AUSCULTATION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7FED888-06AE-9326-7C88-7EBCD0DBB7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D4EB596-64EC-C3FA-938D-20930A3722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9220" name="Picture 5" descr="lndmark">
            <a:extLst>
              <a:ext uri="{FF2B5EF4-FFF2-40B4-BE49-F238E27FC236}">
                <a16:creationId xmlns:a16="http://schemas.microsoft.com/office/drawing/2014/main" id="{002CEB5F-9D20-A2E3-772B-387EE65CD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" y="404812"/>
            <a:ext cx="8027988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D234721-8F4A-56C3-32C0-67CB85F743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301625"/>
            <a:ext cx="7999412" cy="966788"/>
          </a:xfrm>
        </p:spPr>
        <p:txBody>
          <a:bodyPr/>
          <a:lstStyle/>
          <a:p>
            <a:pPr eaLnBrk="1" hangingPunct="1"/>
            <a:r>
              <a:rPr lang="en-GB" altLang="en-US" sz="2800" b="1" u="sng">
                <a:solidFill>
                  <a:schemeClr val="tx1"/>
                </a:solidFill>
              </a:rPr>
              <a:t>Anterior Chest Landmarks.</a:t>
            </a:r>
            <a:endParaRPr lang="en-US" altLang="en-US" sz="2800" b="1" u="sng">
              <a:solidFill>
                <a:schemeClr val="tx1"/>
              </a:solidFill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A6CC5F8-610A-76A5-1AA5-EBC086CC8D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11268" name="Picture 5" descr="image4">
            <a:extLst>
              <a:ext uri="{FF2B5EF4-FFF2-40B4-BE49-F238E27FC236}">
                <a16:creationId xmlns:a16="http://schemas.microsoft.com/office/drawing/2014/main" id="{CB614704-FC46-CC2C-84F6-95FE8A1A5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341438"/>
            <a:ext cx="76327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1748289-ADCA-2701-1F79-FC4C582D30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3A586E1D-C685-3517-E15A-528CCF32C8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13316" name="Picture 5" descr="image5">
            <a:extLst>
              <a:ext uri="{FF2B5EF4-FFF2-40B4-BE49-F238E27FC236}">
                <a16:creationId xmlns:a16="http://schemas.microsoft.com/office/drawing/2014/main" id="{86A95C0A-21EC-A31E-6473-6AFFA6519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981075"/>
            <a:ext cx="7704137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5" descr="review-5">
            <a:extLst>
              <a:ext uri="{FF2B5EF4-FFF2-40B4-BE49-F238E27FC236}">
                <a16:creationId xmlns:a16="http://schemas.microsoft.com/office/drawing/2014/main" id="{2D7190AF-59DF-E826-D7F5-0605C3470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25175"/>
            <a:ext cx="7776864" cy="560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F4012DB-3C09-3305-14FC-978C099896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05B4DE4-7229-EA01-6921-994D3977E8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15364" name="Picture 5" descr="mrlndmks">
            <a:extLst>
              <a:ext uri="{FF2B5EF4-FFF2-40B4-BE49-F238E27FC236}">
                <a16:creationId xmlns:a16="http://schemas.microsoft.com/office/drawing/2014/main" id="{0636C615-58B0-2147-B5E6-07051698D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76250"/>
            <a:ext cx="6769100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138" y="2258362"/>
            <a:ext cx="8710862" cy="3355244"/>
          </a:xfrm>
        </p:spPr>
        <p:txBody>
          <a:bodyPr numCol="2"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CA" sz="1950" dirty="0"/>
              <a:t>Depth of breathing (shallow, normal, deep)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CA" sz="1950" dirty="0"/>
              <a:t>Respiratory rate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CA" sz="1950" dirty="0"/>
              <a:t>Pattern (regular vs laboured)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CA" sz="1950" dirty="0"/>
              <a:t>Movement (symmetrical vs asymmetrical)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CA" sz="1950" dirty="0"/>
              <a:t>Abnormal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CA" sz="1950" dirty="0"/>
              <a:t>Pursed lips, nasal flaring, accessory muscle use, cyanosis, clubbed fingers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CA" sz="1950" dirty="0"/>
              <a:t>Is there a cough?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CA" sz="1950" dirty="0"/>
              <a:t>Sputum (note quantity, colour)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CA" sz="1950" dirty="0"/>
              <a:t>Level of consciousness (alert vs depressed)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CA" sz="1950" dirty="0"/>
              <a:t>Confusion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CA" sz="1950" dirty="0"/>
              <a:t>Tracheal deviation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A97482-7DDD-D889-71A5-B696340417E4}"/>
              </a:ext>
            </a:extLst>
          </p:cNvPr>
          <p:cNvSpPr txBox="1">
            <a:spLocks/>
          </p:cNvSpPr>
          <p:nvPr/>
        </p:nvSpPr>
        <p:spPr>
          <a:xfrm>
            <a:off x="443178" y="1407986"/>
            <a:ext cx="7886700" cy="9941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8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5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bin SemiBold"/>
                <a:ea typeface="+mj-ea"/>
                <a:cs typeface="+mj-cs"/>
              </a:rPr>
              <a:t>Look</a:t>
            </a:r>
            <a:endParaRPr kumimoji="0" lang="en-CA" sz="4950" b="0" i="0" u="none" strike="noStrike" kern="1200" cap="none" spc="0" normalizeH="0" baseline="0" noProof="0" dirty="0">
              <a:ln>
                <a:noFill/>
              </a:ln>
              <a:solidFill>
                <a:srgbClr val="008080"/>
              </a:solidFill>
              <a:effectLst/>
              <a:uLnTx/>
              <a:uFillTx/>
              <a:latin typeface="Cabin SemiBold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B87573-ABCB-8247-D9F7-AA78E2B1F4F5}"/>
              </a:ext>
            </a:extLst>
          </p:cNvPr>
          <p:cNvSpPr/>
          <p:nvPr/>
        </p:nvSpPr>
        <p:spPr>
          <a:xfrm>
            <a:off x="6786052" y="5981899"/>
            <a:ext cx="2357948" cy="85930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bi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8162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882" y="2335792"/>
            <a:ext cx="8710862" cy="2461532"/>
          </a:xfrm>
        </p:spPr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CA" sz="2700" dirty="0"/>
              <a:t>Chest movement (symmetrical vs asymmetrical)</a:t>
            </a:r>
          </a:p>
          <a:p>
            <a:pPr algn="ctr"/>
            <a:endParaRPr lang="en-CA" sz="2700" dirty="0"/>
          </a:p>
          <a:p>
            <a:r>
              <a:rPr lang="en-CA" sz="2700" dirty="0"/>
              <a:t>Lightly place hands on each side of the chest wall, thumbs together at midline. </a:t>
            </a:r>
          </a:p>
          <a:p>
            <a:r>
              <a:rPr lang="en-CA" sz="2700" dirty="0"/>
              <a:t>Thumbs should move apart on inspiration and fall back together on expiration.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B3BEA4-9C61-4C12-781F-F14A3F037339}"/>
              </a:ext>
            </a:extLst>
          </p:cNvPr>
          <p:cNvSpPr txBox="1">
            <a:spLocks/>
          </p:cNvSpPr>
          <p:nvPr/>
        </p:nvSpPr>
        <p:spPr>
          <a:xfrm>
            <a:off x="443178" y="1407986"/>
            <a:ext cx="7886700" cy="9941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8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5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bin SemiBold"/>
                <a:ea typeface="+mj-ea"/>
                <a:cs typeface="+mj-cs"/>
              </a:rPr>
              <a:t>Feel</a:t>
            </a:r>
            <a:endParaRPr kumimoji="0" lang="en-CA" sz="4950" b="0" i="0" u="none" strike="noStrike" kern="1200" cap="none" spc="0" normalizeH="0" baseline="0" noProof="0" dirty="0">
              <a:ln>
                <a:noFill/>
              </a:ln>
              <a:solidFill>
                <a:srgbClr val="008080"/>
              </a:solidFill>
              <a:effectLst/>
              <a:uLnTx/>
              <a:uFillTx/>
              <a:latin typeface="Cabin SemiBold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A7FAFE-6B40-0062-96BE-75FDA24E415F}"/>
              </a:ext>
            </a:extLst>
          </p:cNvPr>
          <p:cNvSpPr/>
          <p:nvPr/>
        </p:nvSpPr>
        <p:spPr>
          <a:xfrm>
            <a:off x="6786052" y="5981899"/>
            <a:ext cx="2357948" cy="85930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bi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130299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CW OHT">
      <a:dk1>
        <a:sysClr val="windowText" lastClr="000000"/>
      </a:dk1>
      <a:lt1>
        <a:sysClr val="window" lastClr="FFFFFF"/>
      </a:lt1>
      <a:dk2>
        <a:srgbClr val="008080"/>
      </a:dk2>
      <a:lt2>
        <a:srgbClr val="FCD3D0"/>
      </a:lt2>
      <a:accent1>
        <a:srgbClr val="7BCED2"/>
      </a:accent1>
      <a:accent2>
        <a:srgbClr val="ED6571"/>
      </a:accent2>
      <a:accent3>
        <a:srgbClr val="F7A19A"/>
      </a:accent3>
      <a:accent4>
        <a:srgbClr val="FFD087"/>
      </a:accent4>
      <a:accent5>
        <a:srgbClr val="00CDC8"/>
      </a:accent5>
      <a:accent6>
        <a:srgbClr val="FFF2DD"/>
      </a:accent6>
      <a:hlink>
        <a:srgbClr val="7BCED2"/>
      </a:hlink>
      <a:folHlink>
        <a:srgbClr val="FFFFFF"/>
      </a:folHlink>
    </a:clrScheme>
    <a:fontScheme name="Cabin">
      <a:majorFont>
        <a:latin typeface="Cabin SemiBold"/>
        <a:ea typeface=""/>
        <a:cs typeface=""/>
      </a:majorFont>
      <a:minorFont>
        <a:latin typeface="Cab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W OHT PPT" id="{A1CC9CDB-D9E1-4FE9-871C-3CDC026DE95D}" vid="{4D05AB09-350F-4329-BC25-929A718FE3F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697</TotalTime>
  <Words>468</Words>
  <Application>Microsoft Office PowerPoint</Application>
  <PresentationFormat>On-screen Show (4:3)</PresentationFormat>
  <Paragraphs>95</Paragraphs>
  <Slides>17</Slides>
  <Notes>15</Notes>
  <HiddenSlides>0</HiddenSlides>
  <MMClips>4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Verdana</vt:lpstr>
      <vt:lpstr>Arial</vt:lpstr>
      <vt:lpstr>Wingdings</vt:lpstr>
      <vt:lpstr>Calibri</vt:lpstr>
      <vt:lpstr>Times New Roman</vt:lpstr>
      <vt:lpstr>Parcel</vt:lpstr>
      <vt:lpstr>Office Theme</vt:lpstr>
      <vt:lpstr>Respiratory System Physical Examination</vt:lpstr>
      <vt:lpstr>FOUR COMPONENTS OF A RESPIRATORY ASSESSMENT</vt:lpstr>
      <vt:lpstr>PowerPoint Presentation</vt:lpstr>
      <vt:lpstr>Anterior Chest Landmarks.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Chest Wall Expansion</vt:lpstr>
      <vt:lpstr>PowerPoint Presentation</vt:lpstr>
      <vt:lpstr>PowerPoint Presentation</vt:lpstr>
      <vt:lpstr>Abnormal Sounds</vt:lpstr>
      <vt:lpstr>Crackles/Rales</vt:lpstr>
      <vt:lpstr>Wheezing</vt:lpstr>
      <vt:lpstr>Rhonchi</vt:lpstr>
      <vt:lpstr>Percussion Sounds</vt:lpstr>
    </vt:vector>
  </TitlesOfParts>
  <Company>Floyd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RESPIRATORY ASSESSMENT</dc:title>
  <dc:creator>Floyd College</dc:creator>
  <cp:lastModifiedBy>Danial</cp:lastModifiedBy>
  <cp:revision>50</cp:revision>
  <cp:lastPrinted>2016-03-01T07:39:13Z</cp:lastPrinted>
  <dcterms:created xsi:type="dcterms:W3CDTF">1998-03-31T17:02:18Z</dcterms:created>
  <dcterms:modified xsi:type="dcterms:W3CDTF">2024-11-09T20:55:55Z</dcterms:modified>
</cp:coreProperties>
</file>