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8BF1-3E75-4DF3-ADB0-271206E80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34305-49D5-4911-AE2E-3F3433190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21EB-5407-468A-B755-164B3664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379-D579-45F8-AD61-758EA77453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9E7D-F8A6-490E-9199-5CED0EEE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7D7D6-AA56-4445-A0EF-AB4719E2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E05E-9ED7-4CE5-BB3A-CA234C07B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212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2DD3-8F22-411C-B671-0C068A06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6D9E2-A45B-4606-8870-8735ED5E0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CC3F-3622-4C08-8A2C-5090D1D3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379-D579-45F8-AD61-758EA77453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53DB6-B64B-474B-A845-8243B367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7FF35-CDE4-45DC-9263-D3177F31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E05E-9ED7-4CE5-BB3A-CA234C07B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502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6687C-C691-4FE2-A518-4740C91F5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0141A-8F9A-4934-9F4F-43447C899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A5C21-4817-44A5-A2AF-6779C6EC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379-D579-45F8-AD61-758EA77453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D2D8-5072-4320-8541-F3C91DE3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9AEF-76B1-4215-8556-AE033485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E05E-9ED7-4CE5-BB3A-CA234C07B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06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7EE95-09A2-4F76-914F-AFC122CE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9EBB-A560-4643-9A61-4890EE65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D4450-5F4C-4F8F-8132-13CDC5A62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379-D579-45F8-AD61-758EA77453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9D9AE-33E0-4E1C-AAF5-BEB2B1DE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E2D0-9B16-40CE-AA05-349D9FD4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E05E-9ED7-4CE5-BB3A-CA234C07B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60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A7B1-3D97-442C-AA72-AF1461EA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B824C-825B-4CFD-9959-276BE4FA6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32F39-52AF-4AEF-A946-82F2C428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379-D579-45F8-AD61-758EA77453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94A2-1738-4F47-917D-00865B30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35D0-89C9-40EA-8073-AA80193F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E05E-9ED7-4CE5-BB3A-CA234C07B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5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B226-58DB-4731-98A3-F8C56D3A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5124-CA5F-45C6-86B6-C7DFFE9C8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F90E8-35EC-4C2A-BF55-F7D37E226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F4330-5E6E-4752-AEBC-9242088C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379-D579-45F8-AD61-758EA77453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95043-DB7B-4880-87CD-013D8F5B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F04B9-DAEC-47C4-ABF4-F6FAAE82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E05E-9ED7-4CE5-BB3A-CA234C07B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367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841B-6972-4CCB-AE7D-81241A98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5FDA0-9D08-4EB4-9644-06E09064F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04B9A-BB91-4E94-A855-20610EACD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99547-BB4D-4272-BCA5-2A1DF019A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977B1-89FD-41EC-B8B7-F9983311A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27D67-AF0A-48EC-9316-045FF106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379-D579-45F8-AD61-758EA77453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479A6-B25C-4FD4-A232-7567B7EE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365F9-5AF4-408B-898F-837940CE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E05E-9ED7-4CE5-BB3A-CA234C07B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759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32A7-4900-4E14-8FCA-EA19ABDC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D33A4-81BC-416B-B5C3-619AD4A3F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379-D579-45F8-AD61-758EA77453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27FA9-94E1-4A81-B3F6-3CF06A2D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3FBCE-786C-4B4E-AA6D-A7EB7C3A4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E05E-9ED7-4CE5-BB3A-CA234C07B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7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D441E-3223-4903-AF87-1B9F7783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379-D579-45F8-AD61-758EA77453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A96E4-D319-437A-8020-C226D702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95572-1D2B-4655-80DD-DC7FC5E4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E05E-9ED7-4CE5-BB3A-CA234C07B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92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3505-1188-4F7A-B920-8EDD0A43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C50A-A42E-49D2-AE91-9499EE4D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8FBA6-FC65-4F79-B3BD-4FB93EBA6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02F5C-7C69-48F0-9654-82A0C73D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379-D579-45F8-AD61-758EA77453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CF8F2-6BD9-4869-8570-76843667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381ED-B474-4087-82FB-163CF9C8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E05E-9ED7-4CE5-BB3A-CA234C07B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76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B0D-87E4-4A8A-854C-EF66F9C57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88DC5-EDA3-464C-8E8D-7D5EC75B2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52B19-0E59-48F1-AB06-E4D24A702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1867-395F-4B8D-A6CB-F45BDD15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C379-D579-45F8-AD61-758EA77453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7C271-C505-4484-B08C-B0CF01DE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41F2E-ED73-4934-848D-C8310D20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E05E-9ED7-4CE5-BB3A-CA234C07B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46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BCA18-9887-406F-AEFE-4515F892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A45E1-F9B8-4FEA-8757-0B12A977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5A2D-AB1F-424F-8228-E2D7E7219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C379-D579-45F8-AD61-758EA774530C}" type="datetimeFigureOut">
              <a:rPr lang="es-ES" smtClean="0"/>
              <a:t>22/03/2021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58BB9-CDFB-4A62-B181-FF3245622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440F-9098-423F-88E1-4AFB3B01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E05E-9ED7-4CE5-BB3A-CA234C07BF8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76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4246CB98-915B-4B12-9730-84576C01E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1" y="461848"/>
            <a:ext cx="2925398" cy="22671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42192C-0001-426F-A2F7-9B3C95D2642C}"/>
              </a:ext>
            </a:extLst>
          </p:cNvPr>
          <p:cNvSpPr/>
          <p:nvPr/>
        </p:nvSpPr>
        <p:spPr>
          <a:xfrm>
            <a:off x="3462129" y="1041442"/>
            <a:ext cx="819314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7FBB2-7CAE-418F-9DFF-BADBB83CEFD4}"/>
              </a:ext>
            </a:extLst>
          </p:cNvPr>
          <p:cNvSpPr txBox="1"/>
          <p:nvPr/>
        </p:nvSpPr>
        <p:spPr>
          <a:xfrm>
            <a:off x="536731" y="5621712"/>
            <a:ext cx="32709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Daniel Estévez-Barcia</a:t>
            </a:r>
          </a:p>
          <a:p>
            <a:r>
              <a:rPr lang="en-US" sz="2800" i="1" dirty="0"/>
              <a:t>daeb@natur.gl</a:t>
            </a:r>
            <a:endParaRPr lang="es-ES" sz="2800" i="1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D1CED7C-AA18-4D36-A54F-8FE4FADD2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497" y="4708563"/>
            <a:ext cx="2113772" cy="18262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9C5C12-6E45-4EC2-81B9-68DED5D44213}"/>
              </a:ext>
            </a:extLst>
          </p:cNvPr>
          <p:cNvSpPr/>
          <p:nvPr/>
        </p:nvSpPr>
        <p:spPr>
          <a:xfrm>
            <a:off x="7496129" y="2267367"/>
            <a:ext cx="40907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 to cover</a:t>
            </a:r>
          </a:p>
        </p:txBody>
      </p:sp>
    </p:spTree>
    <p:extLst>
      <p:ext uri="{BB962C8B-B14F-4D97-AF65-F5344CB8AC3E}">
        <p14:creationId xmlns:p14="http://schemas.microsoft.com/office/powerpoint/2010/main" val="21072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8C832-06F6-48EE-8EC5-3E256F671720}"/>
              </a:ext>
            </a:extLst>
          </p:cNvPr>
          <p:cNvSpPr/>
          <p:nvPr/>
        </p:nvSpPr>
        <p:spPr>
          <a:xfrm>
            <a:off x="205273" y="191797"/>
            <a:ext cx="38683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 of the slide</a:t>
            </a:r>
          </a:p>
        </p:txBody>
      </p:sp>
      <p:pic>
        <p:nvPicPr>
          <p:cNvPr id="5" name="Picture 4" descr="Logo, icon&#10;&#10;Description automatically generated">
            <a:extLst>
              <a:ext uri="{FF2B5EF4-FFF2-40B4-BE49-F238E27FC236}">
                <a16:creationId xmlns:a16="http://schemas.microsoft.com/office/drawing/2014/main" id="{D66B1024-D7D9-457D-A7BD-34EE07038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8" y="6022258"/>
            <a:ext cx="830897" cy="643945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08C54DB-AD7C-4136-BCA3-860E4EDED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194" y="5985282"/>
            <a:ext cx="830898" cy="7178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10F50D-7699-4C55-A173-53BA658AC20C}"/>
              </a:ext>
            </a:extLst>
          </p:cNvPr>
          <p:cNvSpPr/>
          <p:nvPr/>
        </p:nvSpPr>
        <p:spPr>
          <a:xfrm>
            <a:off x="1230361" y="6144175"/>
            <a:ext cx="261693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Basics and Foundations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A2E277-7925-44FF-BF3A-6F401F2D4332}"/>
              </a:ext>
            </a:extLst>
          </p:cNvPr>
          <p:cNvCxnSpPr/>
          <p:nvPr/>
        </p:nvCxnSpPr>
        <p:spPr>
          <a:xfrm>
            <a:off x="205273" y="5794316"/>
            <a:ext cx="116788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2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Estevez-Barcia</dc:creator>
  <cp:lastModifiedBy>Daniel Estevez-Barcia</cp:lastModifiedBy>
  <cp:revision>1</cp:revision>
  <dcterms:created xsi:type="dcterms:W3CDTF">2021-03-22T18:07:59Z</dcterms:created>
  <dcterms:modified xsi:type="dcterms:W3CDTF">2021-03-22T18:09:01Z</dcterms:modified>
</cp:coreProperties>
</file>