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7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8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2DF6-C871-4C6C-95E8-489A6211D2E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D5C9-BCEC-4461-AD23-D9F70455D24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/>
          <p:cNvSpPr/>
          <p:nvPr/>
        </p:nvSpPr>
        <p:spPr>
          <a:xfrm>
            <a:off x="3516948" y="768530"/>
            <a:ext cx="4289342" cy="2411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 3"/>
          <p:cNvSpPr/>
          <p:nvPr/>
        </p:nvSpPr>
        <p:spPr>
          <a:xfrm>
            <a:off x="5895544" y="929947"/>
            <a:ext cx="1680754" cy="119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Wikidata</a:t>
            </a:r>
            <a:r>
              <a:rPr lang="es-ES" sz="1600" dirty="0" smtClean="0"/>
              <a:t> </a:t>
            </a:r>
            <a:r>
              <a:rPr lang="es-ES" sz="1600" dirty="0" err="1" smtClean="0"/>
              <a:t>entity</a:t>
            </a:r>
            <a:endParaRPr lang="es-ES" sz="1600" dirty="0" smtClean="0"/>
          </a:p>
          <a:p>
            <a:pPr algn="ctr"/>
            <a:r>
              <a:rPr lang="es-ES" sz="1600" dirty="0" smtClean="0"/>
              <a:t>Extractor</a:t>
            </a:r>
          </a:p>
          <a:p>
            <a:pPr algn="ctr"/>
            <a:r>
              <a:rPr lang="es-ES" sz="1600" dirty="0"/>
              <a:t>+</a:t>
            </a:r>
            <a:endParaRPr lang="es-ES" sz="1600" dirty="0" smtClean="0"/>
          </a:p>
          <a:p>
            <a:pPr algn="ctr"/>
            <a:r>
              <a:rPr lang="es-ES" sz="1600" dirty="0" err="1" smtClean="0"/>
              <a:t>Graph</a:t>
            </a:r>
            <a:r>
              <a:rPr lang="es-ES" sz="1600" dirty="0" smtClean="0"/>
              <a:t> </a:t>
            </a:r>
            <a:r>
              <a:rPr lang="es-ES" sz="1600" dirty="0" err="1" smtClean="0"/>
              <a:t>traversal</a:t>
            </a:r>
            <a:endParaRPr lang="en-GB" sz="1600" dirty="0"/>
          </a:p>
        </p:txBody>
      </p:sp>
      <p:sp>
        <p:nvSpPr>
          <p:cNvPr id="5" name="Rectángulo 4"/>
          <p:cNvSpPr/>
          <p:nvPr/>
        </p:nvSpPr>
        <p:spPr>
          <a:xfrm>
            <a:off x="5909926" y="2301238"/>
            <a:ext cx="1680754" cy="81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Upload</a:t>
            </a:r>
            <a:endParaRPr lang="es-ES" dirty="0" smtClean="0"/>
          </a:p>
          <a:p>
            <a:pPr algn="ctr"/>
            <a:r>
              <a:rPr lang="es-ES" dirty="0"/>
              <a:t>t</a:t>
            </a:r>
            <a:r>
              <a:rPr lang="es-ES" dirty="0" smtClean="0"/>
              <a:t>o </a:t>
            </a:r>
            <a:r>
              <a:rPr lang="es-ES" dirty="0" err="1" smtClean="0"/>
              <a:t>Triplestore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3707780" y="1120135"/>
            <a:ext cx="1680754" cy="79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Wikidata</a:t>
            </a:r>
            <a:endParaRPr lang="es-ES" dirty="0" smtClean="0"/>
          </a:p>
          <a:p>
            <a:pPr algn="ctr"/>
            <a:r>
              <a:rPr lang="es-ES" dirty="0" err="1" smtClean="0"/>
              <a:t>accessor</a:t>
            </a:r>
            <a:endParaRPr lang="en-GB" dirty="0"/>
          </a:p>
        </p:txBody>
      </p:sp>
      <p:sp>
        <p:nvSpPr>
          <p:cNvPr id="7" name="Cilindro 6"/>
          <p:cNvSpPr/>
          <p:nvPr/>
        </p:nvSpPr>
        <p:spPr>
          <a:xfrm>
            <a:off x="556403" y="216624"/>
            <a:ext cx="1924595" cy="14467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Wikidata</a:t>
            </a:r>
            <a:endParaRPr lang="en-GB" dirty="0"/>
          </a:p>
        </p:txBody>
      </p:sp>
      <p:sp>
        <p:nvSpPr>
          <p:cNvPr id="8" name="Esquina doblada 7"/>
          <p:cNvSpPr/>
          <p:nvPr/>
        </p:nvSpPr>
        <p:spPr>
          <a:xfrm>
            <a:off x="740229" y="2708364"/>
            <a:ext cx="1464270" cy="117783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Wikidata</a:t>
            </a:r>
            <a:endParaRPr lang="es-ES" sz="1600" dirty="0" smtClean="0"/>
          </a:p>
          <a:p>
            <a:pPr algn="ctr"/>
            <a:r>
              <a:rPr lang="es-ES" sz="1600" dirty="0" err="1" smtClean="0"/>
              <a:t>dumps</a:t>
            </a:r>
            <a:endParaRPr lang="en-GB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187273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Guillermo</a:t>
            </a:r>
            <a:endParaRPr lang="en-GB" dirty="0"/>
          </a:p>
        </p:txBody>
      </p:sp>
      <p:sp>
        <p:nvSpPr>
          <p:cNvPr id="10" name="Flecha abajo 9"/>
          <p:cNvSpPr/>
          <p:nvPr/>
        </p:nvSpPr>
        <p:spPr>
          <a:xfrm>
            <a:off x="1193263" y="1770588"/>
            <a:ext cx="610547" cy="801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11"/>
          <p:cNvCxnSpPr>
            <a:stCxn id="6" idx="1"/>
            <a:endCxn id="7" idx="4"/>
          </p:cNvCxnSpPr>
          <p:nvPr/>
        </p:nvCxnSpPr>
        <p:spPr>
          <a:xfrm flipH="1" flipV="1">
            <a:off x="2480998" y="939979"/>
            <a:ext cx="1226782" cy="57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1"/>
            <a:endCxn id="8" idx="3"/>
          </p:cNvCxnSpPr>
          <p:nvPr/>
        </p:nvCxnSpPr>
        <p:spPr>
          <a:xfrm flipH="1">
            <a:off x="2204499" y="1516376"/>
            <a:ext cx="1503281" cy="178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3"/>
            <a:endCxn id="35" idx="1"/>
          </p:cNvCxnSpPr>
          <p:nvPr/>
        </p:nvCxnSpPr>
        <p:spPr>
          <a:xfrm>
            <a:off x="7576298" y="1527631"/>
            <a:ext cx="556564" cy="3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4" idx="1"/>
            <a:endCxn id="6" idx="3"/>
          </p:cNvCxnSpPr>
          <p:nvPr/>
        </p:nvCxnSpPr>
        <p:spPr>
          <a:xfrm flipH="1" flipV="1">
            <a:off x="5388534" y="1516376"/>
            <a:ext cx="507010" cy="1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ilindro 33"/>
          <p:cNvSpPr/>
          <p:nvPr/>
        </p:nvSpPr>
        <p:spPr>
          <a:xfrm>
            <a:off x="6185183" y="3495949"/>
            <a:ext cx="1123406" cy="10842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Wikidata</a:t>
            </a:r>
            <a:endParaRPr lang="es-ES" dirty="0" smtClean="0"/>
          </a:p>
          <a:p>
            <a:pPr algn="ctr"/>
            <a:r>
              <a:rPr lang="es-ES" dirty="0" err="1" smtClean="0"/>
              <a:t>subset</a:t>
            </a:r>
            <a:endParaRPr lang="en-GB" dirty="0"/>
          </a:p>
        </p:txBody>
      </p:sp>
      <p:sp>
        <p:nvSpPr>
          <p:cNvPr id="35" name="Esquina doblada 34"/>
          <p:cNvSpPr/>
          <p:nvPr/>
        </p:nvSpPr>
        <p:spPr>
          <a:xfrm>
            <a:off x="8132862" y="1358534"/>
            <a:ext cx="1275808" cy="11081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Wikidata</a:t>
            </a:r>
            <a:endParaRPr lang="es-ES" dirty="0" smtClean="0"/>
          </a:p>
          <a:p>
            <a:pPr algn="ctr"/>
            <a:r>
              <a:rPr lang="es-ES" dirty="0" err="1" smtClean="0"/>
              <a:t>dumps</a:t>
            </a:r>
            <a:endParaRPr lang="en-GB" dirty="0"/>
          </a:p>
        </p:txBody>
      </p:sp>
      <p:sp>
        <p:nvSpPr>
          <p:cNvPr id="36" name="Esquina doblada 35"/>
          <p:cNvSpPr/>
          <p:nvPr/>
        </p:nvSpPr>
        <p:spPr>
          <a:xfrm>
            <a:off x="8285262" y="1510934"/>
            <a:ext cx="1275808" cy="11081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Wikidata</a:t>
            </a:r>
            <a:endParaRPr lang="es-ES" dirty="0" smtClean="0"/>
          </a:p>
          <a:p>
            <a:pPr algn="ctr"/>
            <a:r>
              <a:rPr lang="es-ES" dirty="0" err="1" smtClean="0"/>
              <a:t>dumps</a:t>
            </a:r>
            <a:endParaRPr lang="en-GB" dirty="0"/>
          </a:p>
        </p:txBody>
      </p:sp>
      <p:sp>
        <p:nvSpPr>
          <p:cNvPr id="37" name="Esquina doblada 36"/>
          <p:cNvSpPr/>
          <p:nvPr/>
        </p:nvSpPr>
        <p:spPr>
          <a:xfrm>
            <a:off x="8437662" y="1663334"/>
            <a:ext cx="1275808" cy="11081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Entity</a:t>
            </a:r>
            <a:endParaRPr lang="es-ES" dirty="0" smtClean="0"/>
          </a:p>
          <a:p>
            <a:pPr algn="ctr"/>
            <a:r>
              <a:rPr lang="es-ES" dirty="0" err="1" smtClean="0"/>
              <a:t>dumps</a:t>
            </a:r>
            <a:endParaRPr lang="en-GB" dirty="0"/>
          </a:p>
        </p:txBody>
      </p:sp>
      <p:cxnSp>
        <p:nvCxnSpPr>
          <p:cNvPr id="38" name="Conector recto de flecha 37"/>
          <p:cNvCxnSpPr>
            <a:endCxn id="5" idx="3"/>
          </p:cNvCxnSpPr>
          <p:nvPr/>
        </p:nvCxnSpPr>
        <p:spPr>
          <a:xfrm flipH="1">
            <a:off x="7590680" y="2492826"/>
            <a:ext cx="542182" cy="21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5" idx="2"/>
            <a:endCxn id="34" idx="1"/>
          </p:cNvCxnSpPr>
          <p:nvPr/>
        </p:nvCxnSpPr>
        <p:spPr>
          <a:xfrm flipH="1">
            <a:off x="6746886" y="3115491"/>
            <a:ext cx="3417" cy="38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308589" y="3847796"/>
            <a:ext cx="121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Fuseki</a:t>
            </a:r>
            <a:endParaRPr lang="es-ES" dirty="0" smtClean="0"/>
          </a:p>
          <a:p>
            <a:r>
              <a:rPr lang="es-ES" dirty="0" err="1" smtClean="0"/>
              <a:t>Blazegraph</a:t>
            </a:r>
            <a:endParaRPr lang="en-GB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086301" y="370574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Pablo</a:t>
            </a:r>
            <a:endParaRPr lang="en-GB" dirty="0"/>
          </a:p>
        </p:txBody>
      </p:sp>
      <p:sp>
        <p:nvSpPr>
          <p:cNvPr id="47" name="Rectángulo 46"/>
          <p:cNvSpPr/>
          <p:nvPr/>
        </p:nvSpPr>
        <p:spPr>
          <a:xfrm>
            <a:off x="2412274" y="4700451"/>
            <a:ext cx="6451255" cy="1970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dirty="0" err="1" smtClean="0"/>
              <a:t>Scholia</a:t>
            </a:r>
            <a:endParaRPr lang="en-GB" dirty="0"/>
          </a:p>
        </p:txBody>
      </p:sp>
      <p:sp>
        <p:nvSpPr>
          <p:cNvPr id="48" name="Esquina doblada 47"/>
          <p:cNvSpPr/>
          <p:nvPr/>
        </p:nvSpPr>
        <p:spPr>
          <a:xfrm>
            <a:off x="3213463" y="5048661"/>
            <a:ext cx="1575712" cy="11692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Example</a:t>
            </a:r>
            <a:endParaRPr lang="es-ES" sz="1600" dirty="0" smtClean="0"/>
          </a:p>
          <a:p>
            <a:pPr algn="ctr"/>
            <a:r>
              <a:rPr lang="es-ES" sz="1600" dirty="0" smtClean="0"/>
              <a:t>SPARQL</a:t>
            </a:r>
          </a:p>
          <a:p>
            <a:pPr algn="ctr"/>
            <a:r>
              <a:rPr lang="es-ES" sz="1600" dirty="0" err="1" smtClean="0"/>
              <a:t>Query</a:t>
            </a:r>
            <a:r>
              <a:rPr lang="es-ES" sz="1600" dirty="0" smtClean="0"/>
              <a:t> </a:t>
            </a:r>
            <a:r>
              <a:rPr lang="es-ES" sz="1600" dirty="0" err="1" smtClean="0"/>
              <a:t>with</a:t>
            </a:r>
            <a:endParaRPr lang="es-ES" sz="1600" dirty="0" smtClean="0"/>
          </a:p>
          <a:p>
            <a:pPr algn="ctr"/>
            <a:r>
              <a:rPr lang="es-ES" sz="1600" dirty="0" err="1" smtClean="0"/>
              <a:t>subquery</a:t>
            </a:r>
            <a:endParaRPr lang="en-GB" sz="1600" dirty="0"/>
          </a:p>
        </p:txBody>
      </p:sp>
      <p:sp>
        <p:nvSpPr>
          <p:cNvPr id="49" name="Esquina doblada 48"/>
          <p:cNvSpPr/>
          <p:nvPr/>
        </p:nvSpPr>
        <p:spPr>
          <a:xfrm>
            <a:off x="5895544" y="4872982"/>
            <a:ext cx="1703759" cy="6389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Example</a:t>
            </a:r>
            <a:r>
              <a:rPr lang="es-ES" sz="1400" dirty="0" smtClean="0"/>
              <a:t> SPARQL</a:t>
            </a:r>
          </a:p>
          <a:p>
            <a:pPr algn="ctr"/>
            <a:r>
              <a:rPr lang="es-ES" sz="1400" dirty="0" err="1" smtClean="0"/>
              <a:t>Query</a:t>
            </a:r>
            <a:endParaRPr lang="es-ES" sz="1400" dirty="0" smtClean="0"/>
          </a:p>
        </p:txBody>
      </p:sp>
      <p:cxnSp>
        <p:nvCxnSpPr>
          <p:cNvPr id="51" name="Conector recto de flecha 50"/>
          <p:cNvCxnSpPr>
            <a:stCxn id="48" idx="3"/>
            <a:endCxn id="49" idx="1"/>
          </p:cNvCxnSpPr>
          <p:nvPr/>
        </p:nvCxnSpPr>
        <p:spPr>
          <a:xfrm flipV="1">
            <a:off x="4789175" y="5192461"/>
            <a:ext cx="1106369" cy="4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8886301" y="4669949"/>
            <a:ext cx="67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Jorge</a:t>
            </a:r>
            <a:endParaRPr lang="en-GB" dirty="0"/>
          </a:p>
        </p:txBody>
      </p:sp>
      <p:cxnSp>
        <p:nvCxnSpPr>
          <p:cNvPr id="85" name="Conector recto de flecha 84"/>
          <p:cNvCxnSpPr>
            <a:stCxn id="89" idx="0"/>
            <a:endCxn id="4" idx="1"/>
          </p:cNvCxnSpPr>
          <p:nvPr/>
        </p:nvCxnSpPr>
        <p:spPr>
          <a:xfrm flipV="1">
            <a:off x="4001319" y="1527631"/>
            <a:ext cx="1894225" cy="21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squina doblada 88"/>
          <p:cNvSpPr/>
          <p:nvPr/>
        </p:nvSpPr>
        <p:spPr>
          <a:xfrm>
            <a:off x="3369947" y="3692295"/>
            <a:ext cx="1262743" cy="69152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subquery</a:t>
            </a:r>
            <a:endParaRPr lang="en-GB" dirty="0"/>
          </a:p>
        </p:txBody>
      </p:sp>
      <p:cxnSp>
        <p:nvCxnSpPr>
          <p:cNvPr id="90" name="Conector recto de flecha 89"/>
          <p:cNvCxnSpPr>
            <a:stCxn id="48" idx="0"/>
            <a:endCxn id="89" idx="2"/>
          </p:cNvCxnSpPr>
          <p:nvPr/>
        </p:nvCxnSpPr>
        <p:spPr>
          <a:xfrm flipV="1">
            <a:off x="4001319" y="4383818"/>
            <a:ext cx="0" cy="66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49" idx="0"/>
            <a:endCxn id="34" idx="3"/>
          </p:cNvCxnSpPr>
          <p:nvPr/>
        </p:nvCxnSpPr>
        <p:spPr>
          <a:xfrm flipH="1" flipV="1">
            <a:off x="6746886" y="4580166"/>
            <a:ext cx="538" cy="29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squina doblada 106"/>
          <p:cNvSpPr/>
          <p:nvPr/>
        </p:nvSpPr>
        <p:spPr>
          <a:xfrm>
            <a:off x="5953169" y="5674209"/>
            <a:ext cx="1746365" cy="8422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Example</a:t>
            </a:r>
            <a:r>
              <a:rPr lang="es-ES" sz="1400" dirty="0" smtClean="0"/>
              <a:t> SPARQL</a:t>
            </a:r>
          </a:p>
          <a:p>
            <a:pPr algn="ctr"/>
            <a:r>
              <a:rPr lang="es-ES" sz="1400" dirty="0" err="1" smtClean="0"/>
              <a:t>Query</a:t>
            </a:r>
            <a:endParaRPr lang="es-ES" sz="1400" dirty="0" smtClean="0"/>
          </a:p>
          <a:p>
            <a:pPr algn="ctr"/>
            <a:r>
              <a:rPr lang="es-ES" sz="1400" dirty="0" err="1" smtClean="0"/>
              <a:t>With</a:t>
            </a:r>
            <a:r>
              <a:rPr lang="es-ES" sz="1400" dirty="0" smtClean="0"/>
              <a:t> </a:t>
            </a:r>
            <a:r>
              <a:rPr lang="es-ES" sz="1400" dirty="0" err="1" smtClean="0"/>
              <a:t>limits</a:t>
            </a:r>
            <a:endParaRPr lang="es-ES" sz="1400" dirty="0" smtClean="0"/>
          </a:p>
        </p:txBody>
      </p:sp>
      <p:cxnSp>
        <p:nvCxnSpPr>
          <p:cNvPr id="110" name="Conector recto de flecha 109"/>
          <p:cNvCxnSpPr>
            <a:stCxn id="48" idx="3"/>
            <a:endCxn id="107" idx="1"/>
          </p:cNvCxnSpPr>
          <p:nvPr/>
        </p:nvCxnSpPr>
        <p:spPr>
          <a:xfrm>
            <a:off x="4789175" y="5633291"/>
            <a:ext cx="1163994" cy="46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3331317" y="6182696"/>
            <a:ext cx="138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Country-</a:t>
            </a:r>
            <a:r>
              <a:rPr lang="es-ES" sz="1400" dirty="0" err="1" smtClean="0"/>
              <a:t>authors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72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Labra</dc:creator>
  <cp:lastModifiedBy>Jose Labra</cp:lastModifiedBy>
  <cp:revision>5</cp:revision>
  <dcterms:created xsi:type="dcterms:W3CDTF">2021-06-15T09:31:16Z</dcterms:created>
  <dcterms:modified xsi:type="dcterms:W3CDTF">2021-06-15T10:42:32Z</dcterms:modified>
</cp:coreProperties>
</file>