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3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2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0F0C1-AF38-49D7-A68C-5F7BE4B0FFE7}" type="datetimeFigureOut">
              <a:rPr lang="it-IT" smtClean="0"/>
              <a:t>26/08/2020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00F8-030D-410D-9D2B-8B5C7CF7A4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7255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0F0C1-AF38-49D7-A68C-5F7BE4B0FFE7}" type="datetimeFigureOut">
              <a:rPr lang="it-IT" smtClean="0"/>
              <a:t>26/08/2020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00F8-030D-410D-9D2B-8B5C7CF7A4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2898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0F0C1-AF38-49D7-A68C-5F7BE4B0FFE7}" type="datetimeFigureOut">
              <a:rPr lang="it-IT" smtClean="0"/>
              <a:t>26/08/2020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00F8-030D-410D-9D2B-8B5C7CF7A4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0047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0F0C1-AF38-49D7-A68C-5F7BE4B0FFE7}" type="datetimeFigureOut">
              <a:rPr lang="it-IT" smtClean="0"/>
              <a:t>26/08/2020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00F8-030D-410D-9D2B-8B5C7CF7A429}" type="slidenum">
              <a:rPr lang="it-IT" smtClean="0"/>
              <a:t>‹N›</a:t>
            </a:fld>
            <a:endParaRPr lang="it-I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7766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0F0C1-AF38-49D7-A68C-5F7BE4B0FFE7}" type="datetimeFigureOut">
              <a:rPr lang="it-IT" smtClean="0"/>
              <a:t>26/08/2020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00F8-030D-410D-9D2B-8B5C7CF7A4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0838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0F0C1-AF38-49D7-A68C-5F7BE4B0FFE7}" type="datetimeFigureOut">
              <a:rPr lang="it-IT" smtClean="0"/>
              <a:t>26/08/2020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00F8-030D-410D-9D2B-8B5C7CF7A4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7773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0F0C1-AF38-49D7-A68C-5F7BE4B0FFE7}" type="datetimeFigureOut">
              <a:rPr lang="it-IT" smtClean="0"/>
              <a:t>26/08/2020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00F8-030D-410D-9D2B-8B5C7CF7A4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1409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0F0C1-AF38-49D7-A68C-5F7BE4B0FFE7}" type="datetimeFigureOut">
              <a:rPr lang="it-IT" smtClean="0"/>
              <a:t>26/08/2020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00F8-030D-410D-9D2B-8B5C7CF7A4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34487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0F0C1-AF38-49D7-A68C-5F7BE4B0FFE7}" type="datetimeFigureOut">
              <a:rPr lang="it-IT" smtClean="0"/>
              <a:t>26/08/2020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00F8-030D-410D-9D2B-8B5C7CF7A4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0781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0F0C1-AF38-49D7-A68C-5F7BE4B0FFE7}" type="datetimeFigureOut">
              <a:rPr lang="it-IT" smtClean="0"/>
              <a:t>26/08/2020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00F8-030D-410D-9D2B-8B5C7CF7A4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941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0F0C1-AF38-49D7-A68C-5F7BE4B0FFE7}" type="datetimeFigureOut">
              <a:rPr lang="it-IT" smtClean="0"/>
              <a:t>26/08/2020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00F8-030D-410D-9D2B-8B5C7CF7A4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771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0F0C1-AF38-49D7-A68C-5F7BE4B0FFE7}" type="datetimeFigureOut">
              <a:rPr lang="it-IT" smtClean="0"/>
              <a:t>26/08/2020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00F8-030D-410D-9D2B-8B5C7CF7A4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5301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0F0C1-AF38-49D7-A68C-5F7BE4B0FFE7}" type="datetimeFigureOut">
              <a:rPr lang="it-IT" smtClean="0"/>
              <a:t>26/08/2020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00F8-030D-410D-9D2B-8B5C7CF7A4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217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0F0C1-AF38-49D7-A68C-5F7BE4B0FFE7}" type="datetimeFigureOut">
              <a:rPr lang="it-IT" smtClean="0"/>
              <a:t>26/08/2020</a:t>
            </a:fld>
            <a:endParaRPr lang="it-I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00F8-030D-410D-9D2B-8B5C7CF7A4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7317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0F0C1-AF38-49D7-A68C-5F7BE4B0FFE7}" type="datetimeFigureOut">
              <a:rPr lang="it-IT" smtClean="0"/>
              <a:t>26/08/2020</a:t>
            </a:fld>
            <a:endParaRPr lang="it-I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00F8-030D-410D-9D2B-8B5C7CF7A4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0153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0F0C1-AF38-49D7-A68C-5F7BE4B0FFE7}" type="datetimeFigureOut">
              <a:rPr lang="it-IT" smtClean="0"/>
              <a:t>26/08/2020</a:t>
            </a:fld>
            <a:endParaRPr lang="it-I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00F8-030D-410D-9D2B-8B5C7CF7A4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52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0F0C1-AF38-49D7-A68C-5F7BE4B0FFE7}" type="datetimeFigureOut">
              <a:rPr lang="it-IT" smtClean="0"/>
              <a:t>26/08/2020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100F8-030D-410D-9D2B-8B5C7CF7A4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2820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910F0C1-AF38-49D7-A68C-5F7BE4B0FFE7}" type="datetimeFigureOut">
              <a:rPr lang="it-IT" smtClean="0"/>
              <a:t>26/08/2020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100F8-030D-410D-9D2B-8B5C7CF7A4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14201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313B03-8CA8-441C-A11D-BD00A392F6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475556"/>
            <a:ext cx="8825658" cy="3329581"/>
          </a:xfrm>
        </p:spPr>
        <p:txBody>
          <a:bodyPr/>
          <a:lstStyle/>
          <a:p>
            <a:r>
              <a:rPr lang="it-IT" dirty="0"/>
              <a:t>Food Delivery </a:t>
            </a:r>
            <a:r>
              <a:rPr lang="it-IT" dirty="0" err="1"/>
              <a:t>Optimization</a:t>
            </a:r>
            <a:r>
              <a:rPr lang="it-IT" dirty="0"/>
              <a:t> in Milan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38B7057-A744-4C6A-AE04-F7B619EC16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/>
              <a:t>Coursera</a:t>
            </a:r>
            <a:r>
              <a:rPr lang="it-IT" dirty="0"/>
              <a:t> </a:t>
            </a:r>
            <a:r>
              <a:rPr lang="it-IT" dirty="0" err="1"/>
              <a:t>capstone</a:t>
            </a:r>
            <a:r>
              <a:rPr lang="it-IT" dirty="0"/>
              <a:t> project </a:t>
            </a:r>
          </a:p>
          <a:p>
            <a:r>
              <a:rPr lang="it-IT" dirty="0"/>
              <a:t>by </a:t>
            </a:r>
            <a:r>
              <a:rPr lang="it-IT" dirty="0" err="1"/>
              <a:t>daniele</a:t>
            </a:r>
            <a:r>
              <a:rPr lang="it-IT" dirty="0"/>
              <a:t> </a:t>
            </a:r>
            <a:r>
              <a:rPr lang="it-IT" dirty="0" err="1"/>
              <a:t>fistolera</a:t>
            </a:r>
            <a:endParaRPr lang="it-IT" dirty="0"/>
          </a:p>
        </p:txBody>
      </p:sp>
      <p:pic>
        <p:nvPicPr>
          <p:cNvPr id="5" name="Immagine 4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7B3BC65E-93DA-4F81-A506-CE4CD49C8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213" y="2883244"/>
            <a:ext cx="5235487" cy="314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804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53FF26-A591-41B3-976F-84FEB5277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Introduction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BDD808-E1CE-425F-9AFE-212AC71AE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The goal of the project </a:t>
            </a:r>
            <a:r>
              <a:rPr lang="it-IT" dirty="0" err="1"/>
              <a:t>is</a:t>
            </a:r>
            <a:r>
              <a:rPr lang="it-IT" dirty="0"/>
              <a:t> to </a:t>
            </a:r>
            <a:r>
              <a:rPr lang="it-IT" dirty="0" err="1"/>
              <a:t>find</a:t>
            </a:r>
            <a:r>
              <a:rPr lang="it-IT" dirty="0"/>
              <a:t> the best placements for 10 food </a:t>
            </a:r>
            <a:r>
              <a:rPr lang="it-IT" dirty="0" err="1"/>
              <a:t>couriers</a:t>
            </a:r>
            <a:r>
              <a:rPr lang="it-IT" dirty="0"/>
              <a:t> </a:t>
            </a:r>
            <a:r>
              <a:rPr lang="it-IT" dirty="0" err="1"/>
              <a:t>bases</a:t>
            </a:r>
            <a:r>
              <a:rPr lang="it-IT" dirty="0"/>
              <a:t> in Milan;</a:t>
            </a:r>
          </a:p>
          <a:p>
            <a:r>
              <a:rPr lang="it-IT" dirty="0"/>
              <a:t>The target audience are the food delivery companies in Milan </a:t>
            </a:r>
            <a:r>
              <a:rPr lang="it-IT" dirty="0" err="1"/>
              <a:t>because</a:t>
            </a:r>
            <a:r>
              <a:rPr lang="it-IT" dirty="0"/>
              <a:t> the </a:t>
            </a:r>
            <a:r>
              <a:rPr lang="it-IT" dirty="0" err="1"/>
              <a:t>optimal</a:t>
            </a:r>
            <a:r>
              <a:rPr lang="it-IT" dirty="0"/>
              <a:t> </a:t>
            </a:r>
            <a:r>
              <a:rPr lang="it-IT" dirty="0" err="1"/>
              <a:t>organization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couriers</a:t>
            </a:r>
            <a:r>
              <a:rPr lang="it-IT" dirty="0"/>
              <a:t> and </a:t>
            </a:r>
            <a:r>
              <a:rPr lang="it-IT" dirty="0" err="1"/>
              <a:t>restaraunts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essential</a:t>
            </a:r>
            <a:r>
              <a:rPr lang="it-IT" dirty="0"/>
              <a:t> to create an </a:t>
            </a:r>
            <a:r>
              <a:rPr lang="it-IT" dirty="0" err="1"/>
              <a:t>efficient</a:t>
            </a:r>
            <a:r>
              <a:rPr lang="it-IT" dirty="0"/>
              <a:t> and </a:t>
            </a:r>
            <a:r>
              <a:rPr lang="it-IT" dirty="0" err="1"/>
              <a:t>profitable</a:t>
            </a:r>
            <a:r>
              <a:rPr lang="it-IT" dirty="0"/>
              <a:t> system.</a:t>
            </a:r>
          </a:p>
        </p:txBody>
      </p:sp>
    </p:spTree>
    <p:extLst>
      <p:ext uri="{BB962C8B-B14F-4D97-AF65-F5344CB8AC3E}">
        <p14:creationId xmlns:p14="http://schemas.microsoft.com/office/powerpoint/2010/main" val="1775627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227149-DB37-45D0-BF24-E2289AF90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 </a:t>
            </a:r>
            <a:r>
              <a:rPr lang="it-IT" dirty="0" err="1"/>
              <a:t>Description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287543-2B6C-4DD7-97CD-1933F0CDF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The data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gathered</a:t>
            </a:r>
            <a:r>
              <a:rPr lang="it-IT" dirty="0"/>
              <a:t> </a:t>
            </a:r>
            <a:r>
              <a:rPr lang="it-IT" dirty="0" err="1"/>
              <a:t>trough</a:t>
            </a:r>
            <a:r>
              <a:rPr lang="it-IT" dirty="0"/>
              <a:t> the </a:t>
            </a:r>
            <a:r>
              <a:rPr lang="it-IT" dirty="0" err="1"/>
              <a:t>Foursquare</a:t>
            </a:r>
            <a:r>
              <a:rPr lang="it-IT" dirty="0"/>
              <a:t> API;</a:t>
            </a:r>
          </a:p>
          <a:p>
            <a:r>
              <a:rPr lang="it-IT" dirty="0"/>
              <a:t>The information </a:t>
            </a:r>
            <a:r>
              <a:rPr lang="it-IT" dirty="0" err="1"/>
              <a:t>obtained</a:t>
            </a:r>
            <a:r>
              <a:rPr lang="it-IT" dirty="0"/>
              <a:t> are name of the </a:t>
            </a:r>
            <a:r>
              <a:rPr lang="it-IT" dirty="0" err="1"/>
              <a:t>venue</a:t>
            </a:r>
            <a:r>
              <a:rPr lang="it-IT" dirty="0"/>
              <a:t>, </a:t>
            </a:r>
            <a:r>
              <a:rPr lang="it-IT" dirty="0" err="1"/>
              <a:t>category</a:t>
            </a:r>
            <a:r>
              <a:rPr lang="it-IT" dirty="0"/>
              <a:t> of cuisine and location </a:t>
            </a:r>
            <a:r>
              <a:rPr lang="it-IT" dirty="0" err="1"/>
              <a:t>coordinates</a:t>
            </a:r>
            <a:r>
              <a:rPr lang="it-IT" dirty="0"/>
              <a:t>.</a:t>
            </a:r>
          </a:p>
        </p:txBody>
      </p:sp>
      <p:pic>
        <p:nvPicPr>
          <p:cNvPr id="5" name="Immagine 4" descr="Immagine che contiene screenshot&#10;&#10;Descrizione generata automaticamente">
            <a:extLst>
              <a:ext uri="{FF2B5EF4-FFF2-40B4-BE49-F238E27FC236}">
                <a16:creationId xmlns:a16="http://schemas.microsoft.com/office/drawing/2014/main" id="{EEC03416-1110-42E8-A044-985777462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643" y="3324493"/>
            <a:ext cx="6012714" cy="321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151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C7F1A7-700E-4B33-9793-713051F55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Methodology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6BD262-1A7B-49C6-9587-CE0B5C601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Through</a:t>
            </a:r>
            <a:r>
              <a:rPr lang="it-IT" dirty="0"/>
              <a:t> a K-</a:t>
            </a:r>
            <a:r>
              <a:rPr lang="it-IT" dirty="0" err="1"/>
              <a:t>means</a:t>
            </a:r>
            <a:r>
              <a:rPr lang="it-IT" dirty="0"/>
              <a:t> </a:t>
            </a:r>
            <a:r>
              <a:rPr lang="it-IT" dirty="0" err="1"/>
              <a:t>alghoritm</a:t>
            </a:r>
            <a:r>
              <a:rPr lang="it-IT" dirty="0"/>
              <a:t> with 10 center point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define</a:t>
            </a:r>
            <a:r>
              <a:rPr lang="it-IT" dirty="0"/>
              <a:t> the locations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minimize</a:t>
            </a:r>
            <a:r>
              <a:rPr lang="it-IT" dirty="0"/>
              <a:t> the </a:t>
            </a:r>
            <a:r>
              <a:rPr lang="it-IT" dirty="0" err="1"/>
              <a:t>distance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the </a:t>
            </a:r>
            <a:r>
              <a:rPr lang="it-IT" dirty="0" err="1"/>
              <a:t>couriers</a:t>
            </a:r>
            <a:r>
              <a:rPr lang="it-IT" dirty="0"/>
              <a:t> </a:t>
            </a:r>
            <a:r>
              <a:rPr lang="it-IT" dirty="0" err="1"/>
              <a:t>bases</a:t>
            </a:r>
            <a:r>
              <a:rPr lang="it-IT" dirty="0"/>
              <a:t> and the </a:t>
            </a:r>
            <a:r>
              <a:rPr lang="it-IT" dirty="0" err="1"/>
              <a:t>venues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keeping the </a:t>
            </a:r>
            <a:r>
              <a:rPr lang="it-IT" dirty="0" err="1"/>
              <a:t>bases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maximum </a:t>
            </a:r>
            <a:r>
              <a:rPr lang="it-IT" dirty="0" err="1"/>
              <a:t>distance</a:t>
            </a:r>
            <a:r>
              <a:rPr lang="it-IT" dirty="0"/>
              <a:t>;</a:t>
            </a:r>
          </a:p>
          <a:p>
            <a:r>
              <a:rPr lang="it-IT" dirty="0"/>
              <a:t>After the </a:t>
            </a:r>
            <a:r>
              <a:rPr lang="it-IT" dirty="0" err="1"/>
              <a:t>clusterization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group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analysed</a:t>
            </a:r>
            <a:r>
              <a:rPr lang="it-IT" dirty="0"/>
              <a:t> </a:t>
            </a:r>
            <a:r>
              <a:rPr lang="it-IT" dirty="0" err="1"/>
              <a:t>counting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venues</a:t>
            </a:r>
            <a:r>
              <a:rPr lang="it-IT" dirty="0"/>
              <a:t>, the </a:t>
            </a:r>
            <a:r>
              <a:rPr lang="it-IT" dirty="0" err="1"/>
              <a:t>mean</a:t>
            </a:r>
            <a:r>
              <a:rPr lang="it-IT" dirty="0"/>
              <a:t> </a:t>
            </a:r>
            <a:r>
              <a:rPr lang="it-IT" dirty="0" err="1"/>
              <a:t>distance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bases</a:t>
            </a:r>
            <a:r>
              <a:rPr lang="it-IT" dirty="0"/>
              <a:t> and </a:t>
            </a:r>
            <a:r>
              <a:rPr lang="it-IT" dirty="0" err="1"/>
              <a:t>restaurants</a:t>
            </a:r>
            <a:r>
              <a:rPr lang="it-IT" dirty="0"/>
              <a:t> and the cuisine </a:t>
            </a:r>
            <a:r>
              <a:rPr lang="it-IT" dirty="0" err="1"/>
              <a:t>categories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4564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47275C-61E4-4440-96FC-549DC64E8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Results</a:t>
            </a:r>
            <a:r>
              <a:rPr lang="it-IT" dirty="0"/>
              <a:t>: Cluster </a:t>
            </a:r>
            <a:r>
              <a:rPr lang="it-IT" dirty="0" err="1"/>
              <a:t>Map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0917E46-1D98-4897-AD44-4A1F4E979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kmeans</a:t>
            </a:r>
            <a:r>
              <a:rPr lang="it-IT" dirty="0"/>
              <a:t> </a:t>
            </a:r>
            <a:r>
              <a:rPr lang="it-IT" dirty="0" err="1"/>
              <a:t>process</a:t>
            </a:r>
            <a:r>
              <a:rPr lang="it-IT" dirty="0"/>
              <a:t> produce the following </a:t>
            </a:r>
            <a:r>
              <a:rPr lang="it-IT" dirty="0" err="1"/>
              <a:t>result</a:t>
            </a:r>
            <a:r>
              <a:rPr lang="it-IT" dirty="0"/>
              <a:t>:</a:t>
            </a:r>
          </a:p>
        </p:txBody>
      </p:sp>
      <p:pic>
        <p:nvPicPr>
          <p:cNvPr id="5" name="Immagine 4" descr="Immagine che contiene testo, mappa&#10;&#10;Descrizione generata automaticamente">
            <a:extLst>
              <a:ext uri="{FF2B5EF4-FFF2-40B4-BE49-F238E27FC236}">
                <a16:creationId xmlns:a16="http://schemas.microsoft.com/office/drawing/2014/main" id="{A3680EC3-399F-4FBE-953B-05AA3A0E0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262" y="2645051"/>
            <a:ext cx="6701475" cy="4025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6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FDF52F-3D57-4165-9F3E-2AEE6EA6E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Results</a:t>
            </a:r>
            <a:r>
              <a:rPr lang="it-IT" dirty="0"/>
              <a:t>: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Venues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FF0B9C-9DE6-4A91-836B-BCAB857E8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venues</a:t>
            </a:r>
            <a:r>
              <a:rPr lang="it-IT" dirty="0"/>
              <a:t> per cluster are:</a:t>
            </a:r>
          </a:p>
        </p:txBody>
      </p:sp>
      <p:pic>
        <p:nvPicPr>
          <p:cNvPr id="5" name="Immagine 4" descr="Immagine che contiene edificio, orologio, disegnando&#10;&#10;Descrizione generata automaticamente">
            <a:extLst>
              <a:ext uri="{FF2B5EF4-FFF2-40B4-BE49-F238E27FC236}">
                <a16:creationId xmlns:a16="http://schemas.microsoft.com/office/drawing/2014/main" id="{25E74934-06F9-439B-AE27-87CA070A6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329" y="2873877"/>
            <a:ext cx="4852506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298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055005-0C18-4390-8502-BF96FAE7E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Results</a:t>
            </a:r>
            <a:r>
              <a:rPr lang="it-IT" dirty="0"/>
              <a:t>: </a:t>
            </a:r>
            <a:r>
              <a:rPr lang="it-IT" dirty="0" err="1"/>
              <a:t>Mean</a:t>
            </a:r>
            <a:r>
              <a:rPr lang="it-IT" dirty="0"/>
              <a:t> </a:t>
            </a:r>
            <a:r>
              <a:rPr lang="it-IT" dirty="0" err="1"/>
              <a:t>Distance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9A4767-F3D1-45E5-9976-669F15C28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mean</a:t>
            </a:r>
            <a:r>
              <a:rPr lang="it-IT" dirty="0"/>
              <a:t> </a:t>
            </a:r>
            <a:r>
              <a:rPr lang="it-IT" dirty="0" err="1"/>
              <a:t>distance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bases</a:t>
            </a:r>
            <a:r>
              <a:rPr lang="it-IT" dirty="0"/>
              <a:t> and </a:t>
            </a:r>
            <a:r>
              <a:rPr lang="it-IT" dirty="0" err="1"/>
              <a:t>venues</a:t>
            </a:r>
            <a:r>
              <a:rPr lang="it-IT" dirty="0"/>
              <a:t> are:</a:t>
            </a:r>
          </a:p>
        </p:txBody>
      </p:sp>
      <p:pic>
        <p:nvPicPr>
          <p:cNvPr id="5" name="Immagine 4" descr="Immagine che contiene sedendo, luce, tavolo, largo&#10;&#10;Descrizione generata automaticamente">
            <a:extLst>
              <a:ext uri="{FF2B5EF4-FFF2-40B4-BE49-F238E27FC236}">
                <a16:creationId xmlns:a16="http://schemas.microsoft.com/office/drawing/2014/main" id="{678EA913-B25A-4138-A10A-FA3F315CB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341" y="2916664"/>
            <a:ext cx="4903317" cy="353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260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AD4E54-26F6-421D-BF65-E89708665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Discussion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101A98-DDED-450B-BE07-D5D64FA4A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possible</a:t>
            </a:r>
            <a:r>
              <a:rPr lang="it-IT" dirty="0"/>
              <a:t> to locate the position of the </a:t>
            </a:r>
            <a:r>
              <a:rPr lang="it-IT" dirty="0" err="1"/>
              <a:t>basis</a:t>
            </a:r>
            <a:r>
              <a:rPr lang="it-IT" dirty="0"/>
              <a:t>;</a:t>
            </a:r>
          </a:p>
          <a:p>
            <a:r>
              <a:rPr lang="it-IT" dirty="0"/>
              <a:t>The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venues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indicator</a:t>
            </a:r>
            <a:r>
              <a:rPr lang="it-IT" dirty="0"/>
              <a:t> of </a:t>
            </a:r>
            <a:r>
              <a:rPr lang="it-IT" dirty="0" err="1"/>
              <a:t>how</a:t>
            </a:r>
            <a:r>
              <a:rPr lang="it-IT" dirty="0"/>
              <a:t> </a:t>
            </a:r>
            <a:r>
              <a:rPr lang="it-IT" dirty="0" err="1"/>
              <a:t>many</a:t>
            </a:r>
            <a:r>
              <a:rPr lang="it-IT" dirty="0"/>
              <a:t> </a:t>
            </a:r>
            <a:r>
              <a:rPr lang="it-IT" dirty="0" err="1"/>
              <a:t>orders</a:t>
            </a:r>
            <a:r>
              <a:rPr lang="it-IT" dirty="0"/>
              <a:t> the base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recieve</a:t>
            </a:r>
            <a:r>
              <a:rPr lang="it-IT" dirty="0"/>
              <a:t>;</a:t>
            </a:r>
          </a:p>
          <a:p>
            <a:r>
              <a:rPr lang="it-IT" dirty="0"/>
              <a:t>Cluster with more </a:t>
            </a:r>
            <a:r>
              <a:rPr lang="it-IT" dirty="0" err="1"/>
              <a:t>venues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in general 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mean</a:t>
            </a:r>
            <a:r>
              <a:rPr lang="it-IT" dirty="0"/>
              <a:t> </a:t>
            </a:r>
            <a:r>
              <a:rPr lang="it-IT" dirty="0" err="1"/>
              <a:t>distance</a:t>
            </a:r>
            <a:r>
              <a:rPr lang="it-IT" dirty="0"/>
              <a:t>;</a:t>
            </a:r>
          </a:p>
          <a:p>
            <a:r>
              <a:rPr lang="it-IT" dirty="0"/>
              <a:t>Cluster </a:t>
            </a:r>
            <a:r>
              <a:rPr lang="it-IT" dirty="0" err="1"/>
              <a:t>categories</a:t>
            </a:r>
            <a:r>
              <a:rPr lang="it-IT" dirty="0"/>
              <a:t> </a:t>
            </a:r>
            <a:r>
              <a:rPr lang="it-IT" dirty="0" err="1"/>
              <a:t>could</a:t>
            </a:r>
            <a:r>
              <a:rPr lang="it-IT" dirty="0"/>
              <a:t> be </a:t>
            </a:r>
            <a:r>
              <a:rPr lang="it-IT" dirty="0" err="1"/>
              <a:t>used</a:t>
            </a:r>
            <a:r>
              <a:rPr lang="it-IT" dirty="0"/>
              <a:t> to </a:t>
            </a:r>
            <a:r>
              <a:rPr lang="it-IT" dirty="0" err="1"/>
              <a:t>optimize</a:t>
            </a:r>
            <a:r>
              <a:rPr lang="it-IT" dirty="0"/>
              <a:t> the service.</a:t>
            </a:r>
          </a:p>
        </p:txBody>
      </p:sp>
    </p:spTree>
    <p:extLst>
      <p:ext uri="{BB962C8B-B14F-4D97-AF65-F5344CB8AC3E}">
        <p14:creationId xmlns:p14="http://schemas.microsoft.com/office/powerpoint/2010/main" val="2172378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BECDEB-248A-442F-BDA1-8CE0577E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61C8D8-8111-428A-A95B-41A99B8A5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principal</a:t>
            </a:r>
            <a:r>
              <a:rPr lang="it-IT" dirty="0"/>
              <a:t> </a:t>
            </a:r>
            <a:r>
              <a:rPr lang="it-IT" dirty="0" err="1"/>
              <a:t>objective</a:t>
            </a:r>
            <a:r>
              <a:rPr lang="it-IT" dirty="0"/>
              <a:t> of </a:t>
            </a:r>
            <a:r>
              <a:rPr lang="it-IT" dirty="0" err="1"/>
              <a:t>finding</a:t>
            </a:r>
            <a:r>
              <a:rPr lang="it-IT" dirty="0"/>
              <a:t> the location of 10 </a:t>
            </a:r>
            <a:r>
              <a:rPr lang="it-IT" dirty="0" err="1"/>
              <a:t>courier</a:t>
            </a:r>
            <a:r>
              <a:rPr lang="it-IT" dirty="0"/>
              <a:t> </a:t>
            </a:r>
            <a:r>
              <a:rPr lang="it-IT" dirty="0" err="1"/>
              <a:t>basis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satisfied</a:t>
            </a:r>
            <a:r>
              <a:rPr lang="it-IT" dirty="0"/>
              <a:t>;</a:t>
            </a:r>
          </a:p>
          <a:p>
            <a:r>
              <a:rPr lang="it-IT" dirty="0" err="1"/>
              <a:t>Additional</a:t>
            </a:r>
            <a:r>
              <a:rPr lang="it-IT" dirty="0"/>
              <a:t> information from cluster </a:t>
            </a:r>
            <a:r>
              <a:rPr lang="it-IT" dirty="0" err="1"/>
              <a:t>analysis</a:t>
            </a:r>
            <a:r>
              <a:rPr lang="it-IT" dirty="0"/>
              <a:t> </a:t>
            </a:r>
            <a:r>
              <a:rPr lang="it-IT" dirty="0" err="1"/>
              <a:t>permit</a:t>
            </a:r>
            <a:r>
              <a:rPr lang="it-IT" dirty="0"/>
              <a:t> to </a:t>
            </a:r>
            <a:r>
              <a:rPr lang="it-IT" dirty="0" err="1"/>
              <a:t>optimize</a:t>
            </a:r>
            <a:r>
              <a:rPr lang="it-IT" dirty="0"/>
              <a:t> the service.</a:t>
            </a:r>
          </a:p>
        </p:txBody>
      </p:sp>
    </p:spTree>
    <p:extLst>
      <p:ext uri="{BB962C8B-B14F-4D97-AF65-F5344CB8AC3E}">
        <p14:creationId xmlns:p14="http://schemas.microsoft.com/office/powerpoint/2010/main" val="9511581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</TotalTime>
  <Words>258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Ione</vt:lpstr>
      <vt:lpstr>Food Delivery Optimization in Milan</vt:lpstr>
      <vt:lpstr>Introduction</vt:lpstr>
      <vt:lpstr>Data Description</vt:lpstr>
      <vt:lpstr>Methodology</vt:lpstr>
      <vt:lpstr>Results: Cluster Map</vt:lpstr>
      <vt:lpstr>Results: Number of Venues</vt:lpstr>
      <vt:lpstr>Results: Mean Distance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Delivery Optimization in Milan</dc:title>
  <dc:creator>Daniele Fistolera</dc:creator>
  <cp:lastModifiedBy>Daniele Fistolera</cp:lastModifiedBy>
  <cp:revision>3</cp:revision>
  <dcterms:created xsi:type="dcterms:W3CDTF">2020-08-26T19:51:25Z</dcterms:created>
  <dcterms:modified xsi:type="dcterms:W3CDTF">2020-08-26T20:14:59Z</dcterms:modified>
</cp:coreProperties>
</file>