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</a:t>
            </a:r>
            <a:r>
              <a:rPr b="0" lang="en-GB" sz="1800" spc="-1" strike="noStrike">
                <a:latin typeface="Arial"/>
              </a:rPr>
              <a:t>edit the </a:t>
            </a:r>
            <a:r>
              <a:rPr b="0" lang="en-GB" sz="1800" spc="-1" strike="noStrike">
                <a:latin typeface="Arial"/>
              </a:rPr>
              <a:t>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www.scala-sbt.org/1.0/docs/Installing-sbt-on-Windows.html" TargetMode="External"/><Relationship Id="rId3" Type="http://schemas.openxmlformats.org/officeDocument/2006/relationships/hyperlink" Target="https://www.scala-sbt.org/1.0/docs/Installing-sbt-on-Linux.html" TargetMode="External"/><Relationship Id="rId4" Type="http://schemas.openxmlformats.org/officeDocument/2006/relationships/hyperlink" Target="https://www.jetbrains.com/idea/download/#section=linux" TargetMode="External"/><Relationship Id="rId5" Type="http://schemas.openxmlformats.org/officeDocument/2006/relationships/hyperlink" Target="https://scastie.scala-lang.org/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scala-sbt.org/1.0/docs/Installing-sbt-on-Windows.html" TargetMode="External"/><Relationship Id="rId3" Type="http://schemas.openxmlformats.org/officeDocument/2006/relationships/hyperlink" Target="https://www.scala-sbt.org/1.0/docs/Installing-sbt-on-Linux.html" TargetMode="External"/><Relationship Id="rId4" Type="http://schemas.openxmlformats.org/officeDocument/2006/relationships/hyperlink" Target="https://www.jetbrains.com/idea/download/#section=linux" TargetMode="External"/><Relationship Id="rId5" Type="http://schemas.openxmlformats.org/officeDocument/2006/relationships/hyperlink" Target="https://scastie.scala-lang.org/" TargetMode="External"/><Relationship Id="rId6" Type="http://schemas.openxmlformats.org/officeDocument/2006/relationships/hyperlink" Target="https://github.com/SCouto/cursoScalaMay18" TargetMode="External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www.scala-sbt.org/1.0/docs/Installing-sbt-on-Windows.html" TargetMode="External"/><Relationship Id="rId3" Type="http://schemas.openxmlformats.org/officeDocument/2006/relationships/hyperlink" Target="https://www.scala-sbt.org/1.0/docs/Installing-sbt-on-Linux.html" TargetMode="External"/><Relationship Id="rId4" Type="http://schemas.openxmlformats.org/officeDocument/2006/relationships/hyperlink" Target="https://www.jetbrains.com/idea/download/#section=linux" TargetMode="External"/><Relationship Id="rId5" Type="http://schemas.openxmlformats.org/officeDocument/2006/relationships/hyperlink" Target="https://scastie.scala-lang.org/" TargetMode="Externa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4" descr=""/>
          <p:cNvPicPr/>
          <p:nvPr/>
        </p:nvPicPr>
        <p:blipFill>
          <a:blip r:embed="rId1"/>
          <a:stretch/>
        </p:blipFill>
        <p:spPr>
          <a:xfrm>
            <a:off x="36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420160" y="4823640"/>
            <a:ext cx="6770880" cy="1721880"/>
          </a:xfrm>
          <a:prstGeom prst="rect">
            <a:avLst/>
          </a:prstGeom>
          <a:solidFill>
            <a:srgbClr val="00b0f0">
              <a:alpha val="75000"/>
            </a:srgbClr>
          </a:solidFill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5565960" y="4889880"/>
            <a:ext cx="6625080" cy="15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1" lang="en-GB" sz="6000" spc="-1" strike="noStrike">
                <a:solidFill>
                  <a:srgbClr val="ffffff"/>
                </a:solidFill>
                <a:latin typeface="Calibri Light"/>
                <a:ea typeface="Roboto"/>
              </a:rPr>
              <a:t>Introducción a Scala y Programación Funcional</a:t>
            </a:r>
            <a:br/>
            <a:r>
              <a:rPr b="1" lang="en-GB" sz="2400" spc="-1" strike="noStrike">
                <a:solidFill>
                  <a:srgbClr val="ffffff"/>
                </a:solidFill>
                <a:latin typeface="Calibri Light"/>
                <a:ea typeface="Roboto"/>
              </a:rPr>
              <a:t>Mayo 2018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614080" y="490320"/>
            <a:ext cx="30733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1f4e79"/>
                </a:solidFill>
                <a:latin typeface="Calibri"/>
                <a:ea typeface="DejaVu Sans"/>
              </a:rPr>
              <a:t>Sergio Couto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s.couto@indizen.com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0457280" y="640080"/>
            <a:ext cx="423360" cy="4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n 1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920" cy="45828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251640" y="277920"/>
            <a:ext cx="8228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57960" y="371520"/>
            <a:ext cx="68155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Xxxxxxxxxxxxxxxx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n 4" descr=""/>
          <p:cNvPicPr/>
          <p:nvPr/>
        </p:nvPicPr>
        <p:blipFill>
          <a:blip r:embed="rId1"/>
          <a:srcRect l="0" t="15102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828360" y="406080"/>
            <a:ext cx="16952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Con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43880" y="397440"/>
            <a:ext cx="471672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0" spc="-1" strike="noStrike">
                <a:solidFill>
                  <a:srgbClr val="ffffff"/>
                </a:solidFill>
                <a:latin typeface="Calibri"/>
                <a:ea typeface="DejaVu Sans"/>
              </a:rPr>
              <a:t>Indizen</a:t>
            </a:r>
            <a:endParaRPr b="0" lang="en-GB" sz="1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46880" y="1821960"/>
            <a:ext cx="35107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nunca caminarás solo”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2"/>
          <a:stretch/>
        </p:blipFill>
        <p:spPr>
          <a:xfrm>
            <a:off x="10625040" y="6057720"/>
            <a:ext cx="1232280" cy="51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78000" y="4633560"/>
            <a:ext cx="11437560" cy="184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2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3"/>
          <p:cNvSpPr/>
          <p:nvPr/>
        </p:nvSpPr>
        <p:spPr>
          <a:xfrm>
            <a:off x="6095880" y="477720"/>
            <a:ext cx="360" cy="3657600"/>
          </a:xfrm>
          <a:prstGeom prst="line">
            <a:avLst/>
          </a:prstGeom>
          <a:ln w="10152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Imagen 2" descr=""/>
          <p:cNvPicPr/>
          <p:nvPr/>
        </p:nvPicPr>
        <p:blipFill>
          <a:blip r:embed="rId1"/>
          <a:stretch/>
        </p:blipFill>
        <p:spPr>
          <a:xfrm>
            <a:off x="6415920" y="1651680"/>
            <a:ext cx="5454720" cy="130824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527400" y="4756680"/>
            <a:ext cx="11138760" cy="9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GB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GRACIAS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140" name="Imagen 11" descr=""/>
          <p:cNvPicPr/>
          <p:nvPr/>
        </p:nvPicPr>
        <p:blipFill>
          <a:blip r:embed="rId2"/>
          <a:stretch/>
        </p:blipFill>
        <p:spPr>
          <a:xfrm>
            <a:off x="1422000" y="1560240"/>
            <a:ext cx="3366720" cy="140004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>
          <a:xfrm>
            <a:off x="5234760" y="5923440"/>
            <a:ext cx="1854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www.indizen.com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61480" y="768600"/>
            <a:ext cx="2649240" cy="5617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3780720" y="2005920"/>
            <a:ext cx="7191000" cy="41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Información del curso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Introducción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Xxxxxxxxxxxxx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Xxxxxxxxxxxxx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Xxxxxxxxxxxxx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Xxxxxxxxxxxxx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Xxxxxxxxxxxxx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3" name="Line 3"/>
          <p:cNvSpPr/>
          <p:nvPr/>
        </p:nvSpPr>
        <p:spPr>
          <a:xfrm>
            <a:off x="3044160" y="2361600"/>
            <a:ext cx="7200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4"/>
          <p:cNvSpPr/>
          <p:nvPr/>
        </p:nvSpPr>
        <p:spPr>
          <a:xfrm>
            <a:off x="3044160" y="2916000"/>
            <a:ext cx="7200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5"/>
          <p:cNvSpPr/>
          <p:nvPr/>
        </p:nvSpPr>
        <p:spPr>
          <a:xfrm>
            <a:off x="3044160" y="3477240"/>
            <a:ext cx="7200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6"/>
          <p:cNvSpPr/>
          <p:nvPr/>
        </p:nvSpPr>
        <p:spPr>
          <a:xfrm>
            <a:off x="3044160" y="4009680"/>
            <a:ext cx="7200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7"/>
          <p:cNvSpPr/>
          <p:nvPr/>
        </p:nvSpPr>
        <p:spPr>
          <a:xfrm>
            <a:off x="3044160" y="4575240"/>
            <a:ext cx="7200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8"/>
          <p:cNvSpPr/>
          <p:nvPr/>
        </p:nvSpPr>
        <p:spPr>
          <a:xfrm>
            <a:off x="2552400" y="2045520"/>
            <a:ext cx="6289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01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2552400" y="2644560"/>
            <a:ext cx="6289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02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2552400" y="3141720"/>
            <a:ext cx="6289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03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2552400" y="3697200"/>
            <a:ext cx="6289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04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2" name="CustomShape 12"/>
          <p:cNvSpPr/>
          <p:nvPr/>
        </p:nvSpPr>
        <p:spPr>
          <a:xfrm>
            <a:off x="2552400" y="4263480"/>
            <a:ext cx="6289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05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1663200" y="993960"/>
            <a:ext cx="1045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ÍNDICE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4" name="Line 14"/>
          <p:cNvSpPr/>
          <p:nvPr/>
        </p:nvSpPr>
        <p:spPr>
          <a:xfrm>
            <a:off x="3044160" y="5070960"/>
            <a:ext cx="7200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5"/>
          <p:cNvSpPr/>
          <p:nvPr/>
        </p:nvSpPr>
        <p:spPr>
          <a:xfrm>
            <a:off x="2552400" y="4759200"/>
            <a:ext cx="6289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06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6" name="Line 16"/>
          <p:cNvSpPr/>
          <p:nvPr/>
        </p:nvSpPr>
        <p:spPr>
          <a:xfrm>
            <a:off x="3036600" y="5656320"/>
            <a:ext cx="7200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7"/>
          <p:cNvSpPr/>
          <p:nvPr/>
        </p:nvSpPr>
        <p:spPr>
          <a:xfrm>
            <a:off x="2544480" y="5344560"/>
            <a:ext cx="6289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07</a:t>
            </a:r>
            <a:endParaRPr b="0" lang="en-GB" sz="2100" spc="-1" strike="noStrike">
              <a:latin typeface="Arial"/>
            </a:endParaRPr>
          </a:p>
        </p:txBody>
      </p:sp>
      <p:pic>
        <p:nvPicPr>
          <p:cNvPr id="98" name="Imagen 19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920" cy="45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1640" y="277920"/>
            <a:ext cx="8228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57960" y="371520"/>
            <a:ext cx="68155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Información del curso - Software y repositorio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1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920" cy="45828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2560320" y="237744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457200" y="1463040"/>
            <a:ext cx="11337840" cy="42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SBT: Herramienta de construcción interactiva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Gestiona dependencias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Instrucciones de instalación 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En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Windows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En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Linux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Scala REPL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Incluída en SBT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IntelliJ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Descarga e Instalación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Scastie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Consola online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1640" y="277920"/>
            <a:ext cx="8228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57960" y="371520"/>
            <a:ext cx="68155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Información del curso - Temario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6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920" cy="45828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2560320" y="237744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457200" y="1463040"/>
            <a:ext cx="11337840" cy="42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ó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n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t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r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u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o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n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e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e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n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t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l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ó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n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E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n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Windows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E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n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Linux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í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lli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Descarga e Instalación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Scastie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  <a:hlinkClick r:id="rId6"/>
              </a:rPr>
              <a:t>Repositorio online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51640" y="277920"/>
            <a:ext cx="8228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957960" y="371520"/>
            <a:ext cx="68155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Introducción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1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920" cy="45828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2560320" y="237744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457200" y="1463040"/>
            <a:ext cx="11337840" cy="42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SBT: Herramienta de construcción interactiva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Gestiona dependencias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Instrucciones de instalación 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En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Windows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En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Linux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Scala REPL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Incluída en SBT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IntelliJ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Descarga e Instalación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Scastie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Consola online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n 1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920" cy="45828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251640" y="277920"/>
            <a:ext cx="8228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57960" y="371520"/>
            <a:ext cx="68155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Xxxxxxxxxxxxxxxx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n 1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920" cy="4582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251640" y="277920"/>
            <a:ext cx="8228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957960" y="371520"/>
            <a:ext cx="68155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Xxxxxxxxxxxxxxxx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Imagen 5" descr=""/>
          <p:cNvPicPr/>
          <p:nvPr/>
        </p:nvPicPr>
        <p:blipFill>
          <a:blip r:embed="rId1"/>
          <a:srcRect l="2728" t="0" r="2606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22" name="Line 2"/>
          <p:cNvSpPr/>
          <p:nvPr/>
        </p:nvSpPr>
        <p:spPr>
          <a:xfrm>
            <a:off x="4055760" y="2286000"/>
            <a:ext cx="360" cy="2286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4387320" y="1200240"/>
            <a:ext cx="6896160" cy="44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GB" sz="8000" spc="-1" strike="noStrike">
                <a:solidFill>
                  <a:srgbClr val="ffffff"/>
                </a:solidFill>
                <a:latin typeface="Calibri Light"/>
                <a:ea typeface="DejaVu Sans"/>
              </a:rPr>
              <a:t>Insertar Imagen</a:t>
            </a:r>
            <a:endParaRPr b="0" lang="en-GB" sz="8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n 1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920" cy="45828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51640" y="277920"/>
            <a:ext cx="822852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57960" y="371520"/>
            <a:ext cx="681552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Xxxxxxxxxxxxxxxx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Application>LibreOffice/5.4.6.2$Linux_X86_64 LibreOffice_project/40m0$Build-2</Application>
  <Words>70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2018-01-11T15:04:46Z</dcterms:created>
  <dc:creator>Office 365 Empresa 04</dc:creator>
  <dc:description/>
  <dc:language>en-US</dc:language>
  <cp:lastModifiedBy/>
  <dcterms:modified xsi:type="dcterms:W3CDTF">2018-04-22T18:36:26Z</dcterms:modified>
  <cp:revision>18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