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C53037-05BA-48E4-AEDB-51DE3FE9D463}">
  <a:tblStyle styleId="{83C53037-05BA-48E4-AEDB-51DE3FE9D4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a21b0d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ea21b0da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a21b0d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ea21b0da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a21b0d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aea21b0da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a21b0d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ea21b0da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a21b0d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ea21b0da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a21b0d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ea21b0da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a21b0d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ea21b0da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ea21b0d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ea21b0da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1141591"/>
            <a:ext cx="609164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800" u="none" cap="none" strike="noStrike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Discordia</a:t>
            </a:r>
            <a:endParaRPr b="0" i="0" sz="1800" u="none" cap="none" strike="noStrike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434942" y="696755"/>
            <a:ext cx="5367131" cy="562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map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/ R scheme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model of the database.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table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description of the data loaded into the database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790" y="2814052"/>
            <a:ext cx="2290063" cy="194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51375" y="42836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Friend Table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425" y="3289600"/>
            <a:ext cx="5667150" cy="2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0" y="13296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Message Table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063" y="1987117"/>
            <a:ext cx="6387863" cy="467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0" y="2303417"/>
            <a:ext cx="60916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1800" u="none" cap="none" strike="noStrike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091650" y="2303492"/>
            <a:ext cx="6091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latin typeface="Calibri"/>
                <a:ea typeface="Calibri"/>
                <a:cs typeface="Calibri"/>
                <a:sym typeface="Calibri"/>
              </a:rPr>
              <a:t>DANIEL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0" y="2303417"/>
            <a:ext cx="609164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n-GB" sz="66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 Specifications</a:t>
            </a:r>
            <a:endParaRPr sz="66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6599875" y="52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{83C53037-05BA-48E4-AEDB-51DE3FE9D463}</a:tableStyleId>
              </a:tblPr>
              <a:tblGrid>
                <a:gridCol w="3462675"/>
                <a:gridCol w="1904475"/>
              </a:tblGrid>
              <a:tr h="31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EXTENSION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Self-registration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Password recovery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Messages to several recipients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Encrypted user password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 avatar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 profile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Friendship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Groups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Administration zone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Attached files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Images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AJAX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Presentation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2303417"/>
            <a:ext cx="609164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 sz="88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88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75" y="1149405"/>
            <a:ext cx="4889251" cy="45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0" y="230341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E-R </a:t>
            </a:r>
            <a:endParaRPr sz="88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Scheme</a:t>
            </a:r>
            <a:endParaRPr b="0" i="0" sz="1800" u="none" cap="none" strike="noStrike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975" y="751399"/>
            <a:ext cx="6351024" cy="56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272250" y="1018775"/>
            <a:ext cx="5647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Logical Model of the Database</a:t>
            </a:r>
            <a:endParaRPr b="0" i="0" sz="100" u="none" cap="none" strike="noStrike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02" y="3119825"/>
            <a:ext cx="8748806" cy="33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51375" y="42836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Data into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The database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3492"/>
            <a:ext cx="11887199" cy="30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51375" y="42836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Data into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The database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3492"/>
            <a:ext cx="11887199" cy="30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51375" y="42836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Room Table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3517175"/>
            <a:ext cx="53435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3F4F"/>
            </a:gs>
            <a:gs pos="50000">
              <a:srgbClr val="323F4F"/>
            </a:gs>
            <a:gs pos="100000">
              <a:srgbClr val="E8E8E8"/>
            </a:gs>
          </a:gsLst>
          <a:lin ang="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51375" y="428367"/>
            <a:ext cx="6091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8E8"/>
                </a:solidFill>
                <a:latin typeface="Calibri"/>
                <a:ea typeface="Calibri"/>
                <a:cs typeface="Calibri"/>
                <a:sym typeface="Calibri"/>
              </a:rPr>
              <a:t>User_Room Table</a:t>
            </a:r>
            <a:endParaRPr sz="6000">
              <a:solidFill>
                <a:srgbClr val="E8E8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88" y="2284217"/>
            <a:ext cx="42386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