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E8E8"/>
    <a:srgbClr val="DEDE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164" autoAdjust="0"/>
    <p:restoredTop sz="94660"/>
  </p:normalViewPr>
  <p:slideViewPr>
    <p:cSldViewPr snapToGrid="0">
      <p:cViewPr varScale="1">
        <p:scale>
          <a:sx n="73" d="100"/>
          <a:sy n="73" d="100"/>
        </p:scale>
        <p:origin x="44" y="1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8EE77-4000-4F4A-A19B-16855A9ED7BD}" type="datetimeFigureOut">
              <a:rPr lang="es-ES" smtClean="0"/>
              <a:t>07/12/2020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09353-2F6B-450D-848C-0FF7B5E75A0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2142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8EE77-4000-4F4A-A19B-16855A9ED7BD}" type="datetimeFigureOut">
              <a:rPr lang="es-ES" smtClean="0"/>
              <a:t>07/12/2020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09353-2F6B-450D-848C-0FF7B5E75A0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5614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8EE77-4000-4F4A-A19B-16855A9ED7BD}" type="datetimeFigureOut">
              <a:rPr lang="es-ES" smtClean="0"/>
              <a:t>07/12/2020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09353-2F6B-450D-848C-0FF7B5E75A0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14956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8EE77-4000-4F4A-A19B-16855A9ED7BD}" type="datetimeFigureOut">
              <a:rPr lang="es-ES" smtClean="0"/>
              <a:t>07/12/2020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09353-2F6B-450D-848C-0FF7B5E75A0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81305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8EE77-4000-4F4A-A19B-16855A9ED7BD}" type="datetimeFigureOut">
              <a:rPr lang="es-ES" smtClean="0"/>
              <a:t>07/12/2020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09353-2F6B-450D-848C-0FF7B5E75A0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25576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8EE77-4000-4F4A-A19B-16855A9ED7BD}" type="datetimeFigureOut">
              <a:rPr lang="es-ES" smtClean="0"/>
              <a:t>07/12/2020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09353-2F6B-450D-848C-0FF7B5E75A0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93518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8EE77-4000-4F4A-A19B-16855A9ED7BD}" type="datetimeFigureOut">
              <a:rPr lang="es-ES" smtClean="0"/>
              <a:t>07/12/2020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09353-2F6B-450D-848C-0FF7B5E75A0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55268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8EE77-4000-4F4A-A19B-16855A9ED7BD}" type="datetimeFigureOut">
              <a:rPr lang="es-ES" smtClean="0"/>
              <a:t>07/12/2020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09353-2F6B-450D-848C-0FF7B5E75A0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95949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8EE77-4000-4F4A-A19B-16855A9ED7BD}" type="datetimeFigureOut">
              <a:rPr lang="es-ES" smtClean="0"/>
              <a:t>07/12/2020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09353-2F6B-450D-848C-0FF7B5E75A0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19500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8EE77-4000-4F4A-A19B-16855A9ED7BD}" type="datetimeFigureOut">
              <a:rPr lang="es-ES" smtClean="0"/>
              <a:t>07/12/2020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09353-2F6B-450D-848C-0FF7B5E75A0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29365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8EE77-4000-4F4A-A19B-16855A9ED7BD}" type="datetimeFigureOut">
              <a:rPr lang="es-ES" smtClean="0"/>
              <a:t>07/12/2020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09353-2F6B-450D-848C-0FF7B5E75A0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0294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08EE77-4000-4F4A-A19B-16855A9ED7BD}" type="datetimeFigureOut">
              <a:rPr lang="es-ES" smtClean="0"/>
              <a:t>07/12/2020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709353-2F6B-450D-848C-0FF7B5E75A0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8214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2">
                <a:lumMod val="75000"/>
              </a:schemeClr>
            </a:gs>
            <a:gs pos="50000">
              <a:schemeClr val="tx2">
                <a:lumMod val="75000"/>
              </a:schemeClr>
            </a:gs>
            <a:gs pos="50000">
              <a:srgbClr val="E8E8E8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stomShape 1"/>
          <p:cNvSpPr/>
          <p:nvPr/>
        </p:nvSpPr>
        <p:spPr>
          <a:xfrm>
            <a:off x="0" y="1141560"/>
            <a:ext cx="6090840" cy="144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s-ES" sz="8800" b="0" strike="noStrike" spc="-1" dirty="0">
                <a:solidFill>
                  <a:srgbClr val="E8E8E8"/>
                </a:solidFill>
                <a:latin typeface="Calibri"/>
                <a:ea typeface="Calibri"/>
              </a:rPr>
              <a:t>Discordia</a:t>
            </a:r>
            <a:endParaRPr lang="es-ES" sz="8800" b="0" strike="noStrike" spc="-1" dirty="0">
              <a:latin typeface="Arial"/>
            </a:endParaRPr>
          </a:p>
        </p:txBody>
      </p:sp>
      <p:sp>
        <p:nvSpPr>
          <p:cNvPr id="7" name="CustomShape 2"/>
          <p:cNvSpPr/>
          <p:nvPr/>
        </p:nvSpPr>
        <p:spPr>
          <a:xfrm>
            <a:off x="6435000" y="696600"/>
            <a:ext cx="5366520" cy="5623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42360">
              <a:lnSpc>
                <a:spcPct val="107000"/>
              </a:lnSpc>
              <a:buClr>
                <a:srgbClr val="000000"/>
              </a:buClr>
              <a:buFont typeface="Calibri"/>
              <a:buChar char="-"/>
            </a:pPr>
            <a:r>
              <a:rPr lang="es-ES" sz="2400" b="0" strike="noStrike" spc="-1" dirty="0" err="1">
                <a:solidFill>
                  <a:srgbClr val="000000"/>
                </a:solidFill>
                <a:latin typeface="Calibri"/>
                <a:ea typeface="Calibri"/>
              </a:rPr>
              <a:t>Requirements</a:t>
            </a:r>
            <a:r>
              <a:rPr lang="es-ES" sz="2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r>
              <a:rPr lang="es-ES" sz="2400" b="0" strike="noStrike" spc="-1" dirty="0" err="1">
                <a:solidFill>
                  <a:srgbClr val="000000"/>
                </a:solidFill>
                <a:latin typeface="Calibri"/>
                <a:ea typeface="Calibri"/>
              </a:rPr>
              <a:t>specification</a:t>
            </a:r>
            <a:r>
              <a:rPr lang="es-ES" sz="2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.</a:t>
            </a:r>
            <a:endParaRPr lang="es-ES" sz="2400" b="0" strike="noStrike" spc="-1" dirty="0">
              <a:latin typeface="Arial"/>
            </a:endParaRPr>
          </a:p>
          <a:p>
            <a:pPr marL="457200">
              <a:lnSpc>
                <a:spcPct val="107000"/>
              </a:lnSpc>
            </a:pPr>
            <a:endParaRPr lang="es-ES" sz="2400" b="0" strike="noStrike" spc="-1" dirty="0">
              <a:latin typeface="Arial"/>
            </a:endParaRPr>
          </a:p>
          <a:p>
            <a:pPr marL="457200" indent="-380160">
              <a:lnSpc>
                <a:spcPct val="107000"/>
              </a:lnSpc>
              <a:buClr>
                <a:srgbClr val="000000"/>
              </a:buClr>
              <a:buFont typeface="Calibri"/>
              <a:buChar char="-"/>
            </a:pPr>
            <a:r>
              <a:rPr lang="es-ES" sz="2400" b="0" strike="noStrike" spc="-1" dirty="0" err="1">
                <a:solidFill>
                  <a:srgbClr val="000000"/>
                </a:solidFill>
                <a:latin typeface="Calibri"/>
                <a:ea typeface="Calibri"/>
              </a:rPr>
              <a:t>Screen</a:t>
            </a:r>
            <a:r>
              <a:rPr lang="es-ES" sz="2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r>
              <a:rPr lang="es-ES" sz="2400" b="0" strike="noStrike" spc="-1" dirty="0" err="1">
                <a:solidFill>
                  <a:srgbClr val="000000"/>
                </a:solidFill>
                <a:latin typeface="Calibri"/>
                <a:ea typeface="Calibri"/>
              </a:rPr>
              <a:t>map</a:t>
            </a:r>
            <a:endParaRPr lang="es-ES" sz="2400" b="0" strike="noStrike" spc="-1" dirty="0">
              <a:latin typeface="Arial"/>
            </a:endParaRPr>
          </a:p>
          <a:p>
            <a:pPr>
              <a:lnSpc>
                <a:spcPct val="107000"/>
              </a:lnSpc>
            </a:pPr>
            <a:endParaRPr lang="es-ES" sz="2400" b="0" strike="noStrike" spc="-1" dirty="0">
              <a:latin typeface="Arial"/>
            </a:endParaRPr>
          </a:p>
          <a:p>
            <a:pPr marL="343080" indent="-342360">
              <a:lnSpc>
                <a:spcPct val="107000"/>
              </a:lnSpc>
              <a:buClr>
                <a:srgbClr val="000000"/>
              </a:buClr>
              <a:buFont typeface="Calibri"/>
              <a:buChar char="-"/>
            </a:pPr>
            <a:r>
              <a:rPr lang="es-ES" sz="2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E / R </a:t>
            </a:r>
            <a:r>
              <a:rPr lang="es-ES" sz="2400" b="0" strike="noStrike" spc="-1" dirty="0" err="1">
                <a:solidFill>
                  <a:srgbClr val="000000"/>
                </a:solidFill>
                <a:latin typeface="Calibri"/>
                <a:ea typeface="Calibri"/>
              </a:rPr>
              <a:t>scheme</a:t>
            </a:r>
            <a:endParaRPr lang="es-ES" sz="2400" b="0" strike="noStrike" spc="-1" dirty="0">
              <a:latin typeface="Arial"/>
            </a:endParaRPr>
          </a:p>
          <a:p>
            <a:pPr>
              <a:lnSpc>
                <a:spcPct val="107000"/>
              </a:lnSpc>
            </a:pPr>
            <a:endParaRPr lang="es-ES" sz="2400" b="0" strike="noStrike" spc="-1" dirty="0">
              <a:latin typeface="Arial"/>
            </a:endParaRPr>
          </a:p>
          <a:p>
            <a:pPr marL="343080" indent="-342360">
              <a:lnSpc>
                <a:spcPct val="107000"/>
              </a:lnSpc>
              <a:buClr>
                <a:srgbClr val="000000"/>
              </a:buClr>
              <a:buFont typeface="Calibri"/>
              <a:buChar char="-"/>
            </a:pPr>
            <a:r>
              <a:rPr lang="es-ES" sz="2400" b="0" strike="noStrike" spc="-1" dirty="0" err="1">
                <a:solidFill>
                  <a:srgbClr val="000000"/>
                </a:solidFill>
                <a:latin typeface="Calibri"/>
                <a:ea typeface="Calibri"/>
              </a:rPr>
              <a:t>Logical</a:t>
            </a:r>
            <a:r>
              <a:rPr lang="es-ES" sz="2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r>
              <a:rPr lang="es-ES" sz="2400" b="0" strike="noStrike" spc="-1" dirty="0" err="1">
                <a:solidFill>
                  <a:srgbClr val="000000"/>
                </a:solidFill>
                <a:latin typeface="Calibri"/>
                <a:ea typeface="Calibri"/>
              </a:rPr>
              <a:t>model</a:t>
            </a:r>
            <a:r>
              <a:rPr lang="es-ES" sz="2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 of </a:t>
            </a:r>
            <a:r>
              <a:rPr lang="es-ES" sz="2400" b="0" strike="noStrike" spc="-1" dirty="0" err="1">
                <a:solidFill>
                  <a:srgbClr val="000000"/>
                </a:solidFill>
                <a:latin typeface="Calibri"/>
                <a:ea typeface="Calibri"/>
              </a:rPr>
              <a:t>the</a:t>
            </a:r>
            <a:r>
              <a:rPr lang="es-ES" sz="2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r>
              <a:rPr lang="es-ES" sz="2400" b="0" strike="noStrike" spc="-1" dirty="0" err="1">
                <a:solidFill>
                  <a:srgbClr val="000000"/>
                </a:solidFill>
                <a:latin typeface="Calibri"/>
                <a:ea typeface="Calibri"/>
              </a:rPr>
              <a:t>database</a:t>
            </a:r>
            <a:r>
              <a:rPr lang="es-ES" sz="2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.</a:t>
            </a:r>
            <a:endParaRPr lang="es-ES" sz="2400" b="0" strike="noStrike" spc="-1" dirty="0">
              <a:latin typeface="Arial"/>
            </a:endParaRPr>
          </a:p>
          <a:p>
            <a:pPr>
              <a:lnSpc>
                <a:spcPct val="107000"/>
              </a:lnSpc>
            </a:pPr>
            <a:endParaRPr lang="es-ES" sz="2400" b="0" strike="noStrike" spc="-1" dirty="0">
              <a:latin typeface="Arial"/>
            </a:endParaRPr>
          </a:p>
          <a:p>
            <a:pPr marL="343080" indent="-342360">
              <a:lnSpc>
                <a:spcPct val="107000"/>
              </a:lnSpc>
              <a:buClr>
                <a:srgbClr val="000000"/>
              </a:buClr>
              <a:buFont typeface="Calibri"/>
              <a:buChar char="-"/>
            </a:pPr>
            <a:r>
              <a:rPr lang="es-ES" sz="2400" b="0" strike="noStrike" spc="-1" dirty="0" err="1">
                <a:solidFill>
                  <a:srgbClr val="000000"/>
                </a:solidFill>
                <a:latin typeface="Calibri"/>
                <a:ea typeface="Calibri"/>
              </a:rPr>
              <a:t>Summary</a:t>
            </a:r>
            <a:r>
              <a:rPr lang="es-ES" sz="2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r>
              <a:rPr lang="es-ES" sz="2400" b="0" strike="noStrike" spc="-1" dirty="0" err="1">
                <a:solidFill>
                  <a:srgbClr val="000000"/>
                </a:solidFill>
                <a:latin typeface="Calibri"/>
                <a:ea typeface="Calibri"/>
              </a:rPr>
              <a:t>table</a:t>
            </a:r>
            <a:endParaRPr lang="es-ES" sz="2400" b="0" strike="noStrike" spc="-1" dirty="0">
              <a:latin typeface="Arial"/>
            </a:endParaRPr>
          </a:p>
          <a:p>
            <a:pPr>
              <a:lnSpc>
                <a:spcPct val="107000"/>
              </a:lnSpc>
            </a:pPr>
            <a:endParaRPr lang="es-ES" sz="2400" b="0" strike="noStrike" spc="-1" dirty="0">
              <a:latin typeface="Arial"/>
            </a:endParaRPr>
          </a:p>
          <a:p>
            <a:pPr marL="343080" indent="-342360">
              <a:lnSpc>
                <a:spcPct val="107000"/>
              </a:lnSpc>
              <a:buClr>
                <a:srgbClr val="000000"/>
              </a:buClr>
              <a:buFont typeface="Calibri"/>
              <a:buChar char="-"/>
            </a:pPr>
            <a:r>
              <a:rPr lang="es-ES" sz="2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A </a:t>
            </a:r>
            <a:r>
              <a:rPr lang="es-ES" sz="2400" b="0" strike="noStrike" spc="-1" dirty="0" err="1">
                <a:solidFill>
                  <a:srgbClr val="000000"/>
                </a:solidFill>
                <a:latin typeface="Calibri"/>
                <a:ea typeface="Calibri"/>
              </a:rPr>
              <a:t>description</a:t>
            </a:r>
            <a:r>
              <a:rPr lang="es-ES" sz="2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 of </a:t>
            </a:r>
            <a:r>
              <a:rPr lang="es-ES" sz="2400" b="0" strike="noStrike" spc="-1" dirty="0" err="1">
                <a:solidFill>
                  <a:srgbClr val="000000"/>
                </a:solidFill>
                <a:latin typeface="Calibri"/>
                <a:ea typeface="Calibri"/>
              </a:rPr>
              <a:t>the</a:t>
            </a:r>
            <a:r>
              <a:rPr lang="es-ES" sz="2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 data </a:t>
            </a:r>
            <a:r>
              <a:rPr lang="es-ES" sz="2400" b="0" strike="noStrike" spc="-1" dirty="0" err="1">
                <a:solidFill>
                  <a:srgbClr val="000000"/>
                </a:solidFill>
                <a:latin typeface="Calibri"/>
                <a:ea typeface="Calibri"/>
              </a:rPr>
              <a:t>loaded</a:t>
            </a:r>
            <a:r>
              <a:rPr lang="es-ES" sz="2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r>
              <a:rPr lang="es-ES" sz="2400" b="0" strike="noStrike" spc="-1" dirty="0" err="1">
                <a:solidFill>
                  <a:srgbClr val="000000"/>
                </a:solidFill>
                <a:latin typeface="Calibri"/>
                <a:ea typeface="Calibri"/>
              </a:rPr>
              <a:t>into</a:t>
            </a:r>
            <a:r>
              <a:rPr lang="es-ES" sz="2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r>
              <a:rPr lang="es-ES" sz="2400" b="0" strike="noStrike" spc="-1" dirty="0" err="1">
                <a:solidFill>
                  <a:srgbClr val="000000"/>
                </a:solidFill>
                <a:latin typeface="Calibri"/>
                <a:ea typeface="Calibri"/>
              </a:rPr>
              <a:t>the</a:t>
            </a:r>
            <a:r>
              <a:rPr lang="es-ES" sz="2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r>
              <a:rPr lang="es-ES" sz="2400" b="0" strike="noStrike" spc="-1" dirty="0" err="1">
                <a:solidFill>
                  <a:srgbClr val="000000"/>
                </a:solidFill>
                <a:latin typeface="Calibri"/>
                <a:ea typeface="Calibri"/>
              </a:rPr>
              <a:t>database</a:t>
            </a:r>
            <a:endParaRPr lang="es-ES" sz="2400" b="0" strike="noStrike" spc="-1" dirty="0">
              <a:latin typeface="Arial"/>
            </a:endParaRPr>
          </a:p>
        </p:txBody>
      </p:sp>
      <p:pic>
        <p:nvPicPr>
          <p:cNvPr id="8" name="Google Shape;86;p13"/>
          <p:cNvPicPr/>
          <p:nvPr/>
        </p:nvPicPr>
        <p:blipFill>
          <a:blip r:embed="rId2"/>
          <a:stretch/>
        </p:blipFill>
        <p:spPr>
          <a:xfrm>
            <a:off x="1900800" y="2814120"/>
            <a:ext cx="2289240" cy="194004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36135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2">
                <a:lumMod val="75000"/>
              </a:schemeClr>
            </a:gs>
            <a:gs pos="50000">
              <a:schemeClr val="tx2">
                <a:lumMod val="75000"/>
              </a:schemeClr>
            </a:gs>
            <a:gs pos="50000">
              <a:srgbClr val="E8E8E8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/>
          <p:cNvSpPr/>
          <p:nvPr/>
        </p:nvSpPr>
        <p:spPr>
          <a:xfrm>
            <a:off x="0" y="132840"/>
            <a:ext cx="6090840" cy="144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s-ES" sz="6000" b="0" strike="noStrike" spc="-1">
                <a:solidFill>
                  <a:srgbClr val="E8E8E8"/>
                </a:solidFill>
                <a:latin typeface="Calibri"/>
                <a:ea typeface="Calibri"/>
              </a:rPr>
              <a:t>Message Table</a:t>
            </a:r>
            <a:endParaRPr lang="es-ES" sz="6000" b="0" strike="noStrike" spc="-1">
              <a:latin typeface="Arial"/>
            </a:endParaRPr>
          </a:p>
        </p:txBody>
      </p:sp>
      <p:pic>
        <p:nvPicPr>
          <p:cNvPr id="3" name="Google Shape;146;p23"/>
          <p:cNvPicPr/>
          <p:nvPr/>
        </p:nvPicPr>
        <p:blipFill>
          <a:blip r:embed="rId2"/>
          <a:stretch/>
        </p:blipFill>
        <p:spPr>
          <a:xfrm>
            <a:off x="2440914" y="1345518"/>
            <a:ext cx="7299851" cy="53459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71867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2">
                <a:lumMod val="75000"/>
              </a:schemeClr>
            </a:gs>
            <a:gs pos="50000">
              <a:schemeClr val="tx2">
                <a:lumMod val="75000"/>
              </a:schemeClr>
            </a:gs>
            <a:gs pos="50000">
              <a:srgbClr val="E8E8E8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/>
          <p:cNvSpPr/>
          <p:nvPr/>
        </p:nvSpPr>
        <p:spPr>
          <a:xfrm>
            <a:off x="0" y="2303280"/>
            <a:ext cx="6090840" cy="132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s-ES" sz="8000" b="0" strike="noStrike" spc="-1" dirty="0">
                <a:solidFill>
                  <a:srgbClr val="E8E8E8"/>
                </a:solidFill>
                <a:latin typeface="Calibri"/>
                <a:ea typeface="Calibri"/>
              </a:rPr>
              <a:t>DEMO</a:t>
            </a:r>
            <a:endParaRPr lang="es-ES" sz="8000" b="0" strike="noStrike" spc="-1" dirty="0">
              <a:latin typeface="Arial"/>
            </a:endParaRPr>
          </a:p>
        </p:txBody>
      </p:sp>
      <p:sp>
        <p:nvSpPr>
          <p:cNvPr id="3" name="CustomShape 2"/>
          <p:cNvSpPr/>
          <p:nvPr/>
        </p:nvSpPr>
        <p:spPr>
          <a:xfrm>
            <a:off x="6091560" y="2303640"/>
            <a:ext cx="6090840" cy="132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s-ES" sz="8000" b="0" strike="noStrike" spc="-1">
                <a:solidFill>
                  <a:srgbClr val="000000"/>
                </a:solidFill>
                <a:latin typeface="Calibri"/>
                <a:ea typeface="Calibri"/>
              </a:rPr>
              <a:t>DANIEL</a:t>
            </a:r>
            <a:endParaRPr lang="es-ES" sz="8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6298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2">
                <a:lumMod val="75000"/>
              </a:schemeClr>
            </a:gs>
            <a:gs pos="50000">
              <a:schemeClr val="tx2">
                <a:lumMod val="75000"/>
              </a:schemeClr>
            </a:gs>
            <a:gs pos="50000">
              <a:srgbClr val="E8E8E8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/>
          <p:cNvSpPr/>
          <p:nvPr/>
        </p:nvSpPr>
        <p:spPr>
          <a:xfrm>
            <a:off x="0" y="2303280"/>
            <a:ext cx="6090840" cy="144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s-ES" sz="6600" b="0" strike="noStrike" spc="-1">
                <a:solidFill>
                  <a:srgbClr val="E8E8E8"/>
                </a:solidFill>
                <a:latin typeface="Calibri"/>
                <a:ea typeface="Calibri"/>
              </a:rPr>
              <a:t>Requirements Specifications</a:t>
            </a:r>
            <a:endParaRPr lang="es-ES" sz="6600" b="0" strike="noStrike" spc="-1">
              <a:latin typeface="Arial"/>
            </a:endParaRPr>
          </a:p>
        </p:txBody>
      </p:sp>
      <p:graphicFrame>
        <p:nvGraphicFramePr>
          <p:cNvPr id="3" name="Table 2"/>
          <p:cNvGraphicFramePr/>
          <p:nvPr/>
        </p:nvGraphicFramePr>
        <p:xfrm>
          <a:off x="6599880" y="524160"/>
          <a:ext cx="5366880" cy="5770800"/>
        </p:xfrm>
        <a:graphic>
          <a:graphicData uri="http://schemas.openxmlformats.org/drawingml/2006/table">
            <a:tbl>
              <a:tblPr/>
              <a:tblGrid>
                <a:gridCol w="3462480"/>
                <a:gridCol w="1904400"/>
              </a:tblGrid>
              <a:tr h="4122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400" b="0" strike="noStrike" spc="-1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EXTENSION</a:t>
                      </a:r>
                      <a:endParaRPr lang="es-ES" sz="1400" b="0" strike="noStrike" spc="-1" dirty="0">
                        <a:latin typeface="Arial"/>
                      </a:endParaRPr>
                    </a:p>
                  </a:txBody>
                  <a:tcPr marL="91080" marR="91080">
                    <a:lnL w="18720">
                      <a:solidFill>
                        <a:srgbClr val="000000"/>
                      </a:solidFill>
                    </a:lnL>
                    <a:lnR w="18720">
                      <a:solidFill>
                        <a:srgbClr val="000000"/>
                      </a:solidFill>
                    </a:lnR>
                    <a:lnT w="18720">
                      <a:solidFill>
                        <a:srgbClr val="000000"/>
                      </a:solidFill>
                    </a:lnT>
                    <a:lnB w="18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4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IMPLEMENTED</a:t>
                      </a:r>
                      <a:endParaRPr lang="es-ES" sz="1400" b="0" strike="noStrike" spc="-1">
                        <a:latin typeface="Arial"/>
                      </a:endParaRPr>
                    </a:p>
                  </a:txBody>
                  <a:tcPr marL="91080" marR="91080">
                    <a:lnL w="18720">
                      <a:solidFill>
                        <a:srgbClr val="000000"/>
                      </a:solidFill>
                    </a:lnL>
                    <a:lnR w="18720">
                      <a:solidFill>
                        <a:srgbClr val="000000"/>
                      </a:solidFill>
                    </a:lnR>
                    <a:lnT w="18720">
                      <a:solidFill>
                        <a:srgbClr val="000000"/>
                      </a:solidFill>
                    </a:lnT>
                    <a:lnB w="1872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122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4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Self-registration</a:t>
                      </a:r>
                      <a:endParaRPr lang="es-ES" sz="1400" b="0" strike="noStrike" spc="-1">
                        <a:latin typeface="Arial"/>
                      </a:endParaRPr>
                    </a:p>
                  </a:txBody>
                  <a:tcPr marL="91080" marR="91080">
                    <a:lnL w="18720">
                      <a:solidFill>
                        <a:srgbClr val="000000"/>
                      </a:solidFill>
                    </a:lnL>
                    <a:lnR w="18720">
                      <a:solidFill>
                        <a:srgbClr val="000000"/>
                      </a:solidFill>
                    </a:lnR>
                    <a:lnT w="18720">
                      <a:solidFill>
                        <a:srgbClr val="000000"/>
                      </a:solidFill>
                    </a:lnT>
                    <a:lnB w="18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100" b="0" strike="noStrike" spc="-1" dirty="0">
                          <a:solidFill>
                            <a:srgbClr val="00B050"/>
                          </a:solidFill>
                          <a:latin typeface="Arial"/>
                          <a:ea typeface="Arial"/>
                        </a:rPr>
                        <a:t>YES</a:t>
                      </a:r>
                      <a:endParaRPr lang="es-ES" sz="1100" b="0" strike="noStrike" spc="-1" dirty="0">
                        <a:latin typeface="Arial"/>
                      </a:endParaRPr>
                    </a:p>
                  </a:txBody>
                  <a:tcPr marL="91080" marR="91080">
                    <a:lnL w="18720">
                      <a:solidFill>
                        <a:srgbClr val="000000"/>
                      </a:solidFill>
                    </a:lnL>
                    <a:lnR w="18720">
                      <a:solidFill>
                        <a:srgbClr val="000000"/>
                      </a:solidFill>
                    </a:lnR>
                    <a:lnT w="18720">
                      <a:solidFill>
                        <a:srgbClr val="000000"/>
                      </a:solidFill>
                    </a:lnT>
                    <a:lnB w="1872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122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400" b="0" strike="noStrike" spc="-1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Password</a:t>
                      </a:r>
                      <a:r>
                        <a:rPr lang="es-ES" sz="1400" b="0" strike="noStrike" spc="-1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 </a:t>
                      </a:r>
                      <a:r>
                        <a:rPr lang="es-ES" sz="1400" b="0" strike="noStrike" spc="-1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recovery</a:t>
                      </a:r>
                      <a:endParaRPr lang="es-ES" sz="1400" b="0" strike="noStrike" spc="-1" dirty="0">
                        <a:latin typeface="Arial"/>
                      </a:endParaRPr>
                    </a:p>
                  </a:txBody>
                  <a:tcPr marL="91080" marR="91080">
                    <a:lnL w="18720">
                      <a:solidFill>
                        <a:srgbClr val="000000"/>
                      </a:solidFill>
                    </a:lnL>
                    <a:lnR w="18720">
                      <a:solidFill>
                        <a:srgbClr val="000000"/>
                      </a:solidFill>
                    </a:lnR>
                    <a:lnT w="18720">
                      <a:solidFill>
                        <a:srgbClr val="000000"/>
                      </a:solidFill>
                    </a:lnT>
                    <a:lnB w="18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100" b="0" strike="noStrike" spc="-1" dirty="0">
                          <a:solidFill>
                            <a:srgbClr val="FF0000"/>
                          </a:solidFill>
                          <a:latin typeface="Arial"/>
                          <a:ea typeface="Arial"/>
                        </a:rPr>
                        <a:t>NO</a:t>
                      </a:r>
                      <a:endParaRPr lang="es-ES" sz="1100" b="0" strike="noStrike" spc="-1" dirty="0">
                        <a:latin typeface="Arial"/>
                      </a:endParaRPr>
                    </a:p>
                  </a:txBody>
                  <a:tcPr marL="91080" marR="91080">
                    <a:lnL w="18720">
                      <a:solidFill>
                        <a:srgbClr val="000000"/>
                      </a:solidFill>
                    </a:lnL>
                    <a:lnR w="18720">
                      <a:solidFill>
                        <a:srgbClr val="000000"/>
                      </a:solidFill>
                    </a:lnR>
                    <a:lnT w="18720">
                      <a:solidFill>
                        <a:srgbClr val="000000"/>
                      </a:solidFill>
                    </a:lnT>
                    <a:lnB w="1872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122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4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Messages to several recipients</a:t>
                      </a:r>
                      <a:endParaRPr lang="es-ES" sz="1400" b="0" strike="noStrike" spc="-1">
                        <a:latin typeface="Arial"/>
                      </a:endParaRPr>
                    </a:p>
                  </a:txBody>
                  <a:tcPr marL="91080" marR="91080">
                    <a:lnL w="18720">
                      <a:solidFill>
                        <a:srgbClr val="000000"/>
                      </a:solidFill>
                    </a:lnL>
                    <a:lnR w="18720">
                      <a:solidFill>
                        <a:srgbClr val="000000"/>
                      </a:solidFill>
                    </a:lnR>
                    <a:lnT w="18720">
                      <a:solidFill>
                        <a:srgbClr val="000000"/>
                      </a:solidFill>
                    </a:lnT>
                    <a:lnB w="18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100" b="0" strike="noStrike" spc="-1" dirty="0">
                          <a:solidFill>
                            <a:srgbClr val="00B050"/>
                          </a:solidFill>
                          <a:latin typeface="Arial"/>
                          <a:ea typeface="Arial"/>
                        </a:rPr>
                        <a:t>YES</a:t>
                      </a:r>
                      <a:endParaRPr lang="es-ES" sz="1100" b="0" strike="noStrike" spc="-1" dirty="0">
                        <a:latin typeface="Arial"/>
                      </a:endParaRPr>
                    </a:p>
                  </a:txBody>
                  <a:tcPr marL="91080" marR="91080">
                    <a:lnL w="18720">
                      <a:solidFill>
                        <a:srgbClr val="000000"/>
                      </a:solidFill>
                    </a:lnL>
                    <a:lnR w="18720">
                      <a:solidFill>
                        <a:srgbClr val="000000"/>
                      </a:solidFill>
                    </a:lnR>
                    <a:lnT w="18720">
                      <a:solidFill>
                        <a:srgbClr val="000000"/>
                      </a:solidFill>
                    </a:lnT>
                    <a:lnB w="1872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122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4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Encrypted user password</a:t>
                      </a:r>
                      <a:endParaRPr lang="es-ES" sz="1400" b="0" strike="noStrike" spc="-1">
                        <a:latin typeface="Arial"/>
                      </a:endParaRPr>
                    </a:p>
                  </a:txBody>
                  <a:tcPr marL="91080" marR="91080">
                    <a:lnL w="18720">
                      <a:solidFill>
                        <a:srgbClr val="000000"/>
                      </a:solidFill>
                    </a:lnL>
                    <a:lnR w="18720">
                      <a:solidFill>
                        <a:srgbClr val="000000"/>
                      </a:solidFill>
                    </a:lnR>
                    <a:lnT w="18720">
                      <a:solidFill>
                        <a:srgbClr val="000000"/>
                      </a:solidFill>
                    </a:lnT>
                    <a:lnB w="18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100" b="0" strike="noStrike" spc="-1" dirty="0">
                          <a:solidFill>
                            <a:srgbClr val="00B050"/>
                          </a:solidFill>
                          <a:latin typeface="Arial"/>
                          <a:ea typeface="Arial"/>
                        </a:rPr>
                        <a:t>YES</a:t>
                      </a:r>
                      <a:endParaRPr lang="es-ES" sz="1100" b="0" strike="noStrike" spc="-1" dirty="0">
                        <a:latin typeface="Arial"/>
                      </a:endParaRPr>
                    </a:p>
                  </a:txBody>
                  <a:tcPr marL="91080" marR="91080">
                    <a:lnL w="18720">
                      <a:solidFill>
                        <a:srgbClr val="000000"/>
                      </a:solidFill>
                    </a:lnL>
                    <a:lnR w="18720">
                      <a:solidFill>
                        <a:srgbClr val="000000"/>
                      </a:solidFill>
                    </a:lnR>
                    <a:lnT w="18720">
                      <a:solidFill>
                        <a:srgbClr val="000000"/>
                      </a:solidFill>
                    </a:lnT>
                    <a:lnB w="1872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122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4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User avatar</a:t>
                      </a:r>
                      <a:endParaRPr lang="es-ES" sz="1400" b="0" strike="noStrike" spc="-1">
                        <a:latin typeface="Arial"/>
                      </a:endParaRPr>
                    </a:p>
                  </a:txBody>
                  <a:tcPr marL="91080" marR="91080">
                    <a:lnL w="18720">
                      <a:solidFill>
                        <a:srgbClr val="000000"/>
                      </a:solidFill>
                    </a:lnL>
                    <a:lnR w="18720">
                      <a:solidFill>
                        <a:srgbClr val="000000"/>
                      </a:solidFill>
                    </a:lnR>
                    <a:lnT w="18720">
                      <a:solidFill>
                        <a:srgbClr val="000000"/>
                      </a:solidFill>
                    </a:lnT>
                    <a:lnB w="18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100" b="0" strike="noStrike" spc="-1" dirty="0">
                          <a:solidFill>
                            <a:srgbClr val="00B050"/>
                          </a:solidFill>
                          <a:latin typeface="Arial"/>
                          <a:ea typeface="Arial"/>
                        </a:rPr>
                        <a:t>YES</a:t>
                      </a:r>
                      <a:endParaRPr lang="es-ES" sz="1100" b="0" strike="noStrike" spc="-1" dirty="0">
                        <a:latin typeface="Arial"/>
                      </a:endParaRPr>
                    </a:p>
                  </a:txBody>
                  <a:tcPr marL="91080" marR="91080">
                    <a:lnL w="18720">
                      <a:solidFill>
                        <a:srgbClr val="000000"/>
                      </a:solidFill>
                    </a:lnL>
                    <a:lnR w="18720">
                      <a:solidFill>
                        <a:srgbClr val="000000"/>
                      </a:solidFill>
                    </a:lnR>
                    <a:lnT w="18720">
                      <a:solidFill>
                        <a:srgbClr val="000000"/>
                      </a:solidFill>
                    </a:lnT>
                    <a:lnB w="1872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122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4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User profile</a:t>
                      </a:r>
                      <a:endParaRPr lang="es-ES" sz="1400" b="0" strike="noStrike" spc="-1">
                        <a:latin typeface="Arial"/>
                      </a:endParaRPr>
                    </a:p>
                  </a:txBody>
                  <a:tcPr marL="91080" marR="91080">
                    <a:lnL w="18720">
                      <a:solidFill>
                        <a:srgbClr val="000000"/>
                      </a:solidFill>
                    </a:lnL>
                    <a:lnR w="18720">
                      <a:solidFill>
                        <a:srgbClr val="000000"/>
                      </a:solidFill>
                    </a:lnR>
                    <a:lnT w="18720">
                      <a:solidFill>
                        <a:srgbClr val="000000"/>
                      </a:solidFill>
                    </a:lnT>
                    <a:lnB w="18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100" b="0" strike="noStrike" spc="-1" dirty="0">
                          <a:solidFill>
                            <a:srgbClr val="00B050"/>
                          </a:solidFill>
                          <a:latin typeface="Arial"/>
                          <a:ea typeface="Arial"/>
                        </a:rPr>
                        <a:t>YES</a:t>
                      </a:r>
                      <a:endParaRPr lang="es-ES" sz="1100" b="0" strike="noStrike" spc="-1" dirty="0">
                        <a:latin typeface="Arial"/>
                      </a:endParaRPr>
                    </a:p>
                  </a:txBody>
                  <a:tcPr marL="91080" marR="91080">
                    <a:lnL w="18720">
                      <a:solidFill>
                        <a:srgbClr val="000000"/>
                      </a:solidFill>
                    </a:lnL>
                    <a:lnR w="18720">
                      <a:solidFill>
                        <a:srgbClr val="000000"/>
                      </a:solidFill>
                    </a:lnR>
                    <a:lnT w="18720">
                      <a:solidFill>
                        <a:srgbClr val="000000"/>
                      </a:solidFill>
                    </a:lnT>
                    <a:lnB w="1872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122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4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Friendship</a:t>
                      </a:r>
                      <a:endParaRPr lang="es-ES" sz="1400" b="0" strike="noStrike" spc="-1">
                        <a:latin typeface="Arial"/>
                      </a:endParaRPr>
                    </a:p>
                  </a:txBody>
                  <a:tcPr marL="91080" marR="91080">
                    <a:lnL w="18720">
                      <a:solidFill>
                        <a:srgbClr val="000000"/>
                      </a:solidFill>
                    </a:lnL>
                    <a:lnR w="18720">
                      <a:solidFill>
                        <a:srgbClr val="000000"/>
                      </a:solidFill>
                    </a:lnR>
                    <a:lnT w="18720">
                      <a:solidFill>
                        <a:srgbClr val="000000"/>
                      </a:solidFill>
                    </a:lnT>
                    <a:lnB w="18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100" b="0" strike="noStrike" spc="-1" dirty="0">
                          <a:solidFill>
                            <a:srgbClr val="00B050"/>
                          </a:solidFill>
                          <a:latin typeface="Arial"/>
                          <a:ea typeface="Arial"/>
                        </a:rPr>
                        <a:t>YES</a:t>
                      </a:r>
                      <a:endParaRPr lang="es-ES" sz="1100" b="0" strike="noStrike" spc="-1" dirty="0">
                        <a:latin typeface="Arial"/>
                      </a:endParaRPr>
                    </a:p>
                  </a:txBody>
                  <a:tcPr marL="91080" marR="91080">
                    <a:lnL w="18720">
                      <a:solidFill>
                        <a:srgbClr val="000000"/>
                      </a:solidFill>
                    </a:lnL>
                    <a:lnR w="18720">
                      <a:solidFill>
                        <a:srgbClr val="000000"/>
                      </a:solidFill>
                    </a:lnR>
                    <a:lnT w="18720">
                      <a:solidFill>
                        <a:srgbClr val="000000"/>
                      </a:solidFill>
                    </a:lnT>
                    <a:lnB w="1872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122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4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Groups</a:t>
                      </a:r>
                      <a:endParaRPr lang="es-ES" sz="1400" b="0" strike="noStrike" spc="-1">
                        <a:latin typeface="Arial"/>
                      </a:endParaRPr>
                    </a:p>
                  </a:txBody>
                  <a:tcPr marL="91080" marR="91080">
                    <a:lnL w="18720">
                      <a:solidFill>
                        <a:srgbClr val="000000"/>
                      </a:solidFill>
                    </a:lnL>
                    <a:lnR w="18720">
                      <a:solidFill>
                        <a:srgbClr val="000000"/>
                      </a:solidFill>
                    </a:lnR>
                    <a:lnT w="18720">
                      <a:solidFill>
                        <a:srgbClr val="000000"/>
                      </a:solidFill>
                    </a:lnT>
                    <a:lnB w="18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100" b="0" strike="noStrike" spc="-1" dirty="0">
                          <a:solidFill>
                            <a:srgbClr val="00B050"/>
                          </a:solidFill>
                          <a:latin typeface="Arial"/>
                          <a:ea typeface="Arial"/>
                        </a:rPr>
                        <a:t>YES</a:t>
                      </a:r>
                      <a:endParaRPr lang="es-ES" sz="1100" b="0" strike="noStrike" spc="-1" dirty="0">
                        <a:latin typeface="Arial"/>
                      </a:endParaRPr>
                    </a:p>
                  </a:txBody>
                  <a:tcPr marL="91080" marR="91080">
                    <a:lnL w="18720">
                      <a:solidFill>
                        <a:srgbClr val="000000"/>
                      </a:solidFill>
                    </a:lnL>
                    <a:lnR w="18720">
                      <a:solidFill>
                        <a:srgbClr val="000000"/>
                      </a:solidFill>
                    </a:lnR>
                    <a:lnT w="18720">
                      <a:solidFill>
                        <a:srgbClr val="000000"/>
                      </a:solidFill>
                    </a:lnT>
                    <a:lnB w="1872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122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4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Administration zone</a:t>
                      </a:r>
                      <a:endParaRPr lang="es-ES" sz="1400" b="0" strike="noStrike" spc="-1">
                        <a:latin typeface="Arial"/>
                      </a:endParaRPr>
                    </a:p>
                  </a:txBody>
                  <a:tcPr marL="91080" marR="91080">
                    <a:lnL w="18720">
                      <a:solidFill>
                        <a:srgbClr val="000000"/>
                      </a:solidFill>
                    </a:lnL>
                    <a:lnR w="18720">
                      <a:solidFill>
                        <a:srgbClr val="000000"/>
                      </a:solidFill>
                    </a:lnR>
                    <a:lnT w="18720">
                      <a:solidFill>
                        <a:srgbClr val="000000"/>
                      </a:solidFill>
                    </a:lnT>
                    <a:lnB w="18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100" b="0" strike="noStrike" spc="-1" dirty="0">
                          <a:solidFill>
                            <a:srgbClr val="00B050"/>
                          </a:solidFill>
                          <a:latin typeface="Arial"/>
                          <a:ea typeface="Arial"/>
                        </a:rPr>
                        <a:t>YES</a:t>
                      </a:r>
                      <a:endParaRPr lang="es-ES" sz="1100" b="0" strike="noStrike" spc="-1" dirty="0">
                        <a:latin typeface="Arial"/>
                      </a:endParaRPr>
                    </a:p>
                  </a:txBody>
                  <a:tcPr marL="91080" marR="91080">
                    <a:lnL w="18720">
                      <a:solidFill>
                        <a:srgbClr val="000000"/>
                      </a:solidFill>
                    </a:lnL>
                    <a:lnR w="18720">
                      <a:solidFill>
                        <a:srgbClr val="000000"/>
                      </a:solidFill>
                    </a:lnR>
                    <a:lnT w="18720">
                      <a:solidFill>
                        <a:srgbClr val="000000"/>
                      </a:solidFill>
                    </a:lnT>
                    <a:lnB w="1872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122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4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Attached files</a:t>
                      </a:r>
                      <a:endParaRPr lang="es-ES" sz="1400" b="0" strike="noStrike" spc="-1">
                        <a:latin typeface="Arial"/>
                      </a:endParaRPr>
                    </a:p>
                  </a:txBody>
                  <a:tcPr marL="91080" marR="91080">
                    <a:lnL w="18720">
                      <a:solidFill>
                        <a:srgbClr val="000000"/>
                      </a:solidFill>
                    </a:lnL>
                    <a:lnR w="18720">
                      <a:solidFill>
                        <a:srgbClr val="000000"/>
                      </a:solidFill>
                    </a:lnR>
                    <a:lnT w="18720">
                      <a:solidFill>
                        <a:srgbClr val="000000"/>
                      </a:solidFill>
                    </a:lnT>
                    <a:lnB w="18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100" b="0" strike="noStrike" spc="-1" dirty="0">
                          <a:solidFill>
                            <a:srgbClr val="00B050"/>
                          </a:solidFill>
                          <a:latin typeface="Arial"/>
                          <a:ea typeface="Arial"/>
                        </a:rPr>
                        <a:t>YES</a:t>
                      </a:r>
                      <a:endParaRPr lang="es-ES" sz="1100" b="0" strike="noStrike" spc="-1" dirty="0">
                        <a:latin typeface="Arial"/>
                      </a:endParaRPr>
                    </a:p>
                  </a:txBody>
                  <a:tcPr marL="91080" marR="91080">
                    <a:lnL w="18720">
                      <a:solidFill>
                        <a:srgbClr val="000000"/>
                      </a:solidFill>
                    </a:lnL>
                    <a:lnR w="18720">
                      <a:solidFill>
                        <a:srgbClr val="000000"/>
                      </a:solidFill>
                    </a:lnR>
                    <a:lnT w="18720">
                      <a:solidFill>
                        <a:srgbClr val="000000"/>
                      </a:solidFill>
                    </a:lnT>
                    <a:lnB w="1872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122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4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Images</a:t>
                      </a:r>
                      <a:endParaRPr lang="es-ES" sz="1400" b="0" strike="noStrike" spc="-1">
                        <a:latin typeface="Arial"/>
                      </a:endParaRPr>
                    </a:p>
                  </a:txBody>
                  <a:tcPr marL="91080" marR="91080">
                    <a:lnL w="18720">
                      <a:solidFill>
                        <a:srgbClr val="000000"/>
                      </a:solidFill>
                    </a:lnL>
                    <a:lnR w="18720">
                      <a:solidFill>
                        <a:srgbClr val="000000"/>
                      </a:solidFill>
                    </a:lnR>
                    <a:lnT w="18720">
                      <a:solidFill>
                        <a:srgbClr val="000000"/>
                      </a:solidFill>
                    </a:lnT>
                    <a:lnB w="18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100" b="0" strike="noStrike" spc="-1" dirty="0">
                          <a:solidFill>
                            <a:srgbClr val="00B050"/>
                          </a:solidFill>
                          <a:latin typeface="Arial"/>
                          <a:ea typeface="Arial"/>
                        </a:rPr>
                        <a:t>YES</a:t>
                      </a:r>
                      <a:endParaRPr lang="es-ES" sz="1100" b="0" strike="noStrike" spc="-1" dirty="0">
                        <a:latin typeface="Arial"/>
                      </a:endParaRPr>
                    </a:p>
                  </a:txBody>
                  <a:tcPr marL="91080" marR="91080">
                    <a:lnL w="18720">
                      <a:solidFill>
                        <a:srgbClr val="000000"/>
                      </a:solidFill>
                    </a:lnL>
                    <a:lnR w="18720">
                      <a:solidFill>
                        <a:srgbClr val="000000"/>
                      </a:solidFill>
                    </a:lnR>
                    <a:lnT w="18720">
                      <a:solidFill>
                        <a:srgbClr val="000000"/>
                      </a:solidFill>
                    </a:lnT>
                    <a:lnB w="1872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122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4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AJAX</a:t>
                      </a:r>
                      <a:endParaRPr lang="es-ES" sz="1400" b="0" strike="noStrike" spc="-1">
                        <a:latin typeface="Arial"/>
                      </a:endParaRPr>
                    </a:p>
                  </a:txBody>
                  <a:tcPr marL="91080" marR="91080">
                    <a:lnL w="18720">
                      <a:solidFill>
                        <a:srgbClr val="000000"/>
                      </a:solidFill>
                    </a:lnL>
                    <a:lnR w="18720">
                      <a:solidFill>
                        <a:srgbClr val="000000"/>
                      </a:solidFill>
                    </a:lnR>
                    <a:lnT w="18720">
                      <a:solidFill>
                        <a:srgbClr val="000000"/>
                      </a:solidFill>
                    </a:lnT>
                    <a:lnB w="18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100" b="0" strike="noStrike" spc="-1" dirty="0">
                          <a:solidFill>
                            <a:srgbClr val="00B050"/>
                          </a:solidFill>
                          <a:latin typeface="Arial"/>
                          <a:ea typeface="Arial"/>
                        </a:rPr>
                        <a:t>YES</a:t>
                      </a:r>
                      <a:endParaRPr lang="es-ES" sz="1100" b="0" strike="noStrike" spc="-1" dirty="0">
                        <a:latin typeface="Arial"/>
                      </a:endParaRPr>
                    </a:p>
                  </a:txBody>
                  <a:tcPr marL="91080" marR="91080">
                    <a:lnL w="18720">
                      <a:solidFill>
                        <a:srgbClr val="000000"/>
                      </a:solidFill>
                    </a:lnL>
                    <a:lnR w="18720">
                      <a:solidFill>
                        <a:srgbClr val="000000"/>
                      </a:solidFill>
                    </a:lnR>
                    <a:lnT w="18720">
                      <a:solidFill>
                        <a:srgbClr val="000000"/>
                      </a:solidFill>
                    </a:lnT>
                    <a:lnB w="1872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122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4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Presentation</a:t>
                      </a:r>
                      <a:endParaRPr lang="es-ES" sz="1400" b="0" strike="noStrike" spc="-1">
                        <a:latin typeface="Arial"/>
                      </a:endParaRPr>
                    </a:p>
                  </a:txBody>
                  <a:tcPr marL="91080" marR="91080">
                    <a:lnL w="18720">
                      <a:solidFill>
                        <a:srgbClr val="000000"/>
                      </a:solidFill>
                    </a:lnL>
                    <a:lnR w="18720">
                      <a:solidFill>
                        <a:srgbClr val="000000"/>
                      </a:solidFill>
                    </a:lnR>
                    <a:lnT w="18720">
                      <a:solidFill>
                        <a:srgbClr val="000000"/>
                      </a:solidFill>
                    </a:lnT>
                    <a:lnB w="18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100" b="0" strike="noStrike" spc="-1" dirty="0">
                          <a:solidFill>
                            <a:srgbClr val="00B050"/>
                          </a:solidFill>
                          <a:latin typeface="Arial"/>
                          <a:ea typeface="Arial"/>
                        </a:rPr>
                        <a:t>YES</a:t>
                      </a:r>
                      <a:endParaRPr lang="es-ES" sz="1100" b="0" strike="noStrike" spc="-1" dirty="0">
                        <a:latin typeface="Arial"/>
                      </a:endParaRPr>
                    </a:p>
                  </a:txBody>
                  <a:tcPr marL="91080" marR="91080">
                    <a:lnL w="18720">
                      <a:solidFill>
                        <a:srgbClr val="000000"/>
                      </a:solidFill>
                    </a:lnL>
                    <a:lnR w="18720">
                      <a:solidFill>
                        <a:srgbClr val="000000"/>
                      </a:solidFill>
                    </a:lnR>
                    <a:lnT w="18720">
                      <a:solidFill>
                        <a:srgbClr val="000000"/>
                      </a:solidFill>
                    </a:lnT>
                    <a:lnB w="1872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3816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2">
                <a:lumMod val="75000"/>
              </a:schemeClr>
            </a:gs>
            <a:gs pos="50000">
              <a:schemeClr val="tx2">
                <a:lumMod val="75000"/>
              </a:schemeClr>
            </a:gs>
            <a:gs pos="50000">
              <a:srgbClr val="E8E8E8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/>
          <p:cNvSpPr/>
          <p:nvPr/>
        </p:nvSpPr>
        <p:spPr>
          <a:xfrm>
            <a:off x="0" y="2303280"/>
            <a:ext cx="6090840" cy="144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s-ES" sz="8800" b="0" strike="noStrike" spc="-1">
                <a:solidFill>
                  <a:srgbClr val="E8E8E8"/>
                </a:solidFill>
                <a:latin typeface="Calibri"/>
                <a:ea typeface="Calibri"/>
              </a:rPr>
              <a:t>Screen</a:t>
            </a:r>
            <a:endParaRPr lang="es-ES" sz="8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s-ES" sz="8800" b="0" strike="noStrike" spc="-1">
                <a:solidFill>
                  <a:srgbClr val="E8E8E8"/>
                </a:solidFill>
                <a:latin typeface="Calibri"/>
                <a:ea typeface="Calibri"/>
              </a:rPr>
              <a:t>Map</a:t>
            </a:r>
            <a:endParaRPr lang="es-ES" sz="8800" b="0" strike="noStrike" spc="-1">
              <a:latin typeface="Arial"/>
            </a:endParaRPr>
          </a:p>
        </p:txBody>
      </p:sp>
      <p:pic>
        <p:nvPicPr>
          <p:cNvPr id="3" name="Imagen 2"/>
          <p:cNvPicPr/>
          <p:nvPr/>
        </p:nvPicPr>
        <p:blipFill>
          <a:blip r:embed="rId2"/>
          <a:stretch/>
        </p:blipFill>
        <p:spPr>
          <a:xfrm>
            <a:off x="6288064" y="729411"/>
            <a:ext cx="5798880" cy="585333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49072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2">
                <a:lumMod val="75000"/>
              </a:schemeClr>
            </a:gs>
            <a:gs pos="50000">
              <a:schemeClr val="tx2">
                <a:lumMod val="75000"/>
              </a:schemeClr>
            </a:gs>
            <a:gs pos="50000">
              <a:srgbClr val="E8E8E8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/>
          <p:cNvSpPr/>
          <p:nvPr/>
        </p:nvSpPr>
        <p:spPr>
          <a:xfrm>
            <a:off x="0" y="2303280"/>
            <a:ext cx="6090840" cy="144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s-ES" sz="8800" b="0" strike="noStrike" spc="-1" dirty="0">
                <a:solidFill>
                  <a:srgbClr val="E8E8E8"/>
                </a:solidFill>
                <a:latin typeface="Calibri"/>
                <a:ea typeface="Calibri"/>
              </a:rPr>
              <a:t>E-R </a:t>
            </a:r>
            <a:endParaRPr lang="es-ES" sz="8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s-ES" sz="8800" b="0" strike="noStrike" spc="-1" dirty="0" err="1">
                <a:solidFill>
                  <a:srgbClr val="E8E8E8"/>
                </a:solidFill>
                <a:latin typeface="Calibri"/>
                <a:ea typeface="Calibri"/>
              </a:rPr>
              <a:t>Scheme</a:t>
            </a:r>
            <a:endParaRPr lang="es-ES" sz="8800" b="0" strike="noStrike" spc="-1" dirty="0">
              <a:latin typeface="Arial"/>
            </a:endParaRPr>
          </a:p>
        </p:txBody>
      </p:sp>
      <p:pic>
        <p:nvPicPr>
          <p:cNvPr id="3" name="Google Shape;104;p16"/>
          <p:cNvPicPr/>
          <p:nvPr/>
        </p:nvPicPr>
        <p:blipFill>
          <a:blip r:embed="rId2"/>
          <a:stretch/>
        </p:blipFill>
        <p:spPr>
          <a:xfrm>
            <a:off x="6231470" y="1210235"/>
            <a:ext cx="5864257" cy="5202367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70415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2">
                <a:lumMod val="75000"/>
              </a:schemeClr>
            </a:gs>
            <a:gs pos="50000">
              <a:schemeClr val="tx2">
                <a:lumMod val="75000"/>
              </a:schemeClr>
            </a:gs>
            <a:gs pos="50000">
              <a:srgbClr val="E8E8E8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/>
          <p:cNvSpPr/>
          <p:nvPr/>
        </p:nvSpPr>
        <p:spPr>
          <a:xfrm>
            <a:off x="233365" y="427129"/>
            <a:ext cx="5646960" cy="144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s-ES" sz="6000" b="0" strike="noStrike" spc="-1" dirty="0" err="1">
                <a:solidFill>
                  <a:srgbClr val="E8E8E8"/>
                </a:solidFill>
                <a:latin typeface="Calibri"/>
                <a:ea typeface="Calibri"/>
              </a:rPr>
              <a:t>Logical</a:t>
            </a:r>
            <a:r>
              <a:rPr lang="es-ES" sz="6000" b="0" strike="noStrike" spc="-1" dirty="0">
                <a:solidFill>
                  <a:srgbClr val="E8E8E8"/>
                </a:solidFill>
                <a:latin typeface="Calibri"/>
                <a:ea typeface="Calibri"/>
              </a:rPr>
              <a:t> </a:t>
            </a:r>
            <a:r>
              <a:rPr lang="es-ES" sz="6000" b="0" strike="noStrike" spc="-1" dirty="0" err="1">
                <a:solidFill>
                  <a:srgbClr val="E8E8E8"/>
                </a:solidFill>
                <a:latin typeface="Calibri"/>
                <a:ea typeface="Calibri"/>
              </a:rPr>
              <a:t>Model</a:t>
            </a:r>
            <a:r>
              <a:rPr lang="es-ES" sz="6000" b="0" strike="noStrike" spc="-1" dirty="0">
                <a:solidFill>
                  <a:srgbClr val="E8E8E8"/>
                </a:solidFill>
                <a:latin typeface="Calibri"/>
                <a:ea typeface="Calibri"/>
              </a:rPr>
              <a:t> of </a:t>
            </a:r>
            <a:r>
              <a:rPr lang="es-ES" sz="6000" b="0" strike="noStrike" spc="-1" dirty="0" err="1">
                <a:solidFill>
                  <a:srgbClr val="E8E8E8"/>
                </a:solidFill>
                <a:latin typeface="Calibri"/>
                <a:ea typeface="Calibri"/>
              </a:rPr>
              <a:t>the</a:t>
            </a:r>
            <a:r>
              <a:rPr lang="es-ES" sz="6000" b="0" strike="noStrike" spc="-1" dirty="0">
                <a:solidFill>
                  <a:srgbClr val="E8E8E8"/>
                </a:solidFill>
                <a:latin typeface="Calibri"/>
                <a:ea typeface="Calibri"/>
              </a:rPr>
              <a:t> Database</a:t>
            </a:r>
            <a:endParaRPr lang="es-ES" sz="6000" b="0" strike="noStrike" spc="-1" dirty="0">
              <a:latin typeface="Arial"/>
            </a:endParaRPr>
          </a:p>
        </p:txBody>
      </p:sp>
      <p:pic>
        <p:nvPicPr>
          <p:cNvPr id="3" name="Google Shape;110;p17"/>
          <p:cNvPicPr/>
          <p:nvPr/>
        </p:nvPicPr>
        <p:blipFill>
          <a:blip r:embed="rId2"/>
          <a:stretch/>
        </p:blipFill>
        <p:spPr>
          <a:xfrm>
            <a:off x="1721520" y="3119760"/>
            <a:ext cx="8748000" cy="332532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828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2">
                <a:lumMod val="75000"/>
              </a:schemeClr>
            </a:gs>
            <a:gs pos="50000">
              <a:schemeClr val="tx2">
                <a:lumMod val="75000"/>
              </a:schemeClr>
            </a:gs>
            <a:gs pos="50000">
              <a:srgbClr val="E8E8E8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/>
          <p:cNvSpPr/>
          <p:nvPr/>
        </p:nvSpPr>
        <p:spPr>
          <a:xfrm>
            <a:off x="51480" y="428400"/>
            <a:ext cx="6090840" cy="144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s-ES" sz="6000" b="0" strike="noStrike" spc="-1" dirty="0">
                <a:solidFill>
                  <a:srgbClr val="E8E8E8"/>
                </a:solidFill>
                <a:latin typeface="Calibri"/>
                <a:ea typeface="Calibri"/>
              </a:rPr>
              <a:t>Data </a:t>
            </a:r>
            <a:r>
              <a:rPr lang="es-ES" sz="6000" b="0" strike="noStrike" spc="-1" dirty="0" err="1">
                <a:solidFill>
                  <a:srgbClr val="E8E8E8"/>
                </a:solidFill>
                <a:latin typeface="Calibri"/>
                <a:ea typeface="Calibri"/>
              </a:rPr>
              <a:t>into</a:t>
            </a:r>
            <a:endParaRPr lang="es-ES" sz="60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s-ES" sz="6000" b="0" strike="noStrike" spc="-1" dirty="0">
                <a:solidFill>
                  <a:srgbClr val="E8E8E8"/>
                </a:solidFill>
                <a:latin typeface="Calibri"/>
                <a:ea typeface="Calibri"/>
              </a:rPr>
              <a:t>The </a:t>
            </a:r>
            <a:r>
              <a:rPr lang="es-ES" sz="6000" b="0" strike="noStrike" spc="-1" dirty="0" err="1">
                <a:solidFill>
                  <a:srgbClr val="E8E8E8"/>
                </a:solidFill>
                <a:latin typeface="Calibri"/>
                <a:ea typeface="Calibri"/>
              </a:rPr>
              <a:t>database</a:t>
            </a:r>
            <a:endParaRPr lang="es-ES" sz="6000" b="0" strike="noStrike" spc="-1" dirty="0">
              <a:latin typeface="Arial"/>
            </a:endParaRPr>
          </a:p>
        </p:txBody>
      </p:sp>
      <p:pic>
        <p:nvPicPr>
          <p:cNvPr id="3" name="Google Shape;116;p18"/>
          <p:cNvPicPr/>
          <p:nvPr/>
        </p:nvPicPr>
        <p:blipFill>
          <a:blip r:embed="rId2"/>
          <a:stretch/>
        </p:blipFill>
        <p:spPr>
          <a:xfrm>
            <a:off x="152280" y="2913480"/>
            <a:ext cx="11886480" cy="309096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98148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2">
                <a:lumMod val="75000"/>
              </a:schemeClr>
            </a:gs>
            <a:gs pos="50000">
              <a:schemeClr val="tx2">
                <a:lumMod val="75000"/>
              </a:schemeClr>
            </a:gs>
            <a:gs pos="50000">
              <a:srgbClr val="E8E8E8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/>
          <p:cNvSpPr/>
          <p:nvPr/>
        </p:nvSpPr>
        <p:spPr>
          <a:xfrm>
            <a:off x="51480" y="428400"/>
            <a:ext cx="6090840" cy="144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s-ES" sz="6000" b="0" strike="noStrike" spc="-1" dirty="0" err="1">
                <a:solidFill>
                  <a:srgbClr val="E8E8E8"/>
                </a:solidFill>
                <a:latin typeface="Calibri"/>
                <a:ea typeface="Calibri"/>
              </a:rPr>
              <a:t>Room</a:t>
            </a:r>
            <a:r>
              <a:rPr lang="es-ES" sz="6000" b="0" strike="noStrike" spc="-1" dirty="0">
                <a:solidFill>
                  <a:srgbClr val="E8E8E8"/>
                </a:solidFill>
                <a:latin typeface="Calibri"/>
                <a:ea typeface="Calibri"/>
              </a:rPr>
              <a:t> </a:t>
            </a:r>
            <a:r>
              <a:rPr lang="es-ES" sz="6000" b="0" strike="noStrike" spc="-1" dirty="0" err="1">
                <a:solidFill>
                  <a:srgbClr val="E8E8E8"/>
                </a:solidFill>
                <a:latin typeface="Calibri"/>
                <a:ea typeface="Calibri"/>
              </a:rPr>
              <a:t>Table</a:t>
            </a:r>
            <a:endParaRPr lang="es-ES" sz="6000" b="0" strike="noStrike" spc="-1" dirty="0">
              <a:latin typeface="Arial"/>
            </a:endParaRPr>
          </a:p>
        </p:txBody>
      </p:sp>
      <p:pic>
        <p:nvPicPr>
          <p:cNvPr id="3" name="Google Shape;128;p20"/>
          <p:cNvPicPr/>
          <p:nvPr/>
        </p:nvPicPr>
        <p:blipFill>
          <a:blip r:embed="rId2"/>
          <a:stretch/>
        </p:blipFill>
        <p:spPr>
          <a:xfrm>
            <a:off x="2680249" y="2976283"/>
            <a:ext cx="6743731" cy="2776376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41222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2">
                <a:lumMod val="75000"/>
              </a:schemeClr>
            </a:gs>
            <a:gs pos="50000">
              <a:schemeClr val="tx2">
                <a:lumMod val="75000"/>
              </a:schemeClr>
            </a:gs>
            <a:gs pos="50000">
              <a:srgbClr val="E8E8E8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/>
          <p:cNvSpPr/>
          <p:nvPr/>
        </p:nvSpPr>
        <p:spPr>
          <a:xfrm>
            <a:off x="51480" y="428400"/>
            <a:ext cx="6090840" cy="144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s-ES" sz="6000" b="0" strike="noStrike" spc="-1">
                <a:solidFill>
                  <a:srgbClr val="E8E8E8"/>
                </a:solidFill>
                <a:latin typeface="Calibri"/>
                <a:ea typeface="Calibri"/>
              </a:rPr>
              <a:t>User_Room Table</a:t>
            </a:r>
            <a:endParaRPr lang="es-ES" sz="6000" b="0" strike="noStrike" spc="-1">
              <a:latin typeface="Arial"/>
            </a:endParaRPr>
          </a:p>
        </p:txBody>
      </p:sp>
      <p:pic>
        <p:nvPicPr>
          <p:cNvPr id="3" name="Google Shape;134;p21"/>
          <p:cNvPicPr/>
          <p:nvPr/>
        </p:nvPicPr>
        <p:blipFill>
          <a:blip r:embed="rId2"/>
          <a:stretch/>
        </p:blipFill>
        <p:spPr>
          <a:xfrm>
            <a:off x="3456607" y="1667436"/>
            <a:ext cx="5167440" cy="4939729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45344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2">
                <a:lumMod val="75000"/>
              </a:schemeClr>
            </a:gs>
            <a:gs pos="50000">
              <a:schemeClr val="tx2">
                <a:lumMod val="75000"/>
              </a:schemeClr>
            </a:gs>
            <a:gs pos="50000">
              <a:srgbClr val="E8E8E8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/>
          <p:cNvSpPr/>
          <p:nvPr/>
        </p:nvSpPr>
        <p:spPr>
          <a:xfrm>
            <a:off x="51480" y="428400"/>
            <a:ext cx="6090840" cy="144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s-ES" sz="6000" b="0" strike="noStrike" spc="-1">
                <a:solidFill>
                  <a:srgbClr val="E8E8E8"/>
                </a:solidFill>
                <a:latin typeface="Calibri"/>
                <a:ea typeface="Calibri"/>
              </a:rPr>
              <a:t>Friend Table</a:t>
            </a:r>
            <a:endParaRPr lang="es-ES" sz="6000" b="0" strike="noStrike" spc="-1">
              <a:latin typeface="Arial"/>
            </a:endParaRPr>
          </a:p>
        </p:txBody>
      </p:sp>
      <p:pic>
        <p:nvPicPr>
          <p:cNvPr id="3" name="Google Shape;140;p22"/>
          <p:cNvPicPr/>
          <p:nvPr/>
        </p:nvPicPr>
        <p:blipFill>
          <a:blip r:embed="rId2"/>
          <a:stretch/>
        </p:blipFill>
        <p:spPr>
          <a:xfrm>
            <a:off x="2392744" y="2698009"/>
            <a:ext cx="6748692" cy="2922861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15997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119</TotalTime>
  <Words>90</Words>
  <Application>Microsoft Office PowerPoint</Application>
  <PresentationFormat>Panorámica</PresentationFormat>
  <Paragraphs>54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Adrián Rodríguez Fernández</dc:creator>
  <cp:lastModifiedBy>Cuenta Microsoft</cp:lastModifiedBy>
  <cp:revision>18</cp:revision>
  <dcterms:created xsi:type="dcterms:W3CDTF">2020-01-30T21:58:17Z</dcterms:created>
  <dcterms:modified xsi:type="dcterms:W3CDTF">2020-12-07T12:38:21Z</dcterms:modified>
</cp:coreProperties>
</file>