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92" d="100"/>
          <a:sy n="192" d="100"/>
        </p:scale>
        <p:origin x="1892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6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>
            <a:cxnSpLocks/>
          </p:cNvCxnSpPr>
          <p:nvPr/>
        </p:nvCxnSpPr>
        <p:spPr>
          <a:xfrm flipV="1">
            <a:off x="4288405" y="3454829"/>
            <a:ext cx="0" cy="1055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  <a:stCxn id="44" idx="0"/>
          </p:cNvCxnSpPr>
          <p:nvPr/>
        </p:nvCxnSpPr>
        <p:spPr>
          <a:xfrm flipH="1" flipV="1">
            <a:off x="4280805" y="1187035"/>
            <a:ext cx="5330" cy="1760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cxnSpLocks/>
          </p:cNvCxnSpPr>
          <p:nvPr/>
        </p:nvCxnSpPr>
        <p:spPr>
          <a:xfrm>
            <a:off x="4280805" y="1187035"/>
            <a:ext cx="15873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</p:cNvCxnSpPr>
          <p:nvPr/>
        </p:nvCxnSpPr>
        <p:spPr>
          <a:xfrm>
            <a:off x="5796136" y="1186938"/>
            <a:ext cx="2120124" cy="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25 Intercalar"/>
          <p:cNvSpPr/>
          <p:nvPr/>
        </p:nvSpPr>
        <p:spPr>
          <a:xfrm rot="5400000">
            <a:off x="7772244" y="1155865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7916260" y="1193660"/>
            <a:ext cx="0" cy="65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cxnSpLocks/>
          </p:cNvCxnSpPr>
          <p:nvPr/>
        </p:nvCxnSpPr>
        <p:spPr>
          <a:xfrm>
            <a:off x="7916260" y="1852435"/>
            <a:ext cx="49256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651020" y="1844824"/>
            <a:ext cx="0" cy="21602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54976" y="2060848"/>
            <a:ext cx="79208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254976" y="2060848"/>
            <a:ext cx="0" cy="258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8047064" y="2060848"/>
            <a:ext cx="0" cy="258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Intercalar"/>
          <p:cNvSpPr/>
          <p:nvPr/>
        </p:nvSpPr>
        <p:spPr>
          <a:xfrm rot="5400000">
            <a:off x="8251422" y="274022"/>
            <a:ext cx="288032" cy="540060"/>
          </a:xfrm>
          <a:prstGeom prst="flowChartCollat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43 Y"/>
          <p:cNvSpPr/>
          <p:nvPr/>
        </p:nvSpPr>
        <p:spPr>
          <a:xfrm>
            <a:off x="4018483" y="294782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ñer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06" y="2278376"/>
            <a:ext cx="1277634" cy="9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3.gobiernodecanarias.org/medusa/test/mediateca/ecoescuela/wp-content/uploads/sites/2/2013/11/Lavabo-700x1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95" y="2348135"/>
            <a:ext cx="523161" cy="8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gobiernodecanarias.org/medusa/test/mediateca/ecoescuela/wp-content/uploads/sites/2/2013/11/Inodoro-700x10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56" y="2273449"/>
            <a:ext cx="642796" cy="9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angular"/>
          <p:cNvCxnSpPr>
            <a:cxnSpLocks/>
          </p:cNvCxnSpPr>
          <p:nvPr/>
        </p:nvCxnSpPr>
        <p:spPr>
          <a:xfrm rot="5400000">
            <a:off x="6196602" y="3509213"/>
            <a:ext cx="1278378" cy="793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cxnSpLocks/>
          </p:cNvCxnSpPr>
          <p:nvPr/>
        </p:nvCxnSpPr>
        <p:spPr>
          <a:xfrm rot="5400000">
            <a:off x="6826430" y="3335501"/>
            <a:ext cx="1270461" cy="1170808"/>
          </a:xfrm>
          <a:prstGeom prst="bentConnector3">
            <a:avLst>
              <a:gd name="adj1" fmla="val 65755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303261" y="2364318"/>
            <a:ext cx="0" cy="218102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Y"/>
          <p:cNvSpPr/>
          <p:nvPr/>
        </p:nvSpPr>
        <p:spPr>
          <a:xfrm>
            <a:off x="2038512" y="1876465"/>
            <a:ext cx="535304" cy="504056"/>
          </a:xfrm>
          <a:prstGeom prst="flowChartSummingJunc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303261" y="1175306"/>
            <a:ext cx="0" cy="69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 flipV="1">
            <a:off x="2303261" y="200086"/>
            <a:ext cx="0" cy="1068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cxnSpLocks/>
          </p:cNvCxnSpPr>
          <p:nvPr/>
        </p:nvCxnSpPr>
        <p:spPr>
          <a:xfrm flipV="1">
            <a:off x="2296567" y="190845"/>
            <a:ext cx="3056984" cy="6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2863223" y="847016"/>
            <a:ext cx="21524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cxnSpLocks/>
          </p:cNvCxnSpPr>
          <p:nvPr/>
        </p:nvCxnSpPr>
        <p:spPr>
          <a:xfrm flipH="1">
            <a:off x="8395440" y="180434"/>
            <a:ext cx="6692" cy="95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 flipH="1" flipV="1">
            <a:off x="8395440" y="1107782"/>
            <a:ext cx="13386" cy="74465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85 Intercalar"/>
          <p:cNvSpPr/>
          <p:nvPr/>
        </p:nvSpPr>
        <p:spPr>
          <a:xfrm rot="5400000">
            <a:off x="7502214" y="273244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009053" y="849830"/>
            <a:ext cx="264184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2848138" y="847770"/>
            <a:ext cx="15085" cy="13408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cxnSpLocks/>
          </p:cNvCxnSpPr>
          <p:nvPr/>
        </p:nvCxnSpPr>
        <p:spPr>
          <a:xfrm>
            <a:off x="2848138" y="2150857"/>
            <a:ext cx="7542" cy="2363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Intercalar"/>
          <p:cNvSpPr/>
          <p:nvPr/>
        </p:nvSpPr>
        <p:spPr>
          <a:xfrm>
            <a:off x="4626537" y="1710338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9" name="78 Conector angular"/>
          <p:cNvCxnSpPr>
            <a:cxnSpLocks/>
          </p:cNvCxnSpPr>
          <p:nvPr/>
        </p:nvCxnSpPr>
        <p:spPr>
          <a:xfrm rot="5400000">
            <a:off x="4464683" y="3511348"/>
            <a:ext cx="1179747" cy="85603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86 Y"/>
          <p:cNvSpPr/>
          <p:nvPr/>
        </p:nvSpPr>
        <p:spPr>
          <a:xfrm>
            <a:off x="5711653" y="3245301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82 Conector recto"/>
          <p:cNvCxnSpPr>
            <a:cxnSpLocks/>
            <a:stCxn id="87" idx="4"/>
          </p:cNvCxnSpPr>
          <p:nvPr/>
        </p:nvCxnSpPr>
        <p:spPr>
          <a:xfrm>
            <a:off x="5979305" y="3749357"/>
            <a:ext cx="0" cy="795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cxnSpLocks/>
            <a:stCxn id="87" idx="0"/>
          </p:cNvCxnSpPr>
          <p:nvPr/>
        </p:nvCxnSpPr>
        <p:spPr>
          <a:xfrm rot="16200000" flipV="1">
            <a:off x="5166756" y="2432751"/>
            <a:ext cx="1055200" cy="569899"/>
          </a:xfrm>
          <a:prstGeom prst="bentConnector3">
            <a:avLst>
              <a:gd name="adj1" fmla="val 119253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3445116" y="6453332"/>
            <a:ext cx="2079806" cy="2769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Limpia</a:t>
            </a:r>
            <a:r>
              <a:rPr lang="es-ES" sz="1200"/>
              <a:t>/ Lluvia/Desagüe</a:t>
            </a:r>
            <a:endParaRPr lang="es-ES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48360" y="6458105"/>
            <a:ext cx="1480920" cy="27699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2º Uso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762011" y="6448437"/>
            <a:ext cx="1480920" cy="27699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Caliente</a:t>
            </a:r>
          </a:p>
        </p:txBody>
      </p:sp>
      <p:sp>
        <p:nvSpPr>
          <p:cNvPr id="94" name="93 Proceso"/>
          <p:cNvSpPr/>
          <p:nvPr/>
        </p:nvSpPr>
        <p:spPr>
          <a:xfrm>
            <a:off x="7081395" y="469609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Proceso"/>
          <p:cNvSpPr/>
          <p:nvPr/>
        </p:nvSpPr>
        <p:spPr>
          <a:xfrm>
            <a:off x="1715051" y="5255953"/>
            <a:ext cx="144016" cy="162391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Proceso"/>
          <p:cNvSpPr/>
          <p:nvPr/>
        </p:nvSpPr>
        <p:spPr>
          <a:xfrm>
            <a:off x="4481779" y="26966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Conector"/>
          <p:cNvSpPr/>
          <p:nvPr/>
        </p:nvSpPr>
        <p:spPr>
          <a:xfrm>
            <a:off x="5640348" y="215085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6930941" y="212083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onector"/>
          <p:cNvSpPr/>
          <p:nvPr/>
        </p:nvSpPr>
        <p:spPr>
          <a:xfrm>
            <a:off x="8249319" y="2104990"/>
            <a:ext cx="108012" cy="14401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>
            <a:off x="323422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144068" y="150828"/>
            <a:ext cx="1858533" cy="1569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B1, B2, B3: Bombas</a:t>
            </a:r>
          </a:p>
          <a:p>
            <a:r>
              <a:rPr lang="es-ES" sz="1200" dirty="0"/>
              <a:t>V1,V2,V3,V4: Válvulas</a:t>
            </a:r>
          </a:p>
          <a:p>
            <a:r>
              <a:rPr lang="es-ES" sz="1200" dirty="0"/>
              <a:t>P1: Pulsador WC</a:t>
            </a:r>
          </a:p>
          <a:p>
            <a:r>
              <a:rPr lang="es-ES" sz="1200" dirty="0"/>
              <a:t>P2: Pulsador agua Fría</a:t>
            </a:r>
          </a:p>
          <a:p>
            <a:r>
              <a:rPr lang="es-ES" sz="1200" dirty="0"/>
              <a:t>P3: Pulsador </a:t>
            </a:r>
            <a:r>
              <a:rPr lang="es-ES" sz="1200" dirty="0" err="1"/>
              <a:t>ag</a:t>
            </a:r>
            <a:r>
              <a:rPr lang="es-ES" sz="1200" dirty="0"/>
              <a:t>. Caliente</a:t>
            </a:r>
          </a:p>
          <a:p>
            <a:r>
              <a:rPr lang="es-ES" sz="1200" dirty="0"/>
              <a:t>N1,N2,N3: Sensor de nivel</a:t>
            </a:r>
          </a:p>
          <a:p>
            <a:r>
              <a:rPr lang="es-ES" sz="1200" dirty="0"/>
              <a:t>C1: Sensor de caudal</a:t>
            </a:r>
          </a:p>
          <a:p>
            <a:r>
              <a:rPr lang="es-ES" sz="1200" dirty="0"/>
              <a:t>T1: Sensor de temperatura </a:t>
            </a:r>
          </a:p>
        </p:txBody>
      </p:sp>
      <p:sp>
        <p:nvSpPr>
          <p:cNvPr id="112" name="111 Flecha derecha"/>
          <p:cNvSpPr/>
          <p:nvPr/>
        </p:nvSpPr>
        <p:spPr>
          <a:xfrm>
            <a:off x="154027" y="1951908"/>
            <a:ext cx="446822" cy="2993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CuadroTexto"/>
          <p:cNvSpPr txBox="1"/>
          <p:nvPr/>
        </p:nvSpPr>
        <p:spPr>
          <a:xfrm>
            <a:off x="669847" y="1965751"/>
            <a:ext cx="1070952" cy="2769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Rebosadero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7205428" y="457962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N1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6564124" y="199123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86627" y="2260198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8295723" y="1989369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P3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4598640" y="16619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1311962" y="51520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2289865" y="238648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802405" y="341563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6172371" y="30342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4565673" y="137611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36234" y="1212433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V2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660798" y="359386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6969535" y="320364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V4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7686283" y="5418118"/>
            <a:ext cx="10816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ernard MT Condensed" pitchFamily="18" charset="0"/>
              </a:rPr>
              <a:t>MAQUETA</a:t>
            </a:r>
          </a:p>
        </p:txBody>
      </p:sp>
      <p:sp>
        <p:nvSpPr>
          <p:cNvPr id="91" name="106 Flecha derecha"/>
          <p:cNvSpPr/>
          <p:nvPr/>
        </p:nvSpPr>
        <p:spPr>
          <a:xfrm rot="10800000">
            <a:off x="522150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0159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94682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1985628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4" name="93 Proceso"/>
          <p:cNvSpPr/>
          <p:nvPr/>
        </p:nvSpPr>
        <p:spPr>
          <a:xfrm>
            <a:off x="3163903" y="468775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2 CuadroTexto"/>
          <p:cNvSpPr txBox="1"/>
          <p:nvPr/>
        </p:nvSpPr>
        <p:spPr>
          <a:xfrm>
            <a:off x="3317778" y="458030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N3</a:t>
            </a:r>
          </a:p>
        </p:txBody>
      </p:sp>
      <p:sp>
        <p:nvSpPr>
          <p:cNvPr id="117" name="93 Proceso"/>
          <p:cNvSpPr/>
          <p:nvPr/>
        </p:nvSpPr>
        <p:spPr>
          <a:xfrm>
            <a:off x="5130494" y="469116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12 CuadroTexto"/>
          <p:cNvSpPr txBox="1"/>
          <p:nvPr/>
        </p:nvSpPr>
        <p:spPr>
          <a:xfrm>
            <a:off x="5261603" y="4583051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N2</a:t>
            </a:r>
          </a:p>
        </p:txBody>
      </p:sp>
      <p:cxnSp>
        <p:nvCxnSpPr>
          <p:cNvPr id="158" name="69 Conector recto"/>
          <p:cNvCxnSpPr/>
          <p:nvPr/>
        </p:nvCxnSpPr>
        <p:spPr>
          <a:xfrm flipV="1">
            <a:off x="5340163" y="180434"/>
            <a:ext cx="3068663" cy="1041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20 Conector recto"/>
          <p:cNvCxnSpPr>
            <a:cxnSpLocks/>
          </p:cNvCxnSpPr>
          <p:nvPr/>
        </p:nvCxnSpPr>
        <p:spPr>
          <a:xfrm>
            <a:off x="4288405" y="1980368"/>
            <a:ext cx="9454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22 Conector recto de flecha"/>
          <p:cNvCxnSpPr>
            <a:cxnSpLocks/>
          </p:cNvCxnSpPr>
          <p:nvPr/>
        </p:nvCxnSpPr>
        <p:spPr>
          <a:xfrm>
            <a:off x="5233902" y="1985297"/>
            <a:ext cx="0" cy="207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3 Conector recto">
            <a:extLst>
              <a:ext uri="{FF2B5EF4-FFF2-40B4-BE49-F238E27FC236}">
                <a16:creationId xmlns:a16="http://schemas.microsoft.com/office/drawing/2014/main" id="{48924E07-71BE-42C6-82A4-3FC0E7F3B33C}"/>
              </a:ext>
            </a:extLst>
          </p:cNvPr>
          <p:cNvCxnSpPr>
            <a:cxnSpLocks/>
          </p:cNvCxnSpPr>
          <p:nvPr/>
        </p:nvCxnSpPr>
        <p:spPr>
          <a:xfrm flipH="1" flipV="1">
            <a:off x="7644208" y="185845"/>
            <a:ext cx="6692" cy="655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4 Conector recto">
            <a:extLst>
              <a:ext uri="{FF2B5EF4-FFF2-40B4-BE49-F238E27FC236}">
                <a16:creationId xmlns:a16="http://schemas.microsoft.com/office/drawing/2014/main" id="{CAFDE2BE-FB19-4F76-9B60-01D603B256A2}"/>
              </a:ext>
            </a:extLst>
          </p:cNvPr>
          <p:cNvCxnSpPr>
            <a:cxnSpLocks/>
          </p:cNvCxnSpPr>
          <p:nvPr/>
        </p:nvCxnSpPr>
        <p:spPr>
          <a:xfrm flipV="1">
            <a:off x="2303261" y="2386559"/>
            <a:ext cx="2923" cy="212366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29 Conector recto">
            <a:extLst>
              <a:ext uri="{FF2B5EF4-FFF2-40B4-BE49-F238E27FC236}">
                <a16:creationId xmlns:a16="http://schemas.microsoft.com/office/drawing/2014/main" id="{8C845D4A-7BC8-41B3-A330-55367FF36BB3}"/>
              </a:ext>
            </a:extLst>
          </p:cNvPr>
          <p:cNvCxnSpPr>
            <a:cxnSpLocks/>
          </p:cNvCxnSpPr>
          <p:nvPr/>
        </p:nvCxnSpPr>
        <p:spPr>
          <a:xfrm>
            <a:off x="7650900" y="1847203"/>
            <a:ext cx="265360" cy="434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7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Amelia</dc:creator>
  <cp:lastModifiedBy>Daniel García</cp:lastModifiedBy>
  <cp:revision>34</cp:revision>
  <cp:lastPrinted>2018-02-05T18:54:16Z</cp:lastPrinted>
  <dcterms:created xsi:type="dcterms:W3CDTF">2018-01-25T09:59:00Z</dcterms:created>
  <dcterms:modified xsi:type="dcterms:W3CDTF">2018-02-05T18:54:29Z</dcterms:modified>
</cp:coreProperties>
</file>