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>
      <p:cViewPr>
        <p:scale>
          <a:sx n="173" d="100"/>
          <a:sy n="173" d="100"/>
        </p:scale>
        <p:origin x="243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2CB7-4314-4DC7-AB34-32FD14B9BEDE}" type="datetimeFigureOut">
              <a:rPr lang="es-ES" smtClean="0"/>
              <a:t>05/02/2018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885D3-EF5E-43B8-A9D4-19269979CE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7925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2CB7-4314-4DC7-AB34-32FD14B9BEDE}" type="datetimeFigureOut">
              <a:rPr lang="es-ES" smtClean="0"/>
              <a:t>05/02/2018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885D3-EF5E-43B8-A9D4-19269979CE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765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2CB7-4314-4DC7-AB34-32FD14B9BEDE}" type="datetimeFigureOut">
              <a:rPr lang="es-ES" smtClean="0"/>
              <a:t>05/02/2018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885D3-EF5E-43B8-A9D4-19269979CE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2696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2CB7-4314-4DC7-AB34-32FD14B9BEDE}" type="datetimeFigureOut">
              <a:rPr lang="es-ES" smtClean="0"/>
              <a:t>05/02/2018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885D3-EF5E-43B8-A9D4-19269979CE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9343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2CB7-4314-4DC7-AB34-32FD14B9BEDE}" type="datetimeFigureOut">
              <a:rPr lang="es-ES" smtClean="0"/>
              <a:t>05/02/2018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885D3-EF5E-43B8-A9D4-19269979CE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0134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2CB7-4314-4DC7-AB34-32FD14B9BEDE}" type="datetimeFigureOut">
              <a:rPr lang="es-ES" smtClean="0"/>
              <a:t>05/02/2018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885D3-EF5E-43B8-A9D4-19269979CE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6861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2CB7-4314-4DC7-AB34-32FD14B9BEDE}" type="datetimeFigureOut">
              <a:rPr lang="es-ES" smtClean="0"/>
              <a:t>05/02/2018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885D3-EF5E-43B8-A9D4-19269979CE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2925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2CB7-4314-4DC7-AB34-32FD14B9BEDE}" type="datetimeFigureOut">
              <a:rPr lang="es-ES" smtClean="0"/>
              <a:t>05/02/2018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885D3-EF5E-43B8-A9D4-19269979CE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063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2CB7-4314-4DC7-AB34-32FD14B9BEDE}" type="datetimeFigureOut">
              <a:rPr lang="es-ES" smtClean="0"/>
              <a:t>05/02/2018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885D3-EF5E-43B8-A9D4-19269979CE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1012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2CB7-4314-4DC7-AB34-32FD14B9BEDE}" type="datetimeFigureOut">
              <a:rPr lang="es-ES" smtClean="0"/>
              <a:t>05/02/2018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885D3-EF5E-43B8-A9D4-19269979CE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0757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2CB7-4314-4DC7-AB34-32FD14B9BEDE}" type="datetimeFigureOut">
              <a:rPr lang="es-ES" smtClean="0"/>
              <a:t>05/02/2018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885D3-EF5E-43B8-A9D4-19269979CE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2121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82CB7-4314-4DC7-AB34-32FD14B9BEDE}" type="datetimeFigureOut">
              <a:rPr lang="es-ES" smtClean="0"/>
              <a:t>05/02/2018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885D3-EF5E-43B8-A9D4-19269979CE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7121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7 Conector recto"/>
          <p:cNvCxnSpPr>
            <a:cxnSpLocks/>
          </p:cNvCxnSpPr>
          <p:nvPr/>
        </p:nvCxnSpPr>
        <p:spPr>
          <a:xfrm flipV="1">
            <a:off x="4288405" y="3454829"/>
            <a:ext cx="0" cy="10553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14 Conector recto"/>
          <p:cNvCxnSpPr>
            <a:cxnSpLocks/>
            <a:stCxn id="44" idx="0"/>
          </p:cNvCxnSpPr>
          <p:nvPr/>
        </p:nvCxnSpPr>
        <p:spPr>
          <a:xfrm flipH="1" flipV="1">
            <a:off x="4280805" y="1187035"/>
            <a:ext cx="5330" cy="176079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>
            <a:cxnSpLocks/>
          </p:cNvCxnSpPr>
          <p:nvPr/>
        </p:nvCxnSpPr>
        <p:spPr>
          <a:xfrm>
            <a:off x="4280805" y="1187035"/>
            <a:ext cx="1587339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20 Conector recto"/>
          <p:cNvCxnSpPr>
            <a:cxnSpLocks/>
          </p:cNvCxnSpPr>
          <p:nvPr/>
        </p:nvCxnSpPr>
        <p:spPr>
          <a:xfrm>
            <a:off x="5796136" y="1186938"/>
            <a:ext cx="2120124" cy="896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6" name="25 Intercalar"/>
          <p:cNvSpPr/>
          <p:nvPr/>
        </p:nvSpPr>
        <p:spPr>
          <a:xfrm rot="5400000">
            <a:off x="7772244" y="1155865"/>
            <a:ext cx="288032" cy="540060"/>
          </a:xfrm>
          <a:prstGeom prst="flowChartCollat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cxnSp>
        <p:nvCxnSpPr>
          <p:cNvPr id="28" name="27 Conector recto"/>
          <p:cNvCxnSpPr>
            <a:cxnSpLocks/>
          </p:cNvCxnSpPr>
          <p:nvPr/>
        </p:nvCxnSpPr>
        <p:spPr>
          <a:xfrm>
            <a:off x="7916260" y="1193660"/>
            <a:ext cx="0" cy="65116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29 Conector recto"/>
          <p:cNvCxnSpPr>
            <a:cxnSpLocks/>
          </p:cNvCxnSpPr>
          <p:nvPr/>
        </p:nvCxnSpPr>
        <p:spPr>
          <a:xfrm>
            <a:off x="7916260" y="1852435"/>
            <a:ext cx="49256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31 Conector recto"/>
          <p:cNvCxnSpPr/>
          <p:nvPr/>
        </p:nvCxnSpPr>
        <p:spPr>
          <a:xfrm>
            <a:off x="7651020" y="1844824"/>
            <a:ext cx="0" cy="21602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33 Conector recto"/>
          <p:cNvCxnSpPr/>
          <p:nvPr/>
        </p:nvCxnSpPr>
        <p:spPr>
          <a:xfrm>
            <a:off x="7254976" y="2060848"/>
            <a:ext cx="79208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36 Conector recto de flecha"/>
          <p:cNvCxnSpPr/>
          <p:nvPr/>
        </p:nvCxnSpPr>
        <p:spPr>
          <a:xfrm>
            <a:off x="7254976" y="2060848"/>
            <a:ext cx="0" cy="25850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38 Conector recto de flecha"/>
          <p:cNvCxnSpPr/>
          <p:nvPr/>
        </p:nvCxnSpPr>
        <p:spPr>
          <a:xfrm>
            <a:off x="8047064" y="2060848"/>
            <a:ext cx="0" cy="25850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39 Intercalar"/>
          <p:cNvSpPr/>
          <p:nvPr/>
        </p:nvSpPr>
        <p:spPr>
          <a:xfrm rot="5400000">
            <a:off x="8251422" y="274022"/>
            <a:ext cx="288032" cy="540060"/>
          </a:xfrm>
          <a:prstGeom prst="flowChartCollat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44" name="43 Y"/>
          <p:cNvSpPr/>
          <p:nvPr/>
        </p:nvSpPr>
        <p:spPr>
          <a:xfrm>
            <a:off x="4018483" y="2947825"/>
            <a:ext cx="535304" cy="504056"/>
          </a:xfrm>
          <a:prstGeom prst="flowChartSummingJunction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8" name="Picture 4" descr="Resultado de imagen de bañera dibuj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5006" y="2278376"/>
            <a:ext cx="1277634" cy="902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3.gobiernodecanarias.org/medusa/test/mediateca/ecoescuela/wp-content/uploads/sites/2/2013/11/Lavabo-700x110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3395" y="2348135"/>
            <a:ext cx="523161" cy="82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3.gobiernodecanarias.org/medusa/test/mediateca/ecoescuela/wp-content/uploads/sites/2/2013/11/Inodoro-700x103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856" y="2273449"/>
            <a:ext cx="642796" cy="95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8" name="47 Conector angular"/>
          <p:cNvCxnSpPr>
            <a:cxnSpLocks/>
          </p:cNvCxnSpPr>
          <p:nvPr/>
        </p:nvCxnSpPr>
        <p:spPr>
          <a:xfrm rot="5400000">
            <a:off x="6196602" y="3509213"/>
            <a:ext cx="1278378" cy="79387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51 Conector angular"/>
          <p:cNvCxnSpPr>
            <a:cxnSpLocks/>
          </p:cNvCxnSpPr>
          <p:nvPr/>
        </p:nvCxnSpPr>
        <p:spPr>
          <a:xfrm rot="5400000">
            <a:off x="6826430" y="3335501"/>
            <a:ext cx="1270461" cy="1170808"/>
          </a:xfrm>
          <a:prstGeom prst="bentConnector3">
            <a:avLst>
              <a:gd name="adj1" fmla="val 65755"/>
            </a:avLst>
          </a:prstGeom>
          <a:ln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60 Conector recto"/>
          <p:cNvCxnSpPr/>
          <p:nvPr/>
        </p:nvCxnSpPr>
        <p:spPr>
          <a:xfrm flipV="1">
            <a:off x="2303261" y="2364318"/>
            <a:ext cx="0" cy="2181022"/>
          </a:xfrm>
          <a:prstGeom prst="line">
            <a:avLst/>
          </a:prstGeom>
          <a:ln>
            <a:solidFill>
              <a:srgbClr val="FFFF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66 Y"/>
          <p:cNvSpPr/>
          <p:nvPr/>
        </p:nvSpPr>
        <p:spPr>
          <a:xfrm>
            <a:off x="2038512" y="1876465"/>
            <a:ext cx="535304" cy="504056"/>
          </a:xfrm>
          <a:prstGeom prst="flowChartSummingJunction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3" name="62 Conector recto de flecha"/>
          <p:cNvCxnSpPr/>
          <p:nvPr/>
        </p:nvCxnSpPr>
        <p:spPr>
          <a:xfrm flipV="1">
            <a:off x="2303261" y="1175306"/>
            <a:ext cx="0" cy="69609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64 Conector recto"/>
          <p:cNvCxnSpPr>
            <a:cxnSpLocks/>
          </p:cNvCxnSpPr>
          <p:nvPr/>
        </p:nvCxnSpPr>
        <p:spPr>
          <a:xfrm flipV="1">
            <a:off x="2303261" y="200086"/>
            <a:ext cx="0" cy="106867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67 Conector recto de flecha"/>
          <p:cNvCxnSpPr>
            <a:cxnSpLocks/>
          </p:cNvCxnSpPr>
          <p:nvPr/>
        </p:nvCxnSpPr>
        <p:spPr>
          <a:xfrm flipV="1">
            <a:off x="2296567" y="190845"/>
            <a:ext cx="3056984" cy="629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69 Conector recto"/>
          <p:cNvCxnSpPr>
            <a:cxnSpLocks/>
          </p:cNvCxnSpPr>
          <p:nvPr/>
        </p:nvCxnSpPr>
        <p:spPr>
          <a:xfrm>
            <a:off x="2863223" y="847016"/>
            <a:ext cx="215249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71 Conector recto de flecha"/>
          <p:cNvCxnSpPr>
            <a:cxnSpLocks/>
          </p:cNvCxnSpPr>
          <p:nvPr/>
        </p:nvCxnSpPr>
        <p:spPr>
          <a:xfrm flipH="1">
            <a:off x="8395440" y="180434"/>
            <a:ext cx="6692" cy="95739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73 Conector recto"/>
          <p:cNvCxnSpPr>
            <a:cxnSpLocks/>
          </p:cNvCxnSpPr>
          <p:nvPr/>
        </p:nvCxnSpPr>
        <p:spPr>
          <a:xfrm flipH="1" flipV="1">
            <a:off x="8395440" y="1107782"/>
            <a:ext cx="13386" cy="74465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85 Intercalar"/>
          <p:cNvSpPr/>
          <p:nvPr/>
        </p:nvSpPr>
        <p:spPr>
          <a:xfrm rot="5400000">
            <a:off x="7502214" y="273244"/>
            <a:ext cx="288032" cy="540060"/>
          </a:xfrm>
          <a:prstGeom prst="flowChartCollat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cxnSp>
        <p:nvCxnSpPr>
          <p:cNvPr id="14" name="13 Conector recto de flecha"/>
          <p:cNvCxnSpPr/>
          <p:nvPr/>
        </p:nvCxnSpPr>
        <p:spPr>
          <a:xfrm flipH="1">
            <a:off x="5009053" y="849830"/>
            <a:ext cx="264184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recto de flecha"/>
          <p:cNvCxnSpPr/>
          <p:nvPr/>
        </p:nvCxnSpPr>
        <p:spPr>
          <a:xfrm flipH="1">
            <a:off x="2848138" y="847770"/>
            <a:ext cx="15085" cy="134082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 de flecha"/>
          <p:cNvCxnSpPr>
            <a:cxnSpLocks/>
          </p:cNvCxnSpPr>
          <p:nvPr/>
        </p:nvCxnSpPr>
        <p:spPr>
          <a:xfrm>
            <a:off x="2848138" y="2150857"/>
            <a:ext cx="7542" cy="236347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65 Intercalar"/>
          <p:cNvSpPr/>
          <p:nvPr/>
        </p:nvSpPr>
        <p:spPr>
          <a:xfrm>
            <a:off x="4626537" y="1710338"/>
            <a:ext cx="288032" cy="540060"/>
          </a:xfrm>
          <a:prstGeom prst="flowChartCollat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cxnSp>
        <p:nvCxnSpPr>
          <p:cNvPr id="79" name="78 Conector angular"/>
          <p:cNvCxnSpPr>
            <a:cxnSpLocks/>
          </p:cNvCxnSpPr>
          <p:nvPr/>
        </p:nvCxnSpPr>
        <p:spPr>
          <a:xfrm rot="5400000">
            <a:off x="4464683" y="3511348"/>
            <a:ext cx="1179747" cy="856038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7" name="86 Y"/>
          <p:cNvSpPr/>
          <p:nvPr/>
        </p:nvSpPr>
        <p:spPr>
          <a:xfrm>
            <a:off x="5711653" y="3245301"/>
            <a:ext cx="535304" cy="504056"/>
          </a:xfrm>
          <a:prstGeom prst="flowChartSummingJunction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3" name="82 Conector recto"/>
          <p:cNvCxnSpPr>
            <a:cxnSpLocks/>
            <a:stCxn id="87" idx="4"/>
          </p:cNvCxnSpPr>
          <p:nvPr/>
        </p:nvCxnSpPr>
        <p:spPr>
          <a:xfrm>
            <a:off x="5979305" y="3749357"/>
            <a:ext cx="0" cy="79598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" name="88 Conector angular"/>
          <p:cNvCxnSpPr>
            <a:cxnSpLocks/>
            <a:stCxn id="87" idx="0"/>
          </p:cNvCxnSpPr>
          <p:nvPr/>
        </p:nvCxnSpPr>
        <p:spPr>
          <a:xfrm rot="16200000" flipV="1">
            <a:off x="5166756" y="2432751"/>
            <a:ext cx="1055200" cy="569899"/>
          </a:xfrm>
          <a:prstGeom prst="bentConnector3">
            <a:avLst>
              <a:gd name="adj1" fmla="val 119253"/>
            </a:avLst>
          </a:prstGeom>
          <a:ln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3" name="92 CuadroTexto"/>
          <p:cNvSpPr txBox="1"/>
          <p:nvPr/>
        </p:nvSpPr>
        <p:spPr>
          <a:xfrm>
            <a:off x="3445116" y="6453332"/>
            <a:ext cx="2079806" cy="276999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Agua Limpia</a:t>
            </a:r>
            <a:r>
              <a:rPr lang="es-ES" sz="1200"/>
              <a:t>/ Lluvia/Desagüe</a:t>
            </a:r>
            <a:endParaRPr lang="es-ES" sz="1200" dirty="0"/>
          </a:p>
        </p:txBody>
      </p:sp>
      <p:sp>
        <p:nvSpPr>
          <p:cNvPr id="98" name="97 CuadroTexto"/>
          <p:cNvSpPr txBox="1"/>
          <p:nvPr/>
        </p:nvSpPr>
        <p:spPr>
          <a:xfrm>
            <a:off x="5748360" y="6458105"/>
            <a:ext cx="1480920" cy="276999"/>
          </a:xfrm>
          <a:prstGeom prst="rect">
            <a:avLst/>
          </a:prstGeom>
          <a:ln w="57150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Agua 2º Uso</a:t>
            </a:r>
          </a:p>
        </p:txBody>
      </p:sp>
      <p:sp>
        <p:nvSpPr>
          <p:cNvPr id="99" name="98 CuadroTexto"/>
          <p:cNvSpPr txBox="1"/>
          <p:nvPr/>
        </p:nvSpPr>
        <p:spPr>
          <a:xfrm>
            <a:off x="1762011" y="6448437"/>
            <a:ext cx="1480920" cy="276999"/>
          </a:xfrm>
          <a:prstGeom prst="rect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Agua Caliente</a:t>
            </a:r>
          </a:p>
        </p:txBody>
      </p:sp>
      <p:sp>
        <p:nvSpPr>
          <p:cNvPr id="94" name="93 Proceso"/>
          <p:cNvSpPr/>
          <p:nvPr/>
        </p:nvSpPr>
        <p:spPr>
          <a:xfrm>
            <a:off x="7081395" y="4696098"/>
            <a:ext cx="144016" cy="162391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1" name="100 Proceso"/>
          <p:cNvSpPr/>
          <p:nvPr/>
        </p:nvSpPr>
        <p:spPr>
          <a:xfrm>
            <a:off x="1715051" y="5255953"/>
            <a:ext cx="144016" cy="162391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" name="101 Proceso"/>
          <p:cNvSpPr/>
          <p:nvPr/>
        </p:nvSpPr>
        <p:spPr>
          <a:xfrm>
            <a:off x="4481779" y="269668"/>
            <a:ext cx="144016" cy="162391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5" name="94 Conector"/>
          <p:cNvSpPr/>
          <p:nvPr/>
        </p:nvSpPr>
        <p:spPr>
          <a:xfrm>
            <a:off x="5640348" y="2150857"/>
            <a:ext cx="108012" cy="144016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4" name="103 Conector"/>
          <p:cNvSpPr/>
          <p:nvPr/>
        </p:nvSpPr>
        <p:spPr>
          <a:xfrm>
            <a:off x="6930941" y="2120837"/>
            <a:ext cx="108012" cy="144016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5" name="104 Conector"/>
          <p:cNvSpPr/>
          <p:nvPr/>
        </p:nvSpPr>
        <p:spPr>
          <a:xfrm>
            <a:off x="8249319" y="2104990"/>
            <a:ext cx="108012" cy="144016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7" name="106 Flecha derecha"/>
          <p:cNvSpPr/>
          <p:nvPr/>
        </p:nvSpPr>
        <p:spPr>
          <a:xfrm>
            <a:off x="3234223" y="4965740"/>
            <a:ext cx="533604" cy="37093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8" name="107 CuadroTexto"/>
          <p:cNvSpPr txBox="1"/>
          <p:nvPr/>
        </p:nvSpPr>
        <p:spPr>
          <a:xfrm>
            <a:off x="144068" y="150828"/>
            <a:ext cx="1858533" cy="156966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B1, B2, B3: Bombas</a:t>
            </a:r>
          </a:p>
          <a:p>
            <a:r>
              <a:rPr lang="es-ES" sz="1200" dirty="0"/>
              <a:t>V1,V2,V3,V4: Válvulas</a:t>
            </a:r>
          </a:p>
          <a:p>
            <a:r>
              <a:rPr lang="es-ES" sz="1200" dirty="0"/>
              <a:t>P1: Pulsador WC</a:t>
            </a:r>
          </a:p>
          <a:p>
            <a:r>
              <a:rPr lang="es-ES" sz="1200" dirty="0"/>
              <a:t>P2: Pulsador agua Fría</a:t>
            </a:r>
          </a:p>
          <a:p>
            <a:r>
              <a:rPr lang="es-ES" sz="1200" dirty="0"/>
              <a:t>P3: Pulsador </a:t>
            </a:r>
            <a:r>
              <a:rPr lang="es-ES" sz="1200" dirty="0" err="1"/>
              <a:t>ag</a:t>
            </a:r>
            <a:r>
              <a:rPr lang="es-ES" sz="1200" dirty="0"/>
              <a:t>. Caliente</a:t>
            </a:r>
          </a:p>
          <a:p>
            <a:r>
              <a:rPr lang="es-ES" sz="1200" dirty="0"/>
              <a:t>N1,N2,N3: Sensor de nivel</a:t>
            </a:r>
          </a:p>
          <a:p>
            <a:r>
              <a:rPr lang="es-ES" sz="1200" dirty="0"/>
              <a:t>C1: Sensor de caudal</a:t>
            </a:r>
          </a:p>
          <a:p>
            <a:r>
              <a:rPr lang="es-ES" sz="1200" dirty="0"/>
              <a:t>T1: Sensor de temperatura </a:t>
            </a:r>
          </a:p>
        </p:txBody>
      </p:sp>
      <p:sp>
        <p:nvSpPr>
          <p:cNvPr id="112" name="111 Flecha derecha"/>
          <p:cNvSpPr/>
          <p:nvPr/>
        </p:nvSpPr>
        <p:spPr>
          <a:xfrm>
            <a:off x="154027" y="1951908"/>
            <a:ext cx="446822" cy="29934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9" name="108 CuadroTexto"/>
          <p:cNvSpPr txBox="1"/>
          <p:nvPr/>
        </p:nvSpPr>
        <p:spPr>
          <a:xfrm>
            <a:off x="669847" y="1965751"/>
            <a:ext cx="1070952" cy="276999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2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s-ES" dirty="0"/>
              <a:t>Rebosadero</a:t>
            </a:r>
          </a:p>
        </p:txBody>
      </p:sp>
      <p:sp>
        <p:nvSpPr>
          <p:cNvPr id="113" name="112 CuadroTexto"/>
          <p:cNvSpPr txBox="1"/>
          <p:nvPr/>
        </p:nvSpPr>
        <p:spPr>
          <a:xfrm>
            <a:off x="7205428" y="4579622"/>
            <a:ext cx="45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N1</a:t>
            </a:r>
          </a:p>
        </p:txBody>
      </p:sp>
      <p:sp>
        <p:nvSpPr>
          <p:cNvPr id="118" name="117 CuadroTexto"/>
          <p:cNvSpPr txBox="1"/>
          <p:nvPr/>
        </p:nvSpPr>
        <p:spPr>
          <a:xfrm>
            <a:off x="6564124" y="1991237"/>
            <a:ext cx="45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P2</a:t>
            </a:r>
          </a:p>
        </p:txBody>
      </p:sp>
      <p:sp>
        <p:nvSpPr>
          <p:cNvPr id="119" name="118 CuadroTexto"/>
          <p:cNvSpPr txBox="1"/>
          <p:nvPr/>
        </p:nvSpPr>
        <p:spPr>
          <a:xfrm>
            <a:off x="5486627" y="2260198"/>
            <a:ext cx="45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P1</a:t>
            </a:r>
          </a:p>
        </p:txBody>
      </p:sp>
      <p:sp>
        <p:nvSpPr>
          <p:cNvPr id="120" name="119 CuadroTexto"/>
          <p:cNvSpPr txBox="1"/>
          <p:nvPr/>
        </p:nvSpPr>
        <p:spPr>
          <a:xfrm>
            <a:off x="8295723" y="1989369"/>
            <a:ext cx="45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P3</a:t>
            </a:r>
          </a:p>
        </p:txBody>
      </p:sp>
      <p:sp>
        <p:nvSpPr>
          <p:cNvPr id="121" name="120 CuadroTexto"/>
          <p:cNvSpPr txBox="1"/>
          <p:nvPr/>
        </p:nvSpPr>
        <p:spPr>
          <a:xfrm>
            <a:off x="4598640" y="166197"/>
            <a:ext cx="45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C1</a:t>
            </a:r>
          </a:p>
        </p:txBody>
      </p:sp>
      <p:sp>
        <p:nvSpPr>
          <p:cNvPr id="122" name="121 CuadroTexto"/>
          <p:cNvSpPr txBox="1"/>
          <p:nvPr/>
        </p:nvSpPr>
        <p:spPr>
          <a:xfrm>
            <a:off x="1311962" y="5152010"/>
            <a:ext cx="45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T1</a:t>
            </a:r>
          </a:p>
        </p:txBody>
      </p:sp>
      <p:sp>
        <p:nvSpPr>
          <p:cNvPr id="123" name="122 CuadroTexto"/>
          <p:cNvSpPr txBox="1"/>
          <p:nvPr/>
        </p:nvSpPr>
        <p:spPr>
          <a:xfrm>
            <a:off x="2289865" y="2386485"/>
            <a:ext cx="45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B1</a:t>
            </a:r>
          </a:p>
        </p:txBody>
      </p:sp>
      <p:sp>
        <p:nvSpPr>
          <p:cNvPr id="124" name="123 CuadroTexto"/>
          <p:cNvSpPr txBox="1"/>
          <p:nvPr/>
        </p:nvSpPr>
        <p:spPr>
          <a:xfrm>
            <a:off x="3802405" y="3415632"/>
            <a:ext cx="45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B2</a:t>
            </a:r>
          </a:p>
        </p:txBody>
      </p:sp>
      <p:sp>
        <p:nvSpPr>
          <p:cNvPr id="125" name="124 CuadroTexto"/>
          <p:cNvSpPr txBox="1"/>
          <p:nvPr/>
        </p:nvSpPr>
        <p:spPr>
          <a:xfrm>
            <a:off x="6172371" y="3034210"/>
            <a:ext cx="45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B3</a:t>
            </a:r>
          </a:p>
        </p:txBody>
      </p:sp>
      <p:sp>
        <p:nvSpPr>
          <p:cNvPr id="126" name="125 CuadroTexto"/>
          <p:cNvSpPr txBox="1"/>
          <p:nvPr/>
        </p:nvSpPr>
        <p:spPr>
          <a:xfrm>
            <a:off x="4565673" y="1376115"/>
            <a:ext cx="45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V1</a:t>
            </a:r>
          </a:p>
        </p:txBody>
      </p:sp>
      <p:sp>
        <p:nvSpPr>
          <p:cNvPr id="127" name="126 CuadroTexto"/>
          <p:cNvSpPr txBox="1"/>
          <p:nvPr/>
        </p:nvSpPr>
        <p:spPr>
          <a:xfrm>
            <a:off x="7236234" y="1212433"/>
            <a:ext cx="45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V2</a:t>
            </a:r>
          </a:p>
        </p:txBody>
      </p:sp>
      <p:sp>
        <p:nvSpPr>
          <p:cNvPr id="128" name="127 CuadroTexto"/>
          <p:cNvSpPr txBox="1"/>
          <p:nvPr/>
        </p:nvSpPr>
        <p:spPr>
          <a:xfrm>
            <a:off x="8660798" y="359386"/>
            <a:ext cx="45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V3</a:t>
            </a:r>
          </a:p>
        </p:txBody>
      </p:sp>
      <p:sp>
        <p:nvSpPr>
          <p:cNvPr id="129" name="128 CuadroTexto"/>
          <p:cNvSpPr txBox="1"/>
          <p:nvPr/>
        </p:nvSpPr>
        <p:spPr>
          <a:xfrm>
            <a:off x="6969535" y="320364"/>
            <a:ext cx="45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V4</a:t>
            </a:r>
          </a:p>
        </p:txBody>
      </p:sp>
      <p:sp>
        <p:nvSpPr>
          <p:cNvPr id="88" name="87 CuadroTexto"/>
          <p:cNvSpPr txBox="1"/>
          <p:nvPr/>
        </p:nvSpPr>
        <p:spPr>
          <a:xfrm>
            <a:off x="7686283" y="5418118"/>
            <a:ext cx="108160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Bernard MT Condensed" pitchFamily="18" charset="0"/>
              </a:rPr>
              <a:t>MAQUETA</a:t>
            </a:r>
          </a:p>
        </p:txBody>
      </p:sp>
      <p:sp>
        <p:nvSpPr>
          <p:cNvPr id="91" name="106 Flecha derecha"/>
          <p:cNvSpPr/>
          <p:nvPr/>
        </p:nvSpPr>
        <p:spPr>
          <a:xfrm rot="10800000">
            <a:off x="5221503" y="4965740"/>
            <a:ext cx="533604" cy="37093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/>
          <p:cNvSpPr/>
          <p:nvPr/>
        </p:nvSpPr>
        <p:spPr>
          <a:xfrm>
            <a:off x="5901592" y="4696965"/>
            <a:ext cx="1122034" cy="15764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>
              <a:solidFill>
                <a:sysClr val="windowText" lastClr="000000"/>
              </a:solidFill>
            </a:endParaRPr>
          </a:p>
        </p:txBody>
      </p:sp>
      <p:sp>
        <p:nvSpPr>
          <p:cNvPr id="96" name="Rectángulo 95"/>
          <p:cNvSpPr/>
          <p:nvPr/>
        </p:nvSpPr>
        <p:spPr>
          <a:xfrm>
            <a:off x="3946822" y="4696965"/>
            <a:ext cx="1122034" cy="15764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>
              <a:solidFill>
                <a:sysClr val="windowText" lastClr="000000"/>
              </a:solidFill>
            </a:endParaRPr>
          </a:p>
        </p:txBody>
      </p:sp>
      <p:sp>
        <p:nvSpPr>
          <p:cNvPr id="110" name="Rectángulo 109"/>
          <p:cNvSpPr/>
          <p:nvPr/>
        </p:nvSpPr>
        <p:spPr>
          <a:xfrm>
            <a:off x="1985628" y="4696965"/>
            <a:ext cx="1122034" cy="15764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>
              <a:solidFill>
                <a:sysClr val="windowText" lastClr="000000"/>
              </a:solidFill>
            </a:endParaRPr>
          </a:p>
        </p:txBody>
      </p:sp>
      <p:sp>
        <p:nvSpPr>
          <p:cNvPr id="114" name="93 Proceso"/>
          <p:cNvSpPr/>
          <p:nvPr/>
        </p:nvSpPr>
        <p:spPr>
          <a:xfrm>
            <a:off x="3163903" y="4687758"/>
            <a:ext cx="144016" cy="162391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5" name="112 CuadroTexto"/>
          <p:cNvSpPr txBox="1"/>
          <p:nvPr/>
        </p:nvSpPr>
        <p:spPr>
          <a:xfrm>
            <a:off x="3317778" y="4580305"/>
            <a:ext cx="45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N3</a:t>
            </a:r>
          </a:p>
        </p:txBody>
      </p:sp>
      <p:sp>
        <p:nvSpPr>
          <p:cNvPr id="117" name="93 Proceso"/>
          <p:cNvSpPr/>
          <p:nvPr/>
        </p:nvSpPr>
        <p:spPr>
          <a:xfrm>
            <a:off x="5130494" y="4691163"/>
            <a:ext cx="144016" cy="162391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0" name="112 CuadroTexto"/>
          <p:cNvSpPr txBox="1"/>
          <p:nvPr/>
        </p:nvSpPr>
        <p:spPr>
          <a:xfrm>
            <a:off x="5261603" y="4583051"/>
            <a:ext cx="45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N2</a:t>
            </a:r>
          </a:p>
        </p:txBody>
      </p:sp>
      <p:cxnSp>
        <p:nvCxnSpPr>
          <p:cNvPr id="158" name="69 Conector recto"/>
          <p:cNvCxnSpPr/>
          <p:nvPr/>
        </p:nvCxnSpPr>
        <p:spPr>
          <a:xfrm flipV="1">
            <a:off x="5340163" y="180434"/>
            <a:ext cx="3068663" cy="1041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2" name="20 Conector recto"/>
          <p:cNvCxnSpPr>
            <a:cxnSpLocks/>
          </p:cNvCxnSpPr>
          <p:nvPr/>
        </p:nvCxnSpPr>
        <p:spPr>
          <a:xfrm>
            <a:off x="4288405" y="1980368"/>
            <a:ext cx="94549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22 Conector recto de flecha"/>
          <p:cNvCxnSpPr>
            <a:cxnSpLocks/>
          </p:cNvCxnSpPr>
          <p:nvPr/>
        </p:nvCxnSpPr>
        <p:spPr>
          <a:xfrm>
            <a:off x="5233902" y="1985297"/>
            <a:ext cx="0" cy="20754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73 Conector recto">
            <a:extLst>
              <a:ext uri="{FF2B5EF4-FFF2-40B4-BE49-F238E27FC236}">
                <a16:creationId xmlns:a16="http://schemas.microsoft.com/office/drawing/2014/main" id="{48924E07-71BE-42C6-82A4-3FC0E7F3B33C}"/>
              </a:ext>
            </a:extLst>
          </p:cNvPr>
          <p:cNvCxnSpPr>
            <a:cxnSpLocks/>
          </p:cNvCxnSpPr>
          <p:nvPr/>
        </p:nvCxnSpPr>
        <p:spPr>
          <a:xfrm flipH="1" flipV="1">
            <a:off x="7644208" y="185845"/>
            <a:ext cx="6692" cy="6555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14 Conector recto">
            <a:extLst>
              <a:ext uri="{FF2B5EF4-FFF2-40B4-BE49-F238E27FC236}">
                <a16:creationId xmlns:a16="http://schemas.microsoft.com/office/drawing/2014/main" id="{CAFDE2BE-FB19-4F76-9B60-01D603B256A2}"/>
              </a:ext>
            </a:extLst>
          </p:cNvPr>
          <p:cNvCxnSpPr>
            <a:cxnSpLocks/>
          </p:cNvCxnSpPr>
          <p:nvPr/>
        </p:nvCxnSpPr>
        <p:spPr>
          <a:xfrm flipV="1">
            <a:off x="2303261" y="2386559"/>
            <a:ext cx="2923" cy="212366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3" name="29 Conector recto">
            <a:extLst>
              <a:ext uri="{FF2B5EF4-FFF2-40B4-BE49-F238E27FC236}">
                <a16:creationId xmlns:a16="http://schemas.microsoft.com/office/drawing/2014/main" id="{8C845D4A-7BC8-41B3-A330-55367FF36BB3}"/>
              </a:ext>
            </a:extLst>
          </p:cNvPr>
          <p:cNvCxnSpPr>
            <a:cxnSpLocks/>
          </p:cNvCxnSpPr>
          <p:nvPr/>
        </p:nvCxnSpPr>
        <p:spPr>
          <a:xfrm>
            <a:off x="7650900" y="1847203"/>
            <a:ext cx="265360" cy="434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2749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78</Words>
  <Application>Microsoft Office PowerPoint</Application>
  <PresentationFormat>Presentación en pantalla (4:3)</PresentationFormat>
  <Paragraphs>28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Bernard MT Condensed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Amelia</dc:creator>
  <cp:lastModifiedBy>Daniel García</cp:lastModifiedBy>
  <cp:revision>35</cp:revision>
  <cp:lastPrinted>2018-02-05T18:54:16Z</cp:lastPrinted>
  <dcterms:created xsi:type="dcterms:W3CDTF">2018-01-25T09:59:00Z</dcterms:created>
  <dcterms:modified xsi:type="dcterms:W3CDTF">2018-02-05T19:00:19Z</dcterms:modified>
</cp:coreProperties>
</file>