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74" r:id="rId7"/>
    <p:sldId id="266" r:id="rId8"/>
    <p:sldId id="262" r:id="rId9"/>
    <p:sldId id="267" r:id="rId10"/>
    <p:sldId id="263" r:id="rId11"/>
    <p:sldId id="270" r:id="rId12"/>
    <p:sldId id="264" r:id="rId13"/>
    <p:sldId id="271" r:id="rId14"/>
    <p:sldId id="273" r:id="rId15"/>
    <p:sldId id="265" r:id="rId16"/>
    <p:sldId id="272" r:id="rId17"/>
    <p:sldId id="268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61D"/>
    <a:srgbClr val="E6AB02"/>
    <a:srgbClr val="D95F02"/>
    <a:srgbClr val="E7298A"/>
    <a:srgbClr val="7570B3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80" d="100"/>
          <a:sy n="80" d="100"/>
        </p:scale>
        <p:origin x="136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045737247197"/>
          <c:y val="0.11022186843656802"/>
          <c:w val="0.71886543262767577"/>
          <c:h val="0.83019409383000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Sheet1!$B$2:$B$16</c:f>
              <c:numCache>
                <c:formatCode>[$-409]d\-mmm;@</c:formatCode>
                <c:ptCount val="1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45443</c:v>
                </c:pt>
                <c:pt idx="5">
                  <c:v>45443</c:v>
                </c:pt>
                <c:pt idx="6">
                  <c:v>45443</c:v>
                </c:pt>
                <c:pt idx="7">
                  <c:v>45473</c:v>
                </c:pt>
                <c:pt idx="8">
                  <c:v>45473</c:v>
                </c:pt>
                <c:pt idx="9">
                  <c:v>45483</c:v>
                </c:pt>
                <c:pt idx="10">
                  <c:v>45488</c:v>
                </c:pt>
                <c:pt idx="11">
                  <c:v>45493</c:v>
                </c:pt>
                <c:pt idx="12">
                  <c:v>45502</c:v>
                </c:pt>
                <c:pt idx="13">
                  <c:v>45504</c:v>
                </c:pt>
                <c:pt idx="14">
                  <c:v>45514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353-8230-0802E9008F25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D7-4353-8230-0802E9008F2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D7-4353-8230-0802E9008F25}"/>
              </c:ext>
            </c:extLst>
          </c:dPt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59</c:v>
                </c:pt>
                <c:pt idx="1">
                  <c:v>30</c:v>
                </c:pt>
                <c:pt idx="2">
                  <c:v>44</c:v>
                </c:pt>
                <c:pt idx="3">
                  <c:v>45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7-4353-8230-0802E9008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05404800"/>
        <c:axId val="505399552"/>
      </c:barChart>
      <c:catAx>
        <c:axId val="505404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9552"/>
        <c:crossesAt val="43864"/>
        <c:auto val="0"/>
        <c:lblAlgn val="ctr"/>
        <c:lblOffset val="100"/>
        <c:tickLblSkip val="1"/>
        <c:noMultiLvlLbl val="0"/>
      </c:catAx>
      <c:valAx>
        <c:axId val="505399552"/>
        <c:scaling>
          <c:orientation val="minMax"/>
          <c:max val="45530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4048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4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svg"/><Relationship Id="rId18" Type="http://schemas.openxmlformats.org/officeDocument/2006/relationships/image" Target="../media/image10.png"/><Relationship Id="rId26" Type="http://schemas.openxmlformats.org/officeDocument/2006/relationships/image" Target="../media/image1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21.svg"/><Relationship Id="rId12" Type="http://schemas.openxmlformats.org/officeDocument/2006/relationships/image" Target="../media/image12.png"/><Relationship Id="rId17" Type="http://schemas.openxmlformats.org/officeDocument/2006/relationships/image" Target="../media/image29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3.svg"/><Relationship Id="rId10" Type="http://schemas.openxmlformats.org/officeDocument/2006/relationships/image" Target="../media/image24.svg"/><Relationship Id="rId19" Type="http://schemas.openxmlformats.org/officeDocument/2006/relationships/image" Target="../media/image11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svg"/><Relationship Id="rId7" Type="http://schemas.openxmlformats.org/officeDocument/2006/relationships/image" Target="../media/image3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sv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601119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sustainability competences of high school students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69900" y="5582979"/>
            <a:ext cx="37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  <a:br>
              <a:rPr lang="en-GB" dirty="0"/>
            </a:br>
            <a:r>
              <a:rPr lang="en-GB" dirty="0"/>
              <a:t>daniela@gargya.de</a:t>
            </a:r>
          </a:p>
          <a:p>
            <a:endParaRPr lang="en-GB" dirty="0"/>
          </a:p>
          <a:p>
            <a:r>
              <a:rPr lang="en-GB" dirty="0"/>
              <a:t>03.04.2024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913900" y="136525"/>
            <a:ext cx="4114801" cy="6180716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D6C47A-F1FD-3AEC-5A76-B262080039F9}"/>
              </a:ext>
            </a:extLst>
          </p:cNvPr>
          <p:cNvSpPr txBox="1"/>
          <p:nvPr/>
        </p:nvSpPr>
        <p:spPr>
          <a:xfrm>
            <a:off x="838200" y="2166938"/>
            <a:ext cx="246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Sustainability attitudes and behaviour – </a:t>
            </a:r>
            <a:br>
              <a:rPr lang="en-GB" dirty="0"/>
            </a:br>
            <a:r>
              <a:rPr lang="en-GB" dirty="0"/>
              <a:t>based on MA Lisa Pauli</a:t>
            </a:r>
          </a:p>
        </p:txBody>
      </p: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5" y="501013"/>
            <a:ext cx="10515600" cy="1325563"/>
          </a:xfrm>
        </p:spPr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568F6-9AB2-E4E0-D511-6A680C83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37" y="488814"/>
            <a:ext cx="7371164" cy="60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7CFF8-4FCD-E544-F1F4-17FD9BFD1D89}"/>
              </a:ext>
            </a:extLst>
          </p:cNvPr>
          <p:cNvSpPr txBox="1"/>
          <p:nvPr/>
        </p:nvSpPr>
        <p:spPr>
          <a:xfrm>
            <a:off x="249437" y="2166938"/>
            <a:ext cx="27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Self efficacy beliefs– </a:t>
            </a:r>
            <a:br>
              <a:rPr lang="en-GB" dirty="0"/>
            </a:br>
            <a:r>
              <a:rPr lang="en-GB" dirty="0"/>
              <a:t>based on Hamann et al.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1C711D2-DD87-5772-EA21-A2EBFB7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19" y="6492875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93373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Climate attitude/ climate behaviour/ Self-efficacy ~ duration + level of involvement + (1|school) +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447-61EC-19F1-E223-37EBCF5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timetable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DD802-5E6E-453F-B971-C1ADFE1D7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1A9BB8-D4A0-CB77-64BF-2B0B41A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4F83FF-430F-5D66-F7A9-76BDA10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51539-E3CD-8765-B773-06638B754A24}"/>
              </a:ext>
            </a:extLst>
          </p:cNvPr>
          <p:cNvSpPr txBox="1"/>
          <p:nvPr/>
        </p:nvSpPr>
        <p:spPr>
          <a:xfrm>
            <a:off x="885872" y="1468658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Hand-in: 31</a:t>
            </a:r>
            <a:r>
              <a:rPr lang="en-GB" b="1" baseline="30000" dirty="0"/>
              <a:t>st</a:t>
            </a:r>
            <a:r>
              <a:rPr lang="en-GB" b="1" dirty="0"/>
              <a:t> July!</a:t>
            </a:r>
          </a:p>
        </p:txBody>
      </p:sp>
    </p:spTree>
    <p:extLst>
      <p:ext uri="{BB962C8B-B14F-4D97-AF65-F5344CB8AC3E}">
        <p14:creationId xmlns:p14="http://schemas.microsoft.com/office/powerpoint/2010/main" val="96180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D75-F62B-25F5-E469-751537A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6A5E-B3F2-6D02-2989-32EA4471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Confirmation/additions research focus from Solare Zukunft/ IZT</a:t>
            </a:r>
          </a:p>
          <a:p>
            <a:r>
              <a:rPr lang="en-GB" dirty="0"/>
              <a:t>Contact with schools and data collection</a:t>
            </a:r>
          </a:p>
          <a:p>
            <a:r>
              <a:rPr lang="en-GB" dirty="0"/>
              <a:t>Permits to conduct surveys at schools</a:t>
            </a:r>
          </a:p>
          <a:p>
            <a:r>
              <a:rPr lang="en-GB" dirty="0"/>
              <a:t>Contact existing data Lisa Pauli for 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Official registration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E21E9-C0D9-E5CB-9748-AD3140F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9F5D0D-5FA6-E3E4-E413-FE7F10ED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292-61FF-4A55-00E7-57EB811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self-efficacy</a:t>
            </a:r>
          </a:p>
        </p:txBody>
      </p:sp>
      <p:pic>
        <p:nvPicPr>
          <p:cNvPr id="5" name="Content Placeholder 3" descr="A diagram of action and action&#10;&#10;Description automatically generated">
            <a:extLst>
              <a:ext uri="{FF2B5EF4-FFF2-40B4-BE49-F238E27FC236}">
                <a16:creationId xmlns:a16="http://schemas.microsoft.com/office/drawing/2014/main" id="{26A35099-8832-2486-467F-E9376F7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74" y="1961856"/>
            <a:ext cx="9353722" cy="29729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FC1EC7-6A31-A247-3E54-17F5DE7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4E067-9B16-2FED-8E2E-CDE1EDD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5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38" y="923579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9" y="3261807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417134" y="389861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2531434" y="2887584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3DDD07D-B680-AA24-272F-493D05AE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90" y="487432"/>
            <a:ext cx="7084834" cy="50605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1275D-F403-628B-1E8C-E90D02EC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FBE995-ACCC-406B-9E14-1BDBB62B1D23}"/>
              </a:ext>
            </a:extLst>
          </p:cNvPr>
          <p:cNvGrpSpPr/>
          <p:nvPr/>
        </p:nvGrpSpPr>
        <p:grpSpPr>
          <a:xfrm>
            <a:off x="3528236" y="846418"/>
            <a:ext cx="1870169" cy="200056"/>
            <a:chOff x="3528236" y="846418"/>
            <a:chExt cx="1870169" cy="2000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C2BA8-6BD7-F5BA-E1F2-88567BF32C0C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C8CBC2-5581-4A31-04E9-A4A77B10A114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E52DC9-FF48-ED21-DF0D-8BF2F086174B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F8C46-F736-2EDE-19E8-E178B09FF46C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109C7-B441-8B38-BEF4-12374841E01D}"/>
              </a:ext>
            </a:extLst>
          </p:cNvPr>
          <p:cNvGrpSpPr/>
          <p:nvPr/>
        </p:nvGrpSpPr>
        <p:grpSpPr>
          <a:xfrm>
            <a:off x="3565618" y="1638842"/>
            <a:ext cx="1832787" cy="200055"/>
            <a:chOff x="3565618" y="1638842"/>
            <a:chExt cx="1832787" cy="2000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70C4E8-7FBE-FD50-B723-1860B608BC18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FEDDF8-150C-6228-9E2B-5E786A13C817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3D28E8-6509-3E1F-0682-28C4E60AF49F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2964B-2DDA-D7F9-3752-6936CC9D26E1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05EA6-35CC-ED41-541B-66D7A28EDFB0}"/>
              </a:ext>
            </a:extLst>
          </p:cNvPr>
          <p:cNvGrpSpPr/>
          <p:nvPr/>
        </p:nvGrpSpPr>
        <p:grpSpPr>
          <a:xfrm>
            <a:off x="5740038" y="1046472"/>
            <a:ext cx="1870169" cy="200056"/>
            <a:chOff x="3528236" y="846418"/>
            <a:chExt cx="1870169" cy="2000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3E2B38-1B6A-BFD2-C8E2-A1C1F5635E18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D08D4D-7891-D491-FC91-BCF26B32333C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F15BE6-8F3C-C4CC-22B7-3868E5D6DFC3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5F82F-FABC-CD73-E042-3B67D90F437D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D2764E-F5BF-B319-1065-3FFB2AB9A8A9}"/>
              </a:ext>
            </a:extLst>
          </p:cNvPr>
          <p:cNvGrpSpPr/>
          <p:nvPr/>
        </p:nvGrpSpPr>
        <p:grpSpPr>
          <a:xfrm>
            <a:off x="7935908" y="1046473"/>
            <a:ext cx="1870169" cy="200056"/>
            <a:chOff x="3528236" y="846418"/>
            <a:chExt cx="1870169" cy="2000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C7983F-009B-84A7-7BD8-66541C25CCAB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F968CA-A41E-361D-E53C-910F88AA0B6B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AF428D-2510-B3DD-D78B-FFEA4076AEAF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B9520A-46FA-EFEE-5247-12E1ADAE6255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4B9C39-5E65-E501-F148-841AB8410D37}"/>
              </a:ext>
            </a:extLst>
          </p:cNvPr>
          <p:cNvGrpSpPr/>
          <p:nvPr/>
        </p:nvGrpSpPr>
        <p:grpSpPr>
          <a:xfrm>
            <a:off x="5777420" y="2054850"/>
            <a:ext cx="1832787" cy="200055"/>
            <a:chOff x="3565618" y="1638842"/>
            <a:chExt cx="1832787" cy="2000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6ED024-8CF7-8F8F-0385-35B861F76DFA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63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527971-EBFD-0CB6-A4A4-06789C1BB8D2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806F75-E80B-A4FB-5059-9A3A7F1AB36A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56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1739F8-C386-6F71-012C-5E5DE1ABC389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42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9859E-BD57-8CDC-927D-5BFBCE854B80}"/>
              </a:ext>
            </a:extLst>
          </p:cNvPr>
          <p:cNvGrpSpPr/>
          <p:nvPr/>
        </p:nvGrpSpPr>
        <p:grpSpPr>
          <a:xfrm>
            <a:off x="7973290" y="1954822"/>
            <a:ext cx="1832787" cy="200055"/>
            <a:chOff x="3565618" y="1638842"/>
            <a:chExt cx="1832787" cy="2000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A1094-17F0-319F-B82B-F1D9DEB13922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63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A21215-F3E3-02A8-5F05-BB8A46CE3C3D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C9B681-1C74-6AA3-98AF-7F8402B6FF26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56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C53235-BD02-7CA0-75B8-3F5FD5E3BAB0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42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5B9CAC-9038-93AC-FBBA-7A994167D145}"/>
              </a:ext>
            </a:extLst>
          </p:cNvPr>
          <p:cNvGrpSpPr/>
          <p:nvPr/>
        </p:nvGrpSpPr>
        <p:grpSpPr>
          <a:xfrm>
            <a:off x="3565618" y="3969900"/>
            <a:ext cx="1832787" cy="200055"/>
            <a:chOff x="3565618" y="1638842"/>
            <a:chExt cx="1832787" cy="20005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37B02B-59D7-0548-5E37-A38539590EF3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63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8ED4050-F60C-34A9-84F6-67FE1BDD30D0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19CE28-5582-F0E0-267F-DD82C9D5A36F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56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D1456F-D002-0935-D54C-E71CADB942FB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42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BB55F8-7CA6-7A7F-D13E-53C8ED4BE426}"/>
              </a:ext>
            </a:extLst>
          </p:cNvPr>
          <p:cNvGrpSpPr/>
          <p:nvPr/>
        </p:nvGrpSpPr>
        <p:grpSpPr>
          <a:xfrm>
            <a:off x="5777420" y="4240243"/>
            <a:ext cx="1832787" cy="200055"/>
            <a:chOff x="3565618" y="1638842"/>
            <a:chExt cx="1832787" cy="2000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B0B68A-76A3-D401-052F-93E7B883C390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63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D441625-7673-D107-3BE3-26526A1C16D0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97765C-48AF-C42D-C5C3-561732CFCA5D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56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59454E-E328-7216-7836-6EC01B92142F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42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75A3E8-A286-10D7-C897-9005996091AF}"/>
              </a:ext>
            </a:extLst>
          </p:cNvPr>
          <p:cNvGrpSpPr/>
          <p:nvPr/>
        </p:nvGrpSpPr>
        <p:grpSpPr>
          <a:xfrm>
            <a:off x="7962565" y="3957410"/>
            <a:ext cx="1832787" cy="200055"/>
            <a:chOff x="3565618" y="1638842"/>
            <a:chExt cx="1832787" cy="2000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727BBE-5036-4A34-8897-F943D32244BB}"/>
                </a:ext>
              </a:extLst>
            </p:cNvPr>
            <p:cNvSpPr txBox="1"/>
            <p:nvPr/>
          </p:nvSpPr>
          <p:spPr>
            <a:xfrm>
              <a:off x="4216105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63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3789A7-267D-231E-AE6D-5D560E5873AD}"/>
                </a:ext>
              </a:extLst>
            </p:cNvPr>
            <p:cNvGrpSpPr/>
            <p:nvPr/>
          </p:nvGrpSpPr>
          <p:grpSpPr>
            <a:xfrm>
              <a:off x="3565618" y="1638842"/>
              <a:ext cx="1832787" cy="200055"/>
              <a:chOff x="3567480" y="1638842"/>
              <a:chExt cx="1832787" cy="2000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609A71-DB9F-63B1-1A09-769D0B50D12D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56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2C461-C2D9-7399-398F-C2C02F4D0F55}"/>
                  </a:ext>
                </a:extLst>
              </p:cNvPr>
              <p:cNvSpPr txBox="1"/>
              <p:nvPr/>
            </p:nvSpPr>
            <p:spPr>
              <a:xfrm>
                <a:off x="4889903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42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33A755-FE14-BCD7-157A-5595A817E8AF}"/>
              </a:ext>
            </a:extLst>
          </p:cNvPr>
          <p:cNvGrpSpPr/>
          <p:nvPr/>
        </p:nvGrpSpPr>
        <p:grpSpPr>
          <a:xfrm>
            <a:off x="3565618" y="2812286"/>
            <a:ext cx="1870169" cy="200056"/>
            <a:chOff x="3528236" y="846418"/>
            <a:chExt cx="1870169" cy="20005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E73A39-504A-CA71-5D5E-4227F654DCCB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5EF100-2081-D998-B73C-827924657774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07407E-3DB7-3B8F-6452-EECBCBB76166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A084E2-E1AB-8B38-8D56-5AC18717C798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0B00E8-8822-63F6-F26D-1E93CC7BEFA0}"/>
              </a:ext>
            </a:extLst>
          </p:cNvPr>
          <p:cNvGrpSpPr/>
          <p:nvPr/>
        </p:nvGrpSpPr>
        <p:grpSpPr>
          <a:xfrm>
            <a:off x="5777420" y="3429000"/>
            <a:ext cx="1870169" cy="200056"/>
            <a:chOff x="3528236" y="846418"/>
            <a:chExt cx="1870169" cy="2000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09A004-3982-587B-1551-33760DC3C0C5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AB5E3A1-9557-CE80-C565-E0BA2E410E40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97AA94-43B5-07E3-5C48-6C1AF12FE7A6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4684DD-C25F-5594-2907-90A43A0EF080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6A71C1-4671-36FB-E99E-AE3113EE7652}"/>
              </a:ext>
            </a:extLst>
          </p:cNvPr>
          <p:cNvGrpSpPr/>
          <p:nvPr/>
        </p:nvGrpSpPr>
        <p:grpSpPr>
          <a:xfrm>
            <a:off x="7973290" y="2971983"/>
            <a:ext cx="1870169" cy="200056"/>
            <a:chOff x="3528236" y="846418"/>
            <a:chExt cx="1870169" cy="20005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B17AFBE-87FD-F7ED-D4EC-B801858B5331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/>
                <a:t>n = 7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F5D0107-078F-BE4E-5FEC-BFADA377CF49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26CA43-A9FB-A74F-F723-335FB18A90EE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20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27178F-56A0-0018-5CA5-808F648A5766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/>
                  <a:t>n = 18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74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69B9-C46D-18AD-8DF7-8C072A1A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4FEE608-6017-C0D0-C93C-48FAB36D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632606"/>
            <a:ext cx="6566773" cy="46905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624A4-63E0-84C8-F580-1B52742C44DE}"/>
              </a:ext>
            </a:extLst>
          </p:cNvPr>
          <p:cNvGrpSpPr/>
          <p:nvPr/>
        </p:nvGrpSpPr>
        <p:grpSpPr>
          <a:xfrm>
            <a:off x="3210185" y="941834"/>
            <a:ext cx="1870169" cy="200056"/>
            <a:chOff x="3528236" y="846418"/>
            <a:chExt cx="1870169" cy="2000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D3A6A1-EB1B-21A0-CECE-5A70950D76EB}"/>
                </a:ext>
              </a:extLst>
            </p:cNvPr>
            <p:cNvSpPr txBox="1"/>
            <p:nvPr/>
          </p:nvSpPr>
          <p:spPr>
            <a:xfrm>
              <a:off x="4888041" y="846419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96AAB3-64DA-B54E-18AB-84459E8E1FEE}"/>
                </a:ext>
              </a:extLst>
            </p:cNvPr>
            <p:cNvGrpSpPr/>
            <p:nvPr/>
          </p:nvGrpSpPr>
          <p:grpSpPr>
            <a:xfrm>
              <a:off x="3528236" y="846418"/>
              <a:ext cx="1198233" cy="200056"/>
              <a:chOff x="3528236" y="846418"/>
              <a:chExt cx="1198233" cy="2000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143641-8560-2A01-203C-8608A2482C39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18F1A4-11F2-2163-0F18-865AA94191D2}"/>
                  </a:ext>
                </a:extLst>
              </p:cNvPr>
              <p:cNvSpPr txBox="1"/>
              <p:nvPr/>
            </p:nvSpPr>
            <p:spPr>
              <a:xfrm>
                <a:off x="4216105" y="846419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A11997-1BCF-B5F5-2377-86E3ABE72E68}"/>
              </a:ext>
            </a:extLst>
          </p:cNvPr>
          <p:cNvGrpSpPr/>
          <p:nvPr/>
        </p:nvGrpSpPr>
        <p:grpSpPr>
          <a:xfrm>
            <a:off x="5263907" y="1041857"/>
            <a:ext cx="1802270" cy="200056"/>
            <a:chOff x="3528236" y="846417"/>
            <a:chExt cx="1802270" cy="200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66694-403E-97AE-D8A2-CBC116D6A23E}"/>
                </a:ext>
              </a:extLst>
            </p:cNvPr>
            <p:cNvSpPr txBox="1"/>
            <p:nvPr/>
          </p:nvSpPr>
          <p:spPr>
            <a:xfrm>
              <a:off x="4820142" y="846417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2C7C04-EB7F-20E1-250A-8ECBBB6A5BF8}"/>
                </a:ext>
              </a:extLst>
            </p:cNvPr>
            <p:cNvGrpSpPr/>
            <p:nvPr/>
          </p:nvGrpSpPr>
          <p:grpSpPr>
            <a:xfrm>
              <a:off x="3528236" y="846418"/>
              <a:ext cx="1182300" cy="200055"/>
              <a:chOff x="3528236" y="846418"/>
              <a:chExt cx="1182300" cy="20005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1CA08B-FFC9-1EC6-FF63-0856BC7E890C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E9116D-CCC8-7B48-0237-D6AF8D5A1FAF}"/>
                  </a:ext>
                </a:extLst>
              </p:cNvPr>
              <p:cNvSpPr txBox="1"/>
              <p:nvPr/>
            </p:nvSpPr>
            <p:spPr>
              <a:xfrm>
                <a:off x="4200172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A690C-22F7-971B-C015-9E3E70C333D6}"/>
              </a:ext>
            </a:extLst>
          </p:cNvPr>
          <p:cNvGrpSpPr/>
          <p:nvPr/>
        </p:nvGrpSpPr>
        <p:grpSpPr>
          <a:xfrm>
            <a:off x="7347277" y="1141887"/>
            <a:ext cx="1775996" cy="200057"/>
            <a:chOff x="3528236" y="846416"/>
            <a:chExt cx="1775996" cy="200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A6C2BA-AC16-9F38-613A-1B4933FF1F64}"/>
                </a:ext>
              </a:extLst>
            </p:cNvPr>
            <p:cNvSpPr txBox="1"/>
            <p:nvPr/>
          </p:nvSpPr>
          <p:spPr>
            <a:xfrm>
              <a:off x="4793868" y="846417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BE6F4-D441-7D66-94A8-15533263660E}"/>
                </a:ext>
              </a:extLst>
            </p:cNvPr>
            <p:cNvGrpSpPr/>
            <p:nvPr/>
          </p:nvGrpSpPr>
          <p:grpSpPr>
            <a:xfrm>
              <a:off x="3528236" y="846416"/>
              <a:ext cx="1108690" cy="200057"/>
              <a:chOff x="3528236" y="846416"/>
              <a:chExt cx="1108690" cy="200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7ADAB3-47E0-7248-11B3-F3C1C759FF72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0F617F-32B4-3DA2-09A8-14A98A0BE1B3}"/>
                  </a:ext>
                </a:extLst>
              </p:cNvPr>
              <p:cNvSpPr txBox="1"/>
              <p:nvPr/>
            </p:nvSpPr>
            <p:spPr>
              <a:xfrm>
                <a:off x="4126562" y="846416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911AE2-08BA-9687-A883-ED667716B0D7}"/>
              </a:ext>
            </a:extLst>
          </p:cNvPr>
          <p:cNvGrpSpPr/>
          <p:nvPr/>
        </p:nvGrpSpPr>
        <p:grpSpPr>
          <a:xfrm>
            <a:off x="3210185" y="2761923"/>
            <a:ext cx="1854236" cy="215958"/>
            <a:chOff x="3528236" y="830515"/>
            <a:chExt cx="1854236" cy="2159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43BDEB-F96E-A2AF-2B35-BB58EC263B6F}"/>
                </a:ext>
              </a:extLst>
            </p:cNvPr>
            <p:cNvSpPr txBox="1"/>
            <p:nvPr/>
          </p:nvSpPr>
          <p:spPr>
            <a:xfrm>
              <a:off x="4872108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73193A-117F-984A-F036-7DD4EC0DD141}"/>
                </a:ext>
              </a:extLst>
            </p:cNvPr>
            <p:cNvGrpSpPr/>
            <p:nvPr/>
          </p:nvGrpSpPr>
          <p:grpSpPr>
            <a:xfrm>
              <a:off x="3528236" y="830515"/>
              <a:ext cx="1182300" cy="215958"/>
              <a:chOff x="3528236" y="830515"/>
              <a:chExt cx="1182300" cy="21595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243F5-71FD-5014-4D7F-567C5620B28D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EFB13B-B2E4-4BDA-9465-245651358597}"/>
                  </a:ext>
                </a:extLst>
              </p:cNvPr>
              <p:cNvSpPr txBox="1"/>
              <p:nvPr/>
            </p:nvSpPr>
            <p:spPr>
              <a:xfrm>
                <a:off x="4200172" y="830515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A7556B-E75E-3124-1AEE-3D36D856A202}"/>
              </a:ext>
            </a:extLst>
          </p:cNvPr>
          <p:cNvGrpSpPr/>
          <p:nvPr/>
        </p:nvGrpSpPr>
        <p:grpSpPr>
          <a:xfrm>
            <a:off x="5275849" y="3221707"/>
            <a:ext cx="1774753" cy="207292"/>
            <a:chOff x="3528236" y="839181"/>
            <a:chExt cx="1774753" cy="2072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CE4688-4ADC-F8F7-3F90-968542D2741C}"/>
                </a:ext>
              </a:extLst>
            </p:cNvPr>
            <p:cNvSpPr txBox="1"/>
            <p:nvPr/>
          </p:nvSpPr>
          <p:spPr>
            <a:xfrm>
              <a:off x="4792625" y="839181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4BE1AC-B8BC-A8D0-15E8-2F75BA4FB546}"/>
                </a:ext>
              </a:extLst>
            </p:cNvPr>
            <p:cNvGrpSpPr/>
            <p:nvPr/>
          </p:nvGrpSpPr>
          <p:grpSpPr>
            <a:xfrm>
              <a:off x="3528236" y="846418"/>
              <a:ext cx="1182300" cy="200055"/>
              <a:chOff x="3528236" y="846418"/>
              <a:chExt cx="1182300" cy="20005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0394AF-76D1-BAF4-2FF7-678735C29880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A6AFCA-6B1B-721B-B053-3A2F95616A8A}"/>
                  </a:ext>
                </a:extLst>
              </p:cNvPr>
              <p:cNvSpPr txBox="1"/>
              <p:nvPr/>
            </p:nvSpPr>
            <p:spPr>
              <a:xfrm>
                <a:off x="4200172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F2B61-CACB-EF90-CA35-62B5746858FF}"/>
              </a:ext>
            </a:extLst>
          </p:cNvPr>
          <p:cNvGrpSpPr/>
          <p:nvPr/>
        </p:nvGrpSpPr>
        <p:grpSpPr>
          <a:xfrm>
            <a:off x="7336437" y="2877854"/>
            <a:ext cx="1760618" cy="200055"/>
            <a:chOff x="3528236" y="846418"/>
            <a:chExt cx="1760618" cy="2000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ABC9F-AEF4-2538-9B9D-3DBA5F3443BF}"/>
                </a:ext>
              </a:extLst>
            </p:cNvPr>
            <p:cNvSpPr txBox="1"/>
            <p:nvPr/>
          </p:nvSpPr>
          <p:spPr>
            <a:xfrm>
              <a:off x="4778490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33E56E-2ED4-C739-A8C0-DB56FA1B50D9}"/>
                </a:ext>
              </a:extLst>
            </p:cNvPr>
            <p:cNvGrpSpPr/>
            <p:nvPr/>
          </p:nvGrpSpPr>
          <p:grpSpPr>
            <a:xfrm>
              <a:off x="3528236" y="846418"/>
              <a:ext cx="1182300" cy="200055"/>
              <a:chOff x="3528236" y="846418"/>
              <a:chExt cx="1182300" cy="20005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A58150-7C7A-D4B0-7E09-2DD812129A00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BD1C8A-D3B7-592F-1459-74E93CF0316D}"/>
                  </a:ext>
                </a:extLst>
              </p:cNvPr>
              <p:cNvSpPr txBox="1"/>
              <p:nvPr/>
            </p:nvSpPr>
            <p:spPr>
              <a:xfrm>
                <a:off x="4200172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2E2591-4806-42C2-B98F-B95D0080CC0A}"/>
              </a:ext>
            </a:extLst>
          </p:cNvPr>
          <p:cNvGrpSpPr/>
          <p:nvPr/>
        </p:nvGrpSpPr>
        <p:grpSpPr>
          <a:xfrm>
            <a:off x="3311176" y="1644606"/>
            <a:ext cx="1692071" cy="200055"/>
            <a:chOff x="3565618" y="1638842"/>
            <a:chExt cx="1692071" cy="20005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9B9416-A3F2-09CE-2DA2-8BEBE7EAB11E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D017B1-458D-6884-4C3C-11867F18AF4B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205D8B0-81C3-F9B9-6AB2-44AFF6331D89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99FF56-F87C-45FE-D518-7358A09BBDD7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752635-AC34-1C7B-4D94-1E8BAF92C4FD}"/>
              </a:ext>
            </a:extLst>
          </p:cNvPr>
          <p:cNvGrpSpPr/>
          <p:nvPr/>
        </p:nvGrpSpPr>
        <p:grpSpPr>
          <a:xfrm>
            <a:off x="5344989" y="2203467"/>
            <a:ext cx="1692071" cy="200055"/>
            <a:chOff x="3565618" y="1638842"/>
            <a:chExt cx="1692071" cy="20005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C2C2F4-A699-9791-62AD-3A6C98662D06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F0A2AEE-C049-41BA-AE83-60E166464598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6D908D-6BAD-C699-B577-6B35538C7256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0345FC-886F-5F7D-FC21-3A29C5384E36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B7360E-C3ED-3948-6515-F2E1BE7D4D6D}"/>
              </a:ext>
            </a:extLst>
          </p:cNvPr>
          <p:cNvGrpSpPr/>
          <p:nvPr/>
        </p:nvGrpSpPr>
        <p:grpSpPr>
          <a:xfrm>
            <a:off x="7354749" y="2017583"/>
            <a:ext cx="1692071" cy="200055"/>
            <a:chOff x="3565618" y="1638842"/>
            <a:chExt cx="1692071" cy="20005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F32F1-7D30-77A3-7AFF-BFE642F338BE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01D7D2-2216-3C79-BDE4-19D4610F429B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63E3AD-1D18-0685-AFC7-C442BCCA7993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7FFCE1-3973-81DE-569C-A8E13BED890C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41C9A4-E97D-FF9A-3004-3D01F7D720A1}"/>
              </a:ext>
            </a:extLst>
          </p:cNvPr>
          <p:cNvGrpSpPr/>
          <p:nvPr/>
        </p:nvGrpSpPr>
        <p:grpSpPr>
          <a:xfrm>
            <a:off x="3291267" y="3850437"/>
            <a:ext cx="1692071" cy="200055"/>
            <a:chOff x="3565618" y="1638842"/>
            <a:chExt cx="1692071" cy="2000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8F611F-D09E-E7DD-3A4F-C2DA618FCB62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2C51CD-0AEA-A63D-3F65-2E8FF4AAE1F2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5F35BA-29C2-6064-C953-D92EB2064989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14798-EFEA-E4D8-F47A-5317D883DDEA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950241-A46C-FB19-80A5-77FBA9947553}"/>
              </a:ext>
            </a:extLst>
          </p:cNvPr>
          <p:cNvGrpSpPr/>
          <p:nvPr/>
        </p:nvGrpSpPr>
        <p:grpSpPr>
          <a:xfrm>
            <a:off x="5374106" y="4075996"/>
            <a:ext cx="1692071" cy="200055"/>
            <a:chOff x="3565618" y="1638842"/>
            <a:chExt cx="1692071" cy="2000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FB72B5-1FF9-B56B-131A-EE7928C384BB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31E62F-A2BD-02FE-A108-C2D09EB8DB16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9C468E-3736-CF0B-20AB-5C8F7769B81A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C5F88-5827-D728-B2ED-00FBE62309D9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29D7EC-78BD-CB2C-09B0-F7C6C6EE677D}"/>
              </a:ext>
            </a:extLst>
          </p:cNvPr>
          <p:cNvGrpSpPr/>
          <p:nvPr/>
        </p:nvGrpSpPr>
        <p:grpSpPr>
          <a:xfrm>
            <a:off x="7379120" y="3850201"/>
            <a:ext cx="1692071" cy="200055"/>
            <a:chOff x="3565618" y="1638842"/>
            <a:chExt cx="1692071" cy="20005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319080-0CB3-9CB9-7315-C453FABFDA5A}"/>
                </a:ext>
              </a:extLst>
            </p:cNvPr>
            <p:cNvSpPr txBox="1"/>
            <p:nvPr/>
          </p:nvSpPr>
          <p:spPr>
            <a:xfrm>
              <a:off x="4136563" y="1638842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3BA5A7-6225-4FDE-1E33-BC8A331921F3}"/>
                </a:ext>
              </a:extLst>
            </p:cNvPr>
            <p:cNvGrpSpPr/>
            <p:nvPr/>
          </p:nvGrpSpPr>
          <p:grpSpPr>
            <a:xfrm>
              <a:off x="3565618" y="1638842"/>
              <a:ext cx="1692071" cy="200055"/>
              <a:chOff x="3567480" y="1638842"/>
              <a:chExt cx="1692071" cy="20005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B7C5C07-3166-889B-190F-18B4ED8081FF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5C455B-C9E5-5B84-4672-6162B1C24E9C}"/>
                  </a:ext>
                </a:extLst>
              </p:cNvPr>
              <p:cNvSpPr txBox="1"/>
              <p:nvPr/>
            </p:nvSpPr>
            <p:spPr>
              <a:xfrm>
                <a:off x="4749187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1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EA3C-958C-963F-0D95-C8C828F5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967E93-1947-7683-AFB5-13A80514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06" y="783204"/>
            <a:ext cx="5760720" cy="411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E71A503-4D37-C653-371F-0564539592E7}"/>
              </a:ext>
            </a:extLst>
          </p:cNvPr>
          <p:cNvGrpSpPr/>
          <p:nvPr/>
        </p:nvGrpSpPr>
        <p:grpSpPr>
          <a:xfrm>
            <a:off x="5428600" y="1123651"/>
            <a:ext cx="1574082" cy="196264"/>
            <a:chOff x="3528236" y="846418"/>
            <a:chExt cx="1574082" cy="200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0E09E2-1AED-330D-053D-FF943CBF2F90}"/>
                </a:ext>
              </a:extLst>
            </p:cNvPr>
            <p:cNvSpPr txBox="1"/>
            <p:nvPr/>
          </p:nvSpPr>
          <p:spPr>
            <a:xfrm>
              <a:off x="4591954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CF379D-82BA-F4FC-87E6-5E4A04E7A115}"/>
                </a:ext>
              </a:extLst>
            </p:cNvPr>
            <p:cNvGrpSpPr/>
            <p:nvPr/>
          </p:nvGrpSpPr>
          <p:grpSpPr>
            <a:xfrm>
              <a:off x="3528236" y="846418"/>
              <a:ext cx="1063718" cy="200055"/>
              <a:chOff x="3528236" y="846418"/>
              <a:chExt cx="1063718" cy="2000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55C58-9683-FAF6-AEA1-53819A850A09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12F9B-9DB3-D0AC-EFE7-5F8996E8E4E1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B39519-56BE-DA3F-E54B-9C7D04A84347}"/>
              </a:ext>
            </a:extLst>
          </p:cNvPr>
          <p:cNvGrpSpPr/>
          <p:nvPr/>
        </p:nvGrpSpPr>
        <p:grpSpPr>
          <a:xfrm>
            <a:off x="7195544" y="1123651"/>
            <a:ext cx="1574082" cy="196264"/>
            <a:chOff x="3528236" y="846418"/>
            <a:chExt cx="1574082" cy="2000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EE480-5E52-C158-EF66-7A262BEABF8E}"/>
                </a:ext>
              </a:extLst>
            </p:cNvPr>
            <p:cNvSpPr txBox="1"/>
            <p:nvPr/>
          </p:nvSpPr>
          <p:spPr>
            <a:xfrm>
              <a:off x="4591954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141498-CFAA-AF50-A208-808ED8742293}"/>
                </a:ext>
              </a:extLst>
            </p:cNvPr>
            <p:cNvGrpSpPr/>
            <p:nvPr/>
          </p:nvGrpSpPr>
          <p:grpSpPr>
            <a:xfrm>
              <a:off x="3528236" y="846418"/>
              <a:ext cx="1063718" cy="200055"/>
              <a:chOff x="3528236" y="846418"/>
              <a:chExt cx="1063718" cy="20005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05084-6B92-E15B-A3BF-6F7AFF62C110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726AC5-DF23-B9FD-B520-85045C91C73F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3AFD23-E028-41DD-FA7E-967C32EF57C5}"/>
              </a:ext>
            </a:extLst>
          </p:cNvPr>
          <p:cNvGrpSpPr/>
          <p:nvPr/>
        </p:nvGrpSpPr>
        <p:grpSpPr>
          <a:xfrm>
            <a:off x="3727742" y="1168821"/>
            <a:ext cx="1552587" cy="213436"/>
            <a:chOff x="3549731" y="828914"/>
            <a:chExt cx="1552587" cy="2175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8FB444-97C6-2480-7E0B-09E76C236FA6}"/>
                </a:ext>
              </a:extLst>
            </p:cNvPr>
            <p:cNvSpPr txBox="1"/>
            <p:nvPr/>
          </p:nvSpPr>
          <p:spPr>
            <a:xfrm>
              <a:off x="4591954" y="828914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33DC05-AD97-B1E4-3749-F778BB4C216F}"/>
                </a:ext>
              </a:extLst>
            </p:cNvPr>
            <p:cNvGrpSpPr/>
            <p:nvPr/>
          </p:nvGrpSpPr>
          <p:grpSpPr>
            <a:xfrm>
              <a:off x="3549731" y="828914"/>
              <a:ext cx="1042223" cy="217559"/>
              <a:chOff x="3549731" y="828914"/>
              <a:chExt cx="1042223" cy="21755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3AA8BC-A2F3-D648-798F-FDC64713F2F0}"/>
                  </a:ext>
                </a:extLst>
              </p:cNvPr>
              <p:cNvSpPr txBox="1"/>
              <p:nvPr/>
            </p:nvSpPr>
            <p:spPr>
              <a:xfrm>
                <a:off x="3549731" y="828914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0E65C3-A52E-3B2E-2CAA-757DE39A7E0D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EF4A46-D8F5-B299-AD99-C933181F9A6D}"/>
              </a:ext>
            </a:extLst>
          </p:cNvPr>
          <p:cNvGrpSpPr/>
          <p:nvPr/>
        </p:nvGrpSpPr>
        <p:grpSpPr>
          <a:xfrm>
            <a:off x="3706247" y="2742472"/>
            <a:ext cx="1574082" cy="196264"/>
            <a:chOff x="3528236" y="846418"/>
            <a:chExt cx="1574082" cy="200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8B825E-A801-0CEB-5409-A641E5D18EE2}"/>
                </a:ext>
              </a:extLst>
            </p:cNvPr>
            <p:cNvSpPr txBox="1"/>
            <p:nvPr/>
          </p:nvSpPr>
          <p:spPr>
            <a:xfrm>
              <a:off x="4591954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488542F-1922-E8C2-7DE0-F07B30269F47}"/>
                </a:ext>
              </a:extLst>
            </p:cNvPr>
            <p:cNvGrpSpPr/>
            <p:nvPr/>
          </p:nvGrpSpPr>
          <p:grpSpPr>
            <a:xfrm>
              <a:off x="3528236" y="846418"/>
              <a:ext cx="1063718" cy="200055"/>
              <a:chOff x="3528236" y="846418"/>
              <a:chExt cx="1063718" cy="20005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EAA65B-8AF6-EC11-70C2-BB762B9683F6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2C1E7F-82AE-ECF8-225D-EBC42AD967C2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07540A-931B-7C1F-46EF-08DBEABA1523}"/>
              </a:ext>
            </a:extLst>
          </p:cNvPr>
          <p:cNvGrpSpPr/>
          <p:nvPr/>
        </p:nvGrpSpPr>
        <p:grpSpPr>
          <a:xfrm>
            <a:off x="5428600" y="3010827"/>
            <a:ext cx="1574082" cy="196264"/>
            <a:chOff x="3528236" y="846418"/>
            <a:chExt cx="1574082" cy="2000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3CB54B-DA48-49F9-9C5E-45E55C627A6A}"/>
                </a:ext>
              </a:extLst>
            </p:cNvPr>
            <p:cNvSpPr txBox="1"/>
            <p:nvPr/>
          </p:nvSpPr>
          <p:spPr>
            <a:xfrm>
              <a:off x="4591954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F7E171-CAB5-113A-071A-BB3520146022}"/>
                </a:ext>
              </a:extLst>
            </p:cNvPr>
            <p:cNvGrpSpPr/>
            <p:nvPr/>
          </p:nvGrpSpPr>
          <p:grpSpPr>
            <a:xfrm>
              <a:off x="3528236" y="846418"/>
              <a:ext cx="1063718" cy="200055"/>
              <a:chOff x="3528236" y="846418"/>
              <a:chExt cx="1063718" cy="20005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87BE0B-5F14-802F-0215-57215D257D89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C957EE-35E4-1062-7F4E-AEBF1717EB72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B9AA4-8627-EB97-85DA-425E4807ED94}"/>
              </a:ext>
            </a:extLst>
          </p:cNvPr>
          <p:cNvGrpSpPr/>
          <p:nvPr/>
        </p:nvGrpSpPr>
        <p:grpSpPr>
          <a:xfrm>
            <a:off x="7125308" y="2739828"/>
            <a:ext cx="1574082" cy="196264"/>
            <a:chOff x="3528236" y="846418"/>
            <a:chExt cx="1574082" cy="2000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3F02CB-CDFF-CB52-5916-454871E6A64E}"/>
                </a:ext>
              </a:extLst>
            </p:cNvPr>
            <p:cNvSpPr txBox="1"/>
            <p:nvPr/>
          </p:nvSpPr>
          <p:spPr>
            <a:xfrm>
              <a:off x="4591954" y="846418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7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7890425-653F-44F1-0899-3BEBD725351E}"/>
                </a:ext>
              </a:extLst>
            </p:cNvPr>
            <p:cNvGrpSpPr/>
            <p:nvPr/>
          </p:nvGrpSpPr>
          <p:grpSpPr>
            <a:xfrm>
              <a:off x="3528236" y="846418"/>
              <a:ext cx="1063718" cy="200055"/>
              <a:chOff x="3528236" y="846418"/>
              <a:chExt cx="1063718" cy="20005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0E619C-52E8-EAAF-90EE-747DB55B2A2A}"/>
                  </a:ext>
                </a:extLst>
              </p:cNvPr>
              <p:cNvSpPr txBox="1"/>
              <p:nvPr/>
            </p:nvSpPr>
            <p:spPr>
              <a:xfrm>
                <a:off x="3528236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20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5AA4D6-55E7-A687-9FBA-5C12DEC240F4}"/>
                  </a:ext>
                </a:extLst>
              </p:cNvPr>
              <p:cNvSpPr txBox="1"/>
              <p:nvPr/>
            </p:nvSpPr>
            <p:spPr>
              <a:xfrm>
                <a:off x="4081590" y="846418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18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FB55B5-2478-6B70-794C-101153A7BAF6}"/>
              </a:ext>
            </a:extLst>
          </p:cNvPr>
          <p:cNvGrpSpPr/>
          <p:nvPr/>
        </p:nvGrpSpPr>
        <p:grpSpPr>
          <a:xfrm>
            <a:off x="3706247" y="1667846"/>
            <a:ext cx="1591596" cy="217227"/>
            <a:chOff x="3565618" y="1621670"/>
            <a:chExt cx="1591596" cy="2172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17B0D6-AB12-BC35-5A4F-9128B3A25D93}"/>
                </a:ext>
              </a:extLst>
            </p:cNvPr>
            <p:cNvSpPr txBox="1"/>
            <p:nvPr/>
          </p:nvSpPr>
          <p:spPr>
            <a:xfrm>
              <a:off x="4106234" y="1622284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C07CE11-594D-E343-D43A-0348BB819F76}"/>
                </a:ext>
              </a:extLst>
            </p:cNvPr>
            <p:cNvGrpSpPr/>
            <p:nvPr/>
          </p:nvGrpSpPr>
          <p:grpSpPr>
            <a:xfrm>
              <a:off x="3565618" y="1621670"/>
              <a:ext cx="1591596" cy="217227"/>
              <a:chOff x="3567480" y="1621670"/>
              <a:chExt cx="1591596" cy="21722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085679-7711-3908-048F-60E0229F818A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62EB96-10E3-BD76-E9D8-DE21C5F9DCC7}"/>
                  </a:ext>
                </a:extLst>
              </p:cNvPr>
              <p:cNvSpPr txBox="1"/>
              <p:nvPr/>
            </p:nvSpPr>
            <p:spPr>
              <a:xfrm>
                <a:off x="4648712" y="1621670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ECC8FA-6D87-E040-72F3-17E8362A536E}"/>
              </a:ext>
            </a:extLst>
          </p:cNvPr>
          <p:cNvGrpSpPr/>
          <p:nvPr/>
        </p:nvGrpSpPr>
        <p:grpSpPr>
          <a:xfrm>
            <a:off x="5428600" y="2081599"/>
            <a:ext cx="1574082" cy="215587"/>
            <a:chOff x="3565618" y="1638842"/>
            <a:chExt cx="1574082" cy="215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69FF6F-0D39-DAD1-BCBE-2A962148F4B8}"/>
                </a:ext>
              </a:extLst>
            </p:cNvPr>
            <p:cNvSpPr txBox="1"/>
            <p:nvPr/>
          </p:nvSpPr>
          <p:spPr>
            <a:xfrm>
              <a:off x="4118972" y="1654374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DE4E3CF-2237-6FA9-90E2-40F323633724}"/>
                </a:ext>
              </a:extLst>
            </p:cNvPr>
            <p:cNvGrpSpPr/>
            <p:nvPr/>
          </p:nvGrpSpPr>
          <p:grpSpPr>
            <a:xfrm>
              <a:off x="3565618" y="1638842"/>
              <a:ext cx="1574082" cy="203454"/>
              <a:chOff x="3567480" y="1638842"/>
              <a:chExt cx="1574082" cy="20345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0002A-A5D6-E466-ED1A-903898694FAE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CA04C4-FF9B-7CA2-83F5-761AA385524B}"/>
                  </a:ext>
                </a:extLst>
              </p:cNvPr>
              <p:cNvSpPr txBox="1"/>
              <p:nvPr/>
            </p:nvSpPr>
            <p:spPr>
              <a:xfrm>
                <a:off x="4631198" y="1642241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620545-256E-196F-DB68-7997C0F6EF13}"/>
              </a:ext>
            </a:extLst>
          </p:cNvPr>
          <p:cNvGrpSpPr/>
          <p:nvPr/>
        </p:nvGrpSpPr>
        <p:grpSpPr>
          <a:xfrm>
            <a:off x="7195544" y="1973804"/>
            <a:ext cx="1574082" cy="203455"/>
            <a:chOff x="3565618" y="1638841"/>
            <a:chExt cx="1574082" cy="2034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3863CE-68C8-35F2-CCCF-F78F5955A0E0}"/>
                </a:ext>
              </a:extLst>
            </p:cNvPr>
            <p:cNvSpPr txBox="1"/>
            <p:nvPr/>
          </p:nvSpPr>
          <p:spPr>
            <a:xfrm>
              <a:off x="4118972" y="1638841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BCA9214-649B-FA88-34AC-F01B522F5A3A}"/>
                </a:ext>
              </a:extLst>
            </p:cNvPr>
            <p:cNvGrpSpPr/>
            <p:nvPr/>
          </p:nvGrpSpPr>
          <p:grpSpPr>
            <a:xfrm>
              <a:off x="3565618" y="1638842"/>
              <a:ext cx="1574082" cy="203454"/>
              <a:chOff x="3567480" y="1638842"/>
              <a:chExt cx="1574082" cy="20345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9C400C-EB08-A220-29CA-FA333D69613A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AE70A7-1C83-AB12-8B9F-6EEFA7774169}"/>
                  </a:ext>
                </a:extLst>
              </p:cNvPr>
              <p:cNvSpPr txBox="1"/>
              <p:nvPr/>
            </p:nvSpPr>
            <p:spPr>
              <a:xfrm>
                <a:off x="4631198" y="1642241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130C70-3489-6198-35E9-B803CF973060}"/>
              </a:ext>
            </a:extLst>
          </p:cNvPr>
          <p:cNvGrpSpPr/>
          <p:nvPr/>
        </p:nvGrpSpPr>
        <p:grpSpPr>
          <a:xfrm>
            <a:off x="3691879" y="3544802"/>
            <a:ext cx="1574082" cy="203455"/>
            <a:chOff x="3565618" y="1638841"/>
            <a:chExt cx="1574082" cy="20345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6F0ABA-849B-1BC4-9723-9A11035C3553}"/>
                </a:ext>
              </a:extLst>
            </p:cNvPr>
            <p:cNvSpPr txBox="1"/>
            <p:nvPr/>
          </p:nvSpPr>
          <p:spPr>
            <a:xfrm>
              <a:off x="4118972" y="1638841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03CFD4-7877-937F-3321-1D1C5ADC55E9}"/>
                </a:ext>
              </a:extLst>
            </p:cNvPr>
            <p:cNvGrpSpPr/>
            <p:nvPr/>
          </p:nvGrpSpPr>
          <p:grpSpPr>
            <a:xfrm>
              <a:off x="3565618" y="1638842"/>
              <a:ext cx="1574082" cy="203454"/>
              <a:chOff x="3567480" y="1638842"/>
              <a:chExt cx="1574082" cy="20345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9BCB1B-9B5C-99A4-7DCA-DB7FD1E9F885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323322-2767-E617-2FC1-F1B8E548C517}"/>
                  </a:ext>
                </a:extLst>
              </p:cNvPr>
              <p:cNvSpPr txBox="1"/>
              <p:nvPr/>
            </p:nvSpPr>
            <p:spPr>
              <a:xfrm>
                <a:off x="4631198" y="1642241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A931A5-66AB-8C1F-FBAB-8D1A6B290572}"/>
              </a:ext>
            </a:extLst>
          </p:cNvPr>
          <p:cNvGrpSpPr/>
          <p:nvPr/>
        </p:nvGrpSpPr>
        <p:grpSpPr>
          <a:xfrm>
            <a:off x="5413602" y="3740000"/>
            <a:ext cx="1574082" cy="203455"/>
            <a:chOff x="3565618" y="1638841"/>
            <a:chExt cx="1574082" cy="2034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26E38C-94BB-3E3C-26D5-C3E2B410B7BB}"/>
                </a:ext>
              </a:extLst>
            </p:cNvPr>
            <p:cNvSpPr txBox="1"/>
            <p:nvPr/>
          </p:nvSpPr>
          <p:spPr>
            <a:xfrm>
              <a:off x="4118972" y="1638841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CECBD6D-B1EE-D718-68C7-8AFFAE230B91}"/>
                </a:ext>
              </a:extLst>
            </p:cNvPr>
            <p:cNvGrpSpPr/>
            <p:nvPr/>
          </p:nvGrpSpPr>
          <p:grpSpPr>
            <a:xfrm>
              <a:off x="3565618" y="1638842"/>
              <a:ext cx="1574082" cy="203454"/>
              <a:chOff x="3567480" y="1638842"/>
              <a:chExt cx="1574082" cy="20345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4EFEB9-34B0-B3FC-67A7-69B2EE328185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93781E-BD86-E865-C63D-728365572467}"/>
                  </a:ext>
                </a:extLst>
              </p:cNvPr>
              <p:cNvSpPr txBox="1"/>
              <p:nvPr/>
            </p:nvSpPr>
            <p:spPr>
              <a:xfrm>
                <a:off x="4631198" y="1642241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C06F67-FE03-17ED-1161-EB464DFADDCD}"/>
              </a:ext>
            </a:extLst>
          </p:cNvPr>
          <p:cNvGrpSpPr/>
          <p:nvPr/>
        </p:nvGrpSpPr>
        <p:grpSpPr>
          <a:xfrm>
            <a:off x="7135325" y="3563537"/>
            <a:ext cx="1574082" cy="203455"/>
            <a:chOff x="3565618" y="1638841"/>
            <a:chExt cx="1574082" cy="20345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5FE304-702E-AEBC-CAFC-7C391F7BF7AD}"/>
                </a:ext>
              </a:extLst>
            </p:cNvPr>
            <p:cNvSpPr txBox="1"/>
            <p:nvPr/>
          </p:nvSpPr>
          <p:spPr>
            <a:xfrm>
              <a:off x="4118972" y="1638841"/>
              <a:ext cx="5103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= 63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2C3D3FA-4FAA-1C53-8931-5BE7EF0822F4}"/>
                </a:ext>
              </a:extLst>
            </p:cNvPr>
            <p:cNvGrpSpPr/>
            <p:nvPr/>
          </p:nvGrpSpPr>
          <p:grpSpPr>
            <a:xfrm>
              <a:off x="3565618" y="1638842"/>
              <a:ext cx="1574082" cy="203454"/>
              <a:chOff x="3567480" y="1638842"/>
              <a:chExt cx="1574082" cy="20345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A52F5F-831C-61A4-709D-59853F4722E4}"/>
                  </a:ext>
                </a:extLst>
              </p:cNvPr>
              <p:cNvSpPr txBox="1"/>
              <p:nvPr/>
            </p:nvSpPr>
            <p:spPr>
              <a:xfrm>
                <a:off x="3567480" y="1638842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56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036A085-1D43-08C7-7DA3-E4008372F8C3}"/>
                  </a:ext>
                </a:extLst>
              </p:cNvPr>
              <p:cNvSpPr txBox="1"/>
              <p:nvPr/>
            </p:nvSpPr>
            <p:spPr>
              <a:xfrm>
                <a:off x="4631198" y="1642241"/>
                <a:ext cx="5103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 = 42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44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1157D-F0CD-55B7-AB74-8ABD00C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6551" y="6380204"/>
            <a:ext cx="4114800" cy="365125"/>
          </a:xfrm>
        </p:spPr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6" name="Picture 5" descr="A group of bar graphs&#10;&#10;Description automatically generated with medium confidence">
            <a:extLst>
              <a:ext uri="{FF2B5EF4-FFF2-40B4-BE49-F238E27FC236}">
                <a16:creationId xmlns:a16="http://schemas.microsoft.com/office/drawing/2014/main" id="{BA240F57-1876-F590-6E42-D5A52A19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4" y="1142995"/>
            <a:ext cx="6400813" cy="4572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70054-ADC7-BEAC-365E-547648854DC9}"/>
              </a:ext>
            </a:extLst>
          </p:cNvPr>
          <p:cNvSpPr txBox="1"/>
          <p:nvPr/>
        </p:nvSpPr>
        <p:spPr>
          <a:xfrm>
            <a:off x="4810539" y="1518700"/>
            <a:ext cx="89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= 42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3956E-C779-2969-B29B-725F552920CE}"/>
              </a:ext>
            </a:extLst>
          </p:cNvPr>
          <p:cNvSpPr txBox="1"/>
          <p:nvPr/>
        </p:nvSpPr>
        <p:spPr>
          <a:xfrm>
            <a:off x="7467600" y="1518699"/>
            <a:ext cx="89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= 7 </a:t>
            </a:r>
          </a:p>
        </p:txBody>
      </p:sp>
    </p:spTree>
    <p:extLst>
      <p:ext uri="{BB962C8B-B14F-4D97-AF65-F5344CB8AC3E}">
        <p14:creationId xmlns:p14="http://schemas.microsoft.com/office/powerpoint/2010/main" val="64193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71D27-5827-5BAF-A1BF-B7CCCA4D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6" name="Picture 5" descr="A graph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7BE44954-08E7-1036-9AC1-4E84E08B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18" y="1142995"/>
            <a:ext cx="6400813" cy="4572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B68C7-318B-59C9-B7D8-C48E9BD93C5E}"/>
              </a:ext>
            </a:extLst>
          </p:cNvPr>
          <p:cNvSpPr txBox="1"/>
          <p:nvPr/>
        </p:nvSpPr>
        <p:spPr>
          <a:xfrm>
            <a:off x="4810539" y="1518700"/>
            <a:ext cx="89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= 42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D725-0A88-0382-67D5-73D92D4CF77E}"/>
              </a:ext>
            </a:extLst>
          </p:cNvPr>
          <p:cNvSpPr txBox="1"/>
          <p:nvPr/>
        </p:nvSpPr>
        <p:spPr>
          <a:xfrm>
            <a:off x="7467600" y="1518699"/>
            <a:ext cx="89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= 7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2C5EA-7C1D-F7BA-0B21-88F30C1E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987" y="1640089"/>
            <a:ext cx="114306" cy="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AB599-CB19-2F2F-3A3A-7FA0BE04C36A}"/>
              </a:ext>
            </a:extLst>
          </p:cNvPr>
          <p:cNvGrpSpPr/>
          <p:nvPr/>
        </p:nvGrpSpPr>
        <p:grpSpPr>
          <a:xfrm>
            <a:off x="2619915" y="1995546"/>
            <a:ext cx="8733885" cy="3534656"/>
            <a:chOff x="2534855" y="1451974"/>
            <a:chExt cx="8733885" cy="3534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76E519-E6B9-490E-5EA4-B81DC89B1453}"/>
                </a:ext>
              </a:extLst>
            </p:cNvPr>
            <p:cNvSpPr txBox="1"/>
            <p:nvPr/>
          </p:nvSpPr>
          <p:spPr>
            <a:xfrm>
              <a:off x="4974265" y="1451974"/>
              <a:ext cx="4763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Sustainability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 err="1"/>
                <a:t>competences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065F9-874F-8FA0-107A-1AF1D26BEA28}"/>
                </a:ext>
              </a:extLst>
            </p:cNvPr>
            <p:cNvSpPr txBox="1"/>
            <p:nvPr/>
          </p:nvSpPr>
          <p:spPr>
            <a:xfrm>
              <a:off x="7521193" y="4032523"/>
              <a:ext cx="374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Empirical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>
                  <a:sym typeface="Wingdings" panose="05000000000000000000" pitchFamily="2" charset="2"/>
                </a:rPr>
                <a:t> Educational design</a:t>
              </a:r>
              <a:endParaRPr lang="en-GB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A1FC3-F6A2-4DDE-8F85-992369B71FCA}"/>
                </a:ext>
              </a:extLst>
            </p:cNvPr>
            <p:cNvSpPr txBox="1"/>
            <p:nvPr/>
          </p:nvSpPr>
          <p:spPr>
            <a:xfrm>
              <a:off x="2534855" y="4019574"/>
              <a:ext cx="43097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Participatory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/>
                <a:t>ESD </a:t>
              </a:r>
              <a:r>
                <a:rPr lang="de-DE" sz="2800" dirty="0" err="1"/>
                <a:t>methods</a:t>
              </a:r>
              <a:endParaRPr lang="en-GB" sz="28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7DBA62-F190-01B4-9897-C1FF838012AB}"/>
                </a:ext>
              </a:extLst>
            </p:cNvPr>
            <p:cNvSpPr/>
            <p:nvPr/>
          </p:nvSpPr>
          <p:spPr>
            <a:xfrm>
              <a:off x="4529137" y="2417740"/>
              <a:ext cx="3133725" cy="1609725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orientation</a:t>
            </a:r>
          </a:p>
          <a:p>
            <a:pPr lvl="1"/>
            <a:r>
              <a:rPr lang="en-GB" dirty="0"/>
              <a:t>Goals: Competences in </a:t>
            </a:r>
            <a:br>
              <a:rPr lang="en-GB" dirty="0"/>
            </a:br>
            <a:r>
              <a:rPr lang="en-GB" dirty="0"/>
              <a:t>knowledge, attitudes, and behaviour dimensions</a:t>
            </a:r>
          </a:p>
          <a:p>
            <a:pPr lvl="1"/>
            <a:endParaRPr lang="en-GB" dirty="0"/>
          </a:p>
          <a:p>
            <a:r>
              <a:rPr lang="en-GB" dirty="0"/>
              <a:t>Empirical: knowledge-behaviour gap</a:t>
            </a:r>
          </a:p>
          <a:p>
            <a:endParaRPr lang="en-GB" dirty="0"/>
          </a:p>
          <a:p>
            <a:r>
              <a:rPr lang="en-GB" dirty="0"/>
              <a:t>Importance external factors/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01BC4EBC-A014-7E76-B25A-771FD3073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966" y="1928555"/>
            <a:ext cx="914400" cy="914400"/>
          </a:xfrm>
          <a:prstGeom prst="rect">
            <a:avLst/>
          </a:prstGeom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id="{012BB653-7572-3794-1463-72F8D402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966" y="3086894"/>
            <a:ext cx="914400" cy="914400"/>
          </a:xfrm>
          <a:prstGeom prst="rect">
            <a:avLst/>
          </a:prstGeom>
        </p:spPr>
      </p:pic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874E1978-749C-39F1-CE15-06B6B4D3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5966" y="410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4E73-5821-9E76-8FD8-DCBA99602C77}"/>
              </a:ext>
            </a:extLst>
          </p:cNvPr>
          <p:cNvSpPr txBox="1"/>
          <p:nvPr/>
        </p:nvSpPr>
        <p:spPr>
          <a:xfrm>
            <a:off x="713001" y="1715195"/>
            <a:ext cx="473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Long-term empirical data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Innovative ESD methods (participatory approach)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Self-efficacy beliefs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7E8988B-590D-24D7-F375-6DCEB766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430" y="742550"/>
            <a:ext cx="5308028" cy="5308028"/>
          </a:xfrm>
          <a:prstGeom prst="rect">
            <a:avLst/>
          </a:prstGeom>
        </p:spPr>
      </p:pic>
      <p:pic>
        <p:nvPicPr>
          <p:cNvPr id="11" name="Graphic 10" descr="Muscular arm with solid fill">
            <a:extLst>
              <a:ext uri="{FF2B5EF4-FFF2-40B4-BE49-F238E27FC236}">
                <a16:creationId xmlns:a16="http://schemas.microsoft.com/office/drawing/2014/main" id="{EAA07001-75C0-5933-4D37-52881660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5199" y="3238003"/>
            <a:ext cx="628104" cy="593693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F9E891A1-01E9-B48A-F26C-A2E6FD741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29" y="2451095"/>
            <a:ext cx="671568" cy="671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CADD4-15A1-84D6-23EE-663240874FA6}"/>
              </a:ext>
            </a:extLst>
          </p:cNvPr>
          <p:cNvCxnSpPr>
            <a:cxnSpLocks/>
          </p:cNvCxnSpPr>
          <p:nvPr/>
        </p:nvCxnSpPr>
        <p:spPr>
          <a:xfrm>
            <a:off x="6477000" y="1996460"/>
            <a:ext cx="721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DFB7BB96-067C-86D3-ABA0-D0AA11686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9510" y="1733999"/>
            <a:ext cx="487865" cy="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F2F-1841-A0E1-9DCE-C2C68A1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72CC-E911-8E3B-5740-4CF08DBB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Long-term focus with the same two schools as master thesis </a:t>
            </a:r>
            <a:br>
              <a:rPr lang="en-GB" dirty="0"/>
            </a:br>
            <a:r>
              <a:rPr lang="en-GB" dirty="0"/>
              <a:t>Lisa Pauli last year (Angell, Goethe </a:t>
            </a:r>
            <a:r>
              <a:rPr lang="en-GB" dirty="0" err="1"/>
              <a:t>Emmendingen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same survey as Pauli with focus on changes in climate attitudes and behaviour (quantitative research)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Conducting survey with same students (knowing their involvement during project is enough, no personalised data)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Complementing with survey on self-efficacy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F68A5F-395D-C806-4EA7-0E33C7AD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1CC746-B995-5E43-7AEF-07C26463267A}"/>
              </a:ext>
            </a:extLst>
          </p:cNvPr>
          <p:cNvSpPr txBox="1">
            <a:spLocks/>
          </p:cNvSpPr>
          <p:nvPr/>
        </p:nvSpPr>
        <p:spPr>
          <a:xfrm>
            <a:off x="4038600" y="6356351"/>
            <a:ext cx="48768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Sustainability competences and participatory ESD || Dani Gargya || 03.04.24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75" y="-134282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011039" y="6530281"/>
            <a:ext cx="6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87330" y="6512837"/>
            <a:ext cx="218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MP3 (one year later)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933B4-53A1-2F4B-1EF4-4D8ED906F5F6}"/>
              </a:ext>
            </a:extLst>
          </p:cNvPr>
          <p:cNvGrpSpPr/>
          <p:nvPr/>
        </p:nvGrpSpPr>
        <p:grpSpPr>
          <a:xfrm>
            <a:off x="0" y="1154764"/>
            <a:ext cx="11619055" cy="5738038"/>
            <a:chOff x="0" y="1154764"/>
            <a:chExt cx="11619055" cy="57380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A5EB5F-F75C-61AD-45DD-47B93BEE1595}"/>
                </a:ext>
              </a:extLst>
            </p:cNvPr>
            <p:cNvSpPr txBox="1"/>
            <p:nvPr/>
          </p:nvSpPr>
          <p:spPr>
            <a:xfrm>
              <a:off x="1448000" y="6523470"/>
              <a:ext cx="68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MP1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272BFE-D14F-1D50-1FCF-686B416585BC}"/>
                </a:ext>
              </a:extLst>
            </p:cNvPr>
            <p:cNvGrpSpPr/>
            <p:nvPr/>
          </p:nvGrpSpPr>
          <p:grpSpPr>
            <a:xfrm>
              <a:off x="0" y="1154764"/>
              <a:ext cx="11619055" cy="5715101"/>
              <a:chOff x="0" y="1154764"/>
              <a:chExt cx="11619055" cy="5715101"/>
            </a:xfrm>
          </p:grpSpPr>
          <p:pic>
            <p:nvPicPr>
              <p:cNvPr id="96" name="Graphic 95" descr="Clock with solid fill">
                <a:extLst>
                  <a:ext uri="{FF2B5EF4-FFF2-40B4-BE49-F238E27FC236}">
                    <a16:creationId xmlns:a16="http://schemas.microsoft.com/office/drawing/2014/main" id="{3F4B4452-9BF5-9469-DE19-0B2DD8304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595546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5E8CADC-E878-B1C6-1A00-B0DE0C109D99}"/>
                  </a:ext>
                </a:extLst>
              </p:cNvPr>
              <p:cNvGrpSpPr/>
              <p:nvPr/>
            </p:nvGrpSpPr>
            <p:grpSpPr>
              <a:xfrm>
                <a:off x="634647" y="1154764"/>
                <a:ext cx="10984408" cy="5257901"/>
                <a:chOff x="634647" y="1154764"/>
                <a:chExt cx="10984408" cy="5257901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7848D9-14D0-0496-D96E-D268F81D3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146" y="6412665"/>
                  <a:ext cx="10475976" cy="0"/>
                </a:xfrm>
                <a:prstGeom prst="straightConnector1">
                  <a:avLst/>
                </a:prstGeom>
                <a:ln w="1428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c 32" descr="Children outline">
                  <a:extLst>
                    <a:ext uri="{FF2B5EF4-FFF2-40B4-BE49-F238E27FC236}">
                      <a16:creationId xmlns:a16="http://schemas.microsoft.com/office/drawing/2014/main" id="{67B71F81-AA02-8574-0794-84DA047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21" t="16365" r="2689" b="16706"/>
                <a:stretch/>
              </p:blipFill>
              <p:spPr>
                <a:xfrm>
                  <a:off x="914400" y="3464839"/>
                  <a:ext cx="864000" cy="612000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5690BC1-A525-E85D-80C4-0152D87CE52E}"/>
                    </a:ext>
                  </a:extLst>
                </p:cNvPr>
                <p:cNvGrpSpPr/>
                <p:nvPr/>
              </p:nvGrpSpPr>
              <p:grpSpPr>
                <a:xfrm>
                  <a:off x="4458507" y="3429000"/>
                  <a:ext cx="884106" cy="627588"/>
                  <a:chOff x="838200" y="2913130"/>
                  <a:chExt cx="884106" cy="627588"/>
                </a:xfrm>
              </p:grpSpPr>
              <p:pic>
                <p:nvPicPr>
                  <p:cNvPr id="36" name="Graphic 35" descr="Children with solid fill">
                    <a:extLst>
                      <a:ext uri="{FF2B5EF4-FFF2-40B4-BE49-F238E27FC236}">
                        <a16:creationId xmlns:a16="http://schemas.microsoft.com/office/drawing/2014/main" id="{84000242-B157-DC86-AA21-1106E82C18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-4307" t="13582" r="50140" b="19489"/>
                  <a:stretch/>
                </p:blipFill>
                <p:spPr>
                  <a:xfrm>
                    <a:off x="1254306" y="2913130"/>
                    <a:ext cx="468000" cy="612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Children outline">
                    <a:extLst>
                      <a:ext uri="{FF2B5EF4-FFF2-40B4-BE49-F238E27FC236}">
                        <a16:creationId xmlns:a16="http://schemas.microsoft.com/office/drawing/2014/main" id="{23B186A1-C392-B6FB-0805-1CB5E715C5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-1" t="16365" r="48820" b="16706"/>
                  <a:stretch/>
                </p:blipFill>
                <p:spPr>
                  <a:xfrm>
                    <a:off x="838200" y="2928718"/>
                    <a:ext cx="468000" cy="612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26A779F-C15C-3966-94D2-53982F59CD75}"/>
                    </a:ext>
                  </a:extLst>
                </p:cNvPr>
                <p:cNvGrpSpPr/>
                <p:nvPr/>
              </p:nvGrpSpPr>
              <p:grpSpPr>
                <a:xfrm>
                  <a:off x="8186234" y="3474648"/>
                  <a:ext cx="919181" cy="617787"/>
                  <a:chOff x="838200" y="2922931"/>
                  <a:chExt cx="919181" cy="617787"/>
                </a:xfrm>
              </p:grpSpPr>
              <p:pic>
                <p:nvPicPr>
                  <p:cNvPr id="40" name="Graphic 39" descr="Children with solid fill">
                    <a:extLst>
                      <a:ext uri="{FF2B5EF4-FFF2-40B4-BE49-F238E27FC236}">
                        <a16:creationId xmlns:a16="http://schemas.microsoft.com/office/drawing/2014/main" id="{E48342FB-103E-585C-BEF8-46DA6BD66D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-4307" t="13582" r="50140" b="19489"/>
                  <a:stretch/>
                </p:blipFill>
                <p:spPr>
                  <a:xfrm>
                    <a:off x="1289381" y="2922931"/>
                    <a:ext cx="468000" cy="612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Children outline">
                    <a:extLst>
                      <a:ext uri="{FF2B5EF4-FFF2-40B4-BE49-F238E27FC236}">
                        <a16:creationId xmlns:a16="http://schemas.microsoft.com/office/drawing/2014/main" id="{74DC6035-5DBA-BEE4-297D-CD095E419C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-1" t="16365" r="48820" b="16706"/>
                  <a:stretch/>
                </p:blipFill>
                <p:spPr>
                  <a:xfrm>
                    <a:off x="838200" y="2928718"/>
                    <a:ext cx="468000" cy="612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 descr="A blue and green logo&#10;&#10;Description automatically generated">
                  <a:extLst>
                    <a:ext uri="{FF2B5EF4-FFF2-40B4-BE49-F238E27FC236}">
                      <a16:creationId xmlns:a16="http://schemas.microsoft.com/office/drawing/2014/main" id="{185B6D83-DCDA-A92A-9FE3-8ECD6A5C5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2039" y="1272014"/>
                  <a:ext cx="850164" cy="618301"/>
                </a:xfrm>
                <a:prstGeom prst="rect">
                  <a:avLst/>
                </a:prstGeom>
              </p:spPr>
            </p:pic>
            <p:pic>
              <p:nvPicPr>
                <p:cNvPr id="44" name="Graphic 43" descr="List with solid fill">
                  <a:extLst>
                    <a:ext uri="{FF2B5EF4-FFF2-40B4-BE49-F238E27FC236}">
                      <a16:creationId xmlns:a16="http://schemas.microsoft.com/office/drawing/2014/main" id="{C81B34F7-65B3-94C9-1865-F0F49BB17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0870" y="2287287"/>
                  <a:ext cx="511611" cy="511611"/>
                </a:xfrm>
                <a:prstGeom prst="rect">
                  <a:avLst/>
                </a:prstGeom>
              </p:spPr>
            </p:pic>
            <p:pic>
              <p:nvPicPr>
                <p:cNvPr id="45" name="Graphic 44" descr="Children outline">
                  <a:extLst>
                    <a:ext uri="{FF2B5EF4-FFF2-40B4-BE49-F238E27FC236}">
                      <a16:creationId xmlns:a16="http://schemas.microsoft.com/office/drawing/2014/main" id="{D5EF5278-23FE-40E3-5E29-A448A5B3B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2818" t="16365" r="26310" b="16706"/>
                <a:stretch/>
              </p:blipFill>
              <p:spPr>
                <a:xfrm>
                  <a:off x="1769256" y="3464839"/>
                  <a:ext cx="648000" cy="61200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0317317-DC88-4245-3BD4-8A25164F4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8775" y="1961582"/>
                  <a:ext cx="1479732" cy="340046"/>
                </a:xfrm>
                <a:prstGeom prst="rect">
                  <a:avLst/>
                </a:prstGeom>
              </p:spPr>
            </p:pic>
            <p:pic>
              <p:nvPicPr>
                <p:cNvPr id="51" name="Graphic 50" descr="Meeting with solid fill">
                  <a:extLst>
                    <a:ext uri="{FF2B5EF4-FFF2-40B4-BE49-F238E27FC236}">
                      <a16:creationId xmlns:a16="http://schemas.microsoft.com/office/drawing/2014/main" id="{7B03E7C3-6D69-B386-06D5-B12D160BB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363" y="2362376"/>
                  <a:ext cx="511612" cy="511612"/>
                </a:xfrm>
                <a:prstGeom prst="rect">
                  <a:avLst/>
                </a:prstGeom>
              </p:spPr>
            </p:pic>
            <p:pic>
              <p:nvPicPr>
                <p:cNvPr id="52" name="Graphic 51" descr="Children with solid fill">
                  <a:extLst>
                    <a:ext uri="{FF2B5EF4-FFF2-40B4-BE49-F238E27FC236}">
                      <a16:creationId xmlns:a16="http://schemas.microsoft.com/office/drawing/2014/main" id="{DB220FFB-2B4B-43CD-A4F6-74FC5DB2BC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4307" t="13582" r="50140" b="19489"/>
                <a:stretch/>
              </p:blipFill>
              <p:spPr>
                <a:xfrm>
                  <a:off x="2623546" y="1890315"/>
                  <a:ext cx="347786" cy="454797"/>
                </a:xfrm>
                <a:prstGeom prst="rect">
                  <a:avLst/>
                </a:prstGeom>
              </p:spPr>
            </p:pic>
            <p:pic>
              <p:nvPicPr>
                <p:cNvPr id="54" name="Graphic 53" descr="Architecture outline">
                  <a:extLst>
                    <a:ext uri="{FF2B5EF4-FFF2-40B4-BE49-F238E27FC236}">
                      <a16:creationId xmlns:a16="http://schemas.microsoft.com/office/drawing/2014/main" id="{C7EFEF8C-1866-18C2-FADF-3CB13490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6397" y="2378718"/>
                  <a:ext cx="511611" cy="511611"/>
                </a:xfrm>
                <a:prstGeom prst="rect">
                  <a:avLst/>
                </a:prstGeom>
              </p:spPr>
            </p:pic>
            <p:pic>
              <p:nvPicPr>
                <p:cNvPr id="56" name="Graphic 55" descr="Home outline">
                  <a:extLst>
                    <a:ext uri="{FF2B5EF4-FFF2-40B4-BE49-F238E27FC236}">
                      <a16:creationId xmlns:a16="http://schemas.microsoft.com/office/drawing/2014/main" id="{BFB9BFA8-0363-02D5-248E-70AA4F05F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2481" y="2227005"/>
                  <a:ext cx="550653" cy="550653"/>
                </a:xfrm>
                <a:prstGeom prst="rect">
                  <a:avLst/>
                </a:prstGeom>
              </p:spPr>
            </p:pic>
            <p:pic>
              <p:nvPicPr>
                <p:cNvPr id="57" name="Graphic 56" descr="Muscular arm with solid fill">
                  <a:extLst>
                    <a:ext uri="{FF2B5EF4-FFF2-40B4-BE49-F238E27FC236}">
                      <a16:creationId xmlns:a16="http://schemas.microsoft.com/office/drawing/2014/main" id="{EC251AC1-69BA-7D73-88F5-B24EE1C14E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7263" y="4120461"/>
                  <a:ext cx="781792" cy="738962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0D4B837-BB41-30B1-7323-74FD27886F39}"/>
                    </a:ext>
                  </a:extLst>
                </p:cNvPr>
                <p:cNvSpPr/>
                <p:nvPr/>
              </p:nvSpPr>
              <p:spPr>
                <a:xfrm>
                  <a:off x="634647" y="1154764"/>
                  <a:ext cx="7390783" cy="4548472"/>
                </a:xfrm>
                <a:prstGeom prst="roundRect">
                  <a:avLst/>
                </a:prstGeom>
                <a:noFill/>
                <a:ln w="38100">
                  <a:solidFill>
                    <a:schemeClr val="dk1">
                      <a:shade val="15000"/>
                      <a:alpha val="28000"/>
                    </a:schemeClr>
                  </a:solidFill>
                  <a:prstDash val="sysDot"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23D7414-4725-F53D-6111-D9452DCD67F8}"/>
                    </a:ext>
                  </a:extLst>
                </p:cNvPr>
                <p:cNvGrpSpPr/>
                <p:nvPr/>
              </p:nvGrpSpPr>
              <p:grpSpPr>
                <a:xfrm>
                  <a:off x="795171" y="4136407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60" name="Graphic 59" descr="Sustainability with solid fill">
                    <a:extLst>
                      <a:ext uri="{FF2B5EF4-FFF2-40B4-BE49-F238E27FC236}">
                        <a16:creationId xmlns:a16="http://schemas.microsoft.com/office/drawing/2014/main" id="{2153F129-F557-6803-0FA2-D52587C2F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Lightbulb with solid fill">
                    <a:extLst>
                      <a:ext uri="{FF2B5EF4-FFF2-40B4-BE49-F238E27FC236}">
                        <a16:creationId xmlns:a16="http://schemas.microsoft.com/office/drawing/2014/main" id="{B0C103A4-8C9A-E003-1F69-DDCE81566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Clipboard Partially Crossed with solid fill">
                    <a:extLst>
                      <a:ext uri="{FF2B5EF4-FFF2-40B4-BE49-F238E27FC236}">
                        <a16:creationId xmlns:a16="http://schemas.microsoft.com/office/drawing/2014/main" id="{24BF40C8-D85C-DD1E-F67A-0AAC9D104B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BD9758B3-6D7E-6EFB-1D6B-08D93527F318}"/>
                    </a:ext>
                  </a:extLst>
                </p:cNvPr>
                <p:cNvGrpSpPr/>
                <p:nvPr/>
              </p:nvGrpSpPr>
              <p:grpSpPr>
                <a:xfrm>
                  <a:off x="4410300" y="4074076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69" name="Graphic 68" descr="Sustainability with solid fill">
                    <a:extLst>
                      <a:ext uri="{FF2B5EF4-FFF2-40B4-BE49-F238E27FC236}">
                        <a16:creationId xmlns:a16="http://schemas.microsoft.com/office/drawing/2014/main" id="{8C1484A5-5029-D47C-7D5E-8BB49E7DE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Lightbulb with solid fill">
                    <a:extLst>
                      <a:ext uri="{FF2B5EF4-FFF2-40B4-BE49-F238E27FC236}">
                        <a16:creationId xmlns:a16="http://schemas.microsoft.com/office/drawing/2014/main" id="{78433BFC-71C7-B1F9-8447-ED13F6657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Clipboard Partially Crossed with solid fill">
                    <a:extLst>
                      <a:ext uri="{FF2B5EF4-FFF2-40B4-BE49-F238E27FC236}">
                        <a16:creationId xmlns:a16="http://schemas.microsoft.com/office/drawing/2014/main" id="{D9A97AA8-A822-6A5A-EA6D-05B4AD8B90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E777CD3-AD8F-7691-C24E-CE2ACF0C2C63}"/>
                    </a:ext>
                  </a:extLst>
                </p:cNvPr>
                <p:cNvGrpSpPr/>
                <p:nvPr/>
              </p:nvGrpSpPr>
              <p:grpSpPr>
                <a:xfrm>
                  <a:off x="8171410" y="4110227"/>
                  <a:ext cx="1581926" cy="707070"/>
                  <a:chOff x="744771" y="3600286"/>
                  <a:chExt cx="1581926" cy="707070"/>
                </a:xfrm>
              </p:grpSpPr>
              <p:pic>
                <p:nvPicPr>
                  <p:cNvPr id="73" name="Graphic 72" descr="Sustainability with solid fill">
                    <a:extLst>
                      <a:ext uri="{FF2B5EF4-FFF2-40B4-BE49-F238E27FC236}">
                        <a16:creationId xmlns:a16="http://schemas.microsoft.com/office/drawing/2014/main" id="{8C8DEC19-58A6-D926-5A64-B9EB9B8CC4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1196" y="3708961"/>
                    <a:ext cx="647999" cy="508908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Lightbulb with solid fill">
                    <a:extLst>
                      <a:ext uri="{FF2B5EF4-FFF2-40B4-BE49-F238E27FC236}">
                        <a16:creationId xmlns:a16="http://schemas.microsoft.com/office/drawing/2014/main" id="{9F580138-F048-BE0E-ACB8-AE05A75537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26956" y="3705065"/>
                    <a:ext cx="499741" cy="499741"/>
                  </a:xfrm>
                  <a:prstGeom prst="rect">
                    <a:avLst/>
                  </a:prstGeom>
                </p:spPr>
              </p:pic>
              <p:pic>
                <p:nvPicPr>
                  <p:cNvPr id="75" name="Graphic 74" descr="Clipboard Partially Crossed with solid fill">
                    <a:extLst>
                      <a:ext uri="{FF2B5EF4-FFF2-40B4-BE49-F238E27FC236}">
                        <a16:creationId xmlns:a16="http://schemas.microsoft.com/office/drawing/2014/main" id="{AA684E2D-914C-21F8-51BB-E8D243D294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4771" y="3600286"/>
                    <a:ext cx="707070" cy="70707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Arrow: Right 88">
                  <a:extLst>
                    <a:ext uri="{FF2B5EF4-FFF2-40B4-BE49-F238E27FC236}">
                      <a16:creationId xmlns:a16="http://schemas.microsoft.com/office/drawing/2014/main" id="{54BD55DC-F9BF-04AF-296D-059E6D4C732F}"/>
                    </a:ext>
                  </a:extLst>
                </p:cNvPr>
                <p:cNvSpPr/>
                <p:nvPr/>
              </p:nvSpPr>
              <p:spPr>
                <a:xfrm rot="16200000">
                  <a:off x="8808415" y="5010771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DD0EC58-21D0-2DEE-B1D5-C80287D2407A}"/>
                    </a:ext>
                  </a:extLst>
                </p:cNvPr>
                <p:cNvGrpSpPr/>
                <p:nvPr/>
              </p:nvGrpSpPr>
              <p:grpSpPr>
                <a:xfrm>
                  <a:off x="1565601" y="4843476"/>
                  <a:ext cx="7486233" cy="457959"/>
                  <a:chOff x="1515201" y="4307355"/>
                  <a:chExt cx="7486233" cy="457959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680D9BEB-048E-95BA-AA19-47B971115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34526" y="4726687"/>
                    <a:ext cx="7466908" cy="38627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Arrow: Right 93">
                    <a:extLst>
                      <a:ext uri="{FF2B5EF4-FFF2-40B4-BE49-F238E27FC236}">
                        <a16:creationId xmlns:a16="http://schemas.microsoft.com/office/drawing/2014/main" id="{30D25DB9-0BA6-4222-E4D1-071C7DB18C0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0691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Arrow: Right 94">
                    <a:extLst>
                      <a:ext uri="{FF2B5EF4-FFF2-40B4-BE49-F238E27FC236}">
                        <a16:creationId xmlns:a16="http://schemas.microsoft.com/office/drawing/2014/main" id="{DC924BE0-6871-3C1F-0AA6-D507BA3C71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47906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1A175CA-2C7B-B345-C227-A9AB08F82915}"/>
                    </a:ext>
                  </a:extLst>
                </p:cNvPr>
                <p:cNvSpPr txBox="1"/>
                <p:nvPr/>
              </p:nvSpPr>
              <p:spPr>
                <a:xfrm>
                  <a:off x="8324682" y="5259102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1.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9624F0D-20E9-A728-803E-43280480343A}"/>
                    </a:ext>
                  </a:extLst>
                </p:cNvPr>
                <p:cNvSpPr txBox="1"/>
                <p:nvPr/>
              </p:nvSpPr>
              <p:spPr>
                <a:xfrm>
                  <a:off x="9955001" y="3630242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3.</a:t>
                  </a:r>
                </a:p>
              </p:txBody>
            </p: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E64187B-508F-6959-DD87-404A5898973F}"/>
                    </a:ext>
                  </a:extLst>
                </p:cNvPr>
                <p:cNvGrpSpPr/>
                <p:nvPr/>
              </p:nvGrpSpPr>
              <p:grpSpPr>
                <a:xfrm rot="10800000">
                  <a:off x="1601837" y="3007555"/>
                  <a:ext cx="7297909" cy="499911"/>
                  <a:chOff x="1481235" y="4307355"/>
                  <a:chExt cx="7297909" cy="49991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7271DFC-F76B-1717-E1F0-EEED87F932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1496001" y="4773204"/>
                    <a:ext cx="7283143" cy="34062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Arrow: Right 102">
                    <a:extLst>
                      <a:ext uri="{FF2B5EF4-FFF2-40B4-BE49-F238E27FC236}">
                        <a16:creationId xmlns:a16="http://schemas.microsoft.com/office/drawing/2014/main" id="{345560A1-7784-2207-6BEC-DF5B3E1FA7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0691" y="4474650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Arrow: Right 103">
                    <a:extLst>
                      <a:ext uri="{FF2B5EF4-FFF2-40B4-BE49-F238E27FC236}">
                        <a16:creationId xmlns:a16="http://schemas.microsoft.com/office/drawing/2014/main" id="{1F18F635-C0C7-6535-27BB-7CB9D5A52B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13940" y="4497983"/>
                    <a:ext cx="444583" cy="109994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6350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6" name="Arrow: Right 105">
                  <a:extLst>
                    <a:ext uri="{FF2B5EF4-FFF2-40B4-BE49-F238E27FC236}">
                      <a16:creationId xmlns:a16="http://schemas.microsoft.com/office/drawing/2014/main" id="{B722EDAC-5771-F3DC-5595-201E08C106F4}"/>
                    </a:ext>
                  </a:extLst>
                </p:cNvPr>
                <p:cNvSpPr/>
                <p:nvPr/>
              </p:nvSpPr>
              <p:spPr>
                <a:xfrm rot="5400000">
                  <a:off x="8194637" y="3234551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Arrow: Right 107">
                  <a:extLst>
                    <a:ext uri="{FF2B5EF4-FFF2-40B4-BE49-F238E27FC236}">
                      <a16:creationId xmlns:a16="http://schemas.microsoft.com/office/drawing/2014/main" id="{08F8D30C-24A0-B4EE-DD6E-AF87D586ED43}"/>
                    </a:ext>
                  </a:extLst>
                </p:cNvPr>
                <p:cNvSpPr/>
                <p:nvPr/>
              </p:nvSpPr>
              <p:spPr>
                <a:xfrm rot="5400000">
                  <a:off x="4436520" y="3214709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Arrow: Right 108">
                  <a:extLst>
                    <a:ext uri="{FF2B5EF4-FFF2-40B4-BE49-F238E27FC236}">
                      <a16:creationId xmlns:a16="http://schemas.microsoft.com/office/drawing/2014/main" id="{0AEFDA90-1EC9-B13F-7FB8-3AC4877FEB38}"/>
                    </a:ext>
                  </a:extLst>
                </p:cNvPr>
                <p:cNvSpPr/>
                <p:nvPr/>
              </p:nvSpPr>
              <p:spPr>
                <a:xfrm rot="5400000">
                  <a:off x="1379545" y="3164216"/>
                  <a:ext cx="444583" cy="109994"/>
                </a:xfrm>
                <a:prstGeom prst="rightArrow">
                  <a:avLst/>
                </a:prstGeom>
                <a:solidFill>
                  <a:schemeClr val="tx1"/>
                </a:solidFill>
                <a:ln w="6350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D86F9382-25BA-FC09-CFB5-79567137AB2A}"/>
                    </a:ext>
                  </a:extLst>
                </p:cNvPr>
                <p:cNvSpPr txBox="1"/>
                <p:nvPr/>
              </p:nvSpPr>
              <p:spPr>
                <a:xfrm>
                  <a:off x="10169631" y="4499536"/>
                  <a:ext cx="553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2.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E410B544-65A3-A471-3539-3FE92F61575D}"/>
                    </a:ext>
                  </a:extLst>
                </p:cNvPr>
                <p:cNvCxnSpPr/>
                <p:nvPr/>
              </p:nvCxnSpPr>
              <p:spPr>
                <a:xfrm>
                  <a:off x="9829848" y="4499536"/>
                  <a:ext cx="930903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A761BD6-B3AA-2FCB-F0C3-FC5BA6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696" y="-276623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38E611-E225-58D6-8C95-0D891F4595F6}"/>
              </a:ext>
            </a:extLst>
          </p:cNvPr>
          <p:cNvCxnSpPr>
            <a:cxnSpLocks/>
          </p:cNvCxnSpPr>
          <p:nvPr/>
        </p:nvCxnSpPr>
        <p:spPr>
          <a:xfrm>
            <a:off x="9300213" y="3780648"/>
            <a:ext cx="1460538" cy="54680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How do climate attitude and behaviour among students change over time (before, during and one year after the project implementation)?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3" y="-106321"/>
            <a:ext cx="10515600" cy="1325563"/>
          </a:xfrm>
        </p:spPr>
        <p:txBody>
          <a:bodyPr/>
          <a:lstStyle/>
          <a:p>
            <a:r>
              <a:rPr lang="en-GB" dirty="0"/>
              <a:t>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1114646" y="2992179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1038446" y="438758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43290" y="3251218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Sustainability attitudes &amp; behaviours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1114644" y="2344241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1228946" y="3497814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233F67F-4838-5F97-9A1D-B1D879AD2CA2}"/>
              </a:ext>
            </a:extLst>
          </p:cNvPr>
          <p:cNvGrpSpPr/>
          <p:nvPr/>
        </p:nvGrpSpPr>
        <p:grpSpPr>
          <a:xfrm>
            <a:off x="1264215" y="2365803"/>
            <a:ext cx="9169605" cy="2415531"/>
            <a:chOff x="-2212958" y="2344241"/>
            <a:chExt cx="9169605" cy="24155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5DCB88-3CAC-CF9D-27AD-C59F56796D2C}"/>
                </a:ext>
              </a:extLst>
            </p:cNvPr>
            <p:cNvGrpSpPr/>
            <p:nvPr/>
          </p:nvGrpSpPr>
          <p:grpSpPr>
            <a:xfrm>
              <a:off x="4772246" y="2992179"/>
              <a:ext cx="1473200" cy="1346200"/>
              <a:chOff x="838200" y="2247900"/>
              <a:chExt cx="1473200" cy="13462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DD5FA20-BDEA-DA50-D056-8CD77989486E}"/>
                  </a:ext>
                </a:extLst>
              </p:cNvPr>
              <p:cNvCxnSpPr/>
              <p:nvPr/>
            </p:nvCxnSpPr>
            <p:spPr>
              <a:xfrm>
                <a:off x="838200" y="2247900"/>
                <a:ext cx="0" cy="134620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DB0F154-3631-E8CD-D0D0-240FAB837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3594100"/>
                <a:ext cx="14732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19FDA1-2243-08BE-9789-5EDA0771D16C}"/>
                </a:ext>
              </a:extLst>
            </p:cNvPr>
            <p:cNvSpPr txBox="1"/>
            <p:nvPr/>
          </p:nvSpPr>
          <p:spPr>
            <a:xfrm rot="16200000">
              <a:off x="3638490" y="3337752"/>
              <a:ext cx="185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Efficacy beliefs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6FC100-C146-A747-1BA0-BB6072EDFF7E}"/>
                </a:ext>
              </a:extLst>
            </p:cNvPr>
            <p:cNvSpPr txBox="1"/>
            <p:nvPr/>
          </p:nvSpPr>
          <p:spPr>
            <a:xfrm>
              <a:off x="4772243" y="2344241"/>
              <a:ext cx="2184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3. COMPLEMENT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59F0EAD-4C35-3429-7B09-69C9B5DF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12958" y="3944665"/>
              <a:ext cx="1273133" cy="202530"/>
            </a:xfrm>
            <a:prstGeom prst="straightConnector1">
              <a:avLst/>
            </a:prstGeom>
            <a:ln w="19050">
              <a:solidFill>
                <a:srgbClr val="E7298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Children outline">
              <a:extLst>
                <a:ext uri="{FF2B5EF4-FFF2-40B4-BE49-F238E27FC236}">
                  <a16:creationId xmlns:a16="http://schemas.microsoft.com/office/drawing/2014/main" id="{DFC2CEE4-61B0-6065-CC62-36D16929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5617480" y="4421718"/>
              <a:ext cx="258512" cy="338054"/>
            </a:xfrm>
            <a:prstGeom prst="rect">
              <a:avLst/>
            </a:prstGeom>
          </p:spPr>
        </p:pic>
        <p:pic>
          <p:nvPicPr>
            <p:cNvPr id="38" name="Graphic 37" descr="Children with solid fill">
              <a:extLst>
                <a:ext uri="{FF2B5EF4-FFF2-40B4-BE49-F238E27FC236}">
                  <a16:creationId xmlns:a16="http://schemas.microsoft.com/office/drawing/2014/main" id="{36FF829D-559B-2FB3-1A6F-62D167A01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-815723" y="3242038"/>
              <a:ext cx="250107" cy="32706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1E9D49-8375-CA01-5E8D-248E12802DCD}"/>
              </a:ext>
            </a:extLst>
          </p:cNvPr>
          <p:cNvGrpSpPr/>
          <p:nvPr/>
        </p:nvGrpSpPr>
        <p:grpSpPr>
          <a:xfrm>
            <a:off x="4221974" y="2344241"/>
            <a:ext cx="2537080" cy="2322389"/>
            <a:chOff x="7924767" y="2344241"/>
            <a:chExt cx="2537080" cy="23223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E29C0A-52CF-08DD-A758-07E7D3F15015}"/>
                </a:ext>
              </a:extLst>
            </p:cNvPr>
            <p:cNvGrpSpPr/>
            <p:nvPr/>
          </p:nvGrpSpPr>
          <p:grpSpPr>
            <a:xfrm>
              <a:off x="8429846" y="2992179"/>
              <a:ext cx="1473200" cy="1346200"/>
              <a:chOff x="838200" y="2247900"/>
              <a:chExt cx="1473200" cy="1346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3EB0C78-2E39-3048-1E8C-BD67CB1D2CB1}"/>
                  </a:ext>
                </a:extLst>
              </p:cNvPr>
              <p:cNvCxnSpPr/>
              <p:nvPr/>
            </p:nvCxnSpPr>
            <p:spPr>
              <a:xfrm>
                <a:off x="838200" y="2247900"/>
                <a:ext cx="0" cy="134620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E7F6E4-CBA4-61BE-8A4C-0BC1DA20B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8200" y="3594100"/>
                <a:ext cx="1473200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8DF755-82A7-0B0A-F029-9B6E0FAE729C}"/>
                </a:ext>
              </a:extLst>
            </p:cNvPr>
            <p:cNvSpPr txBox="1"/>
            <p:nvPr/>
          </p:nvSpPr>
          <p:spPr>
            <a:xfrm>
              <a:off x="8429846" y="2344241"/>
              <a:ext cx="203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2.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F56E7-CA78-294B-3D4F-29291BC1AB1A}"/>
                </a:ext>
              </a:extLst>
            </p:cNvPr>
            <p:cNvSpPr txBox="1"/>
            <p:nvPr/>
          </p:nvSpPr>
          <p:spPr>
            <a:xfrm>
              <a:off x="8429845" y="4389631"/>
              <a:ext cx="13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Efficacy beliefs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27E330-F6FD-35FD-2F82-A061609C657F}"/>
                </a:ext>
              </a:extLst>
            </p:cNvPr>
            <p:cNvSpPr txBox="1"/>
            <p:nvPr/>
          </p:nvSpPr>
          <p:spPr>
            <a:xfrm rot="16200000">
              <a:off x="7228500" y="3274356"/>
              <a:ext cx="185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Sustainability attitudes &amp; behaviours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45357E-FCDF-C985-A824-995D7AA88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2896" y="3483627"/>
              <a:ext cx="1283000" cy="685130"/>
            </a:xfrm>
            <a:prstGeom prst="straightConnector1">
              <a:avLst/>
            </a:prstGeom>
            <a:ln w="38100">
              <a:solidFill>
                <a:srgbClr val="A6761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Sustainability with solid fill">
              <a:extLst>
                <a:ext uri="{FF2B5EF4-FFF2-40B4-BE49-F238E27FC236}">
                  <a16:creationId xmlns:a16="http://schemas.microsoft.com/office/drawing/2014/main" id="{B2C17529-BA5B-C2E5-2303-2119AD47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3045" y="3089164"/>
              <a:ext cx="393729" cy="309216"/>
            </a:xfrm>
            <a:prstGeom prst="rect">
              <a:avLst/>
            </a:prstGeom>
          </p:spPr>
        </p:pic>
        <p:pic>
          <p:nvPicPr>
            <p:cNvPr id="42" name="Graphic 41" descr="Muscular arm with solid fill">
              <a:extLst>
                <a:ext uri="{FF2B5EF4-FFF2-40B4-BE49-F238E27FC236}">
                  <a16:creationId xmlns:a16="http://schemas.microsoft.com/office/drawing/2014/main" id="{98B0F901-6EEC-1A2B-4DCE-C311ADC14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26343" y="3455103"/>
              <a:ext cx="355439" cy="335966"/>
            </a:xfrm>
            <a:prstGeom prst="rect">
              <a:avLst/>
            </a:prstGeom>
          </p:spPr>
        </p:pic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B88B5D2-E299-3F10-3DD7-BC77FB0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E9324A-5E77-34BC-4BE6-82B3F673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Children with solid fill">
            <a:extLst>
              <a:ext uri="{FF2B5EF4-FFF2-40B4-BE49-F238E27FC236}">
                <a16:creationId xmlns:a16="http://schemas.microsoft.com/office/drawing/2014/main" id="{5D87EA8C-8777-EA66-C2F5-122482201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307" t="13582" r="50140" b="19489"/>
          <a:stretch/>
        </p:blipFill>
        <p:spPr>
          <a:xfrm>
            <a:off x="8470508" y="4443280"/>
            <a:ext cx="250107" cy="327063"/>
          </a:xfrm>
          <a:prstGeom prst="rect">
            <a:avLst/>
          </a:prstGeom>
        </p:spPr>
      </p:pic>
      <p:pic>
        <p:nvPicPr>
          <p:cNvPr id="30" name="Graphic 29" descr="Children outline">
            <a:extLst>
              <a:ext uri="{FF2B5EF4-FFF2-40B4-BE49-F238E27FC236}">
                <a16:creationId xmlns:a16="http://schemas.microsoft.com/office/drawing/2014/main" id="{CD46FE25-7CC7-017A-1147-5725DB81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6365" r="48820" b="16706"/>
          <a:stretch/>
        </p:blipFill>
        <p:spPr>
          <a:xfrm>
            <a:off x="2661450" y="3797200"/>
            <a:ext cx="258512" cy="33805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74F5931-363A-2A1A-0A43-D8BEC8B0AE91}"/>
              </a:ext>
            </a:extLst>
          </p:cNvPr>
          <p:cNvSpPr/>
          <p:nvPr/>
        </p:nvSpPr>
        <p:spPr>
          <a:xfrm>
            <a:off x="8518689" y="3264394"/>
            <a:ext cx="240094" cy="1018738"/>
          </a:xfrm>
          <a:prstGeom prst="rect">
            <a:avLst/>
          </a:prstGeom>
          <a:solidFill>
            <a:srgbClr val="D95F02"/>
          </a:solidFill>
          <a:ln>
            <a:solidFill>
              <a:srgbClr val="D95F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49D3E-9775-80B8-2448-B0C002ADB85F}"/>
              </a:ext>
            </a:extLst>
          </p:cNvPr>
          <p:cNvSpPr/>
          <p:nvPr/>
        </p:nvSpPr>
        <p:spPr>
          <a:xfrm>
            <a:off x="9113086" y="3716289"/>
            <a:ext cx="240079" cy="560314"/>
          </a:xfrm>
          <a:prstGeom prst="rect">
            <a:avLst/>
          </a:prstGeom>
          <a:solidFill>
            <a:srgbClr val="E6AB02"/>
          </a:solidFill>
          <a:ln>
            <a:solidFill>
              <a:srgbClr val="E6AB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Widescreen</PresentationFormat>
  <Paragraphs>218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design</vt:lpstr>
      <vt:lpstr>Research questions</vt:lpstr>
      <vt:lpstr>Research questions</vt:lpstr>
      <vt:lpstr>Predictions</vt:lpstr>
      <vt:lpstr>Methods –  Surveys</vt:lpstr>
      <vt:lpstr>Methods –  Surveys</vt:lpstr>
      <vt:lpstr>Methods – Data analysis</vt:lpstr>
      <vt:lpstr>Proposed timetable</vt:lpstr>
      <vt:lpstr>Next steps</vt:lpstr>
      <vt:lpstr>Questions and feedback</vt:lpstr>
      <vt:lpstr>Framework self-efficacy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48</cp:revision>
  <dcterms:created xsi:type="dcterms:W3CDTF">2024-03-04T11:02:22Z</dcterms:created>
  <dcterms:modified xsi:type="dcterms:W3CDTF">2024-07-30T21:04:48Z</dcterms:modified>
</cp:coreProperties>
</file>