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6D0E7-7B57-4ACD-8DAB-F4FC2427F0EE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349D-F332-498D-B93A-7D607659A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2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0872-ACFE-235C-C675-183F35376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AB81-E486-23D6-CAF8-32F780B81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82DC-CBA3-C2D6-EC93-1A32AE55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B398-947D-1875-F4A1-D8BD3411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D360-7B3E-AB45-FBAF-9C11B256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31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663D-CE94-8BF0-7BE6-E2D38F39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1389A-D46F-2B7F-1EB3-B949CC37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2C1B-02BA-DB8E-9644-FF5E98E4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65E7-64C3-8EB9-0EED-FE2827F3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623B0-B9B2-6CAD-659C-4852CE37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0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8C8D2-8E9E-3F59-A6B0-96A724096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41FC-2E50-4489-CCA6-AA27585F6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F002-A712-150A-7810-5688D6FB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C3B0-8C3D-3B9C-2066-B1A44532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F4C42-923A-C8B5-F6BC-2F34AE25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0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BABC-1F4C-903E-A02A-8077D8A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EB99-DE59-AA28-AEE5-DEBFDBA1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714B-EF23-690D-6826-86FCA0D2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FD696-6937-07A3-880E-8F3C2269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C3A9-F83E-BC38-6457-5DCA3249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3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EE3C-C6E9-64EA-1CB9-C56A11C6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87E3-6C3F-E034-F0D2-A84EC235E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B5A5-C8F6-24E5-4BEC-E7A6B81D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4900-0EE5-D8F4-B3FE-27D0D7E0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A40A-DB04-7D6C-96B8-A436A2EC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A58C-D525-D575-09A4-6FC010E2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A592-6ECC-B304-2755-183456C86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08809-A27D-3DB1-3931-45E08411C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BD11-25E1-1ACB-74C6-D54D20DB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D9B2-0F76-A20A-5172-A9F1021D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24D2-E7E2-3EE3-FC47-E9DD8A4E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4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C196-8CF7-6787-F301-DFDBE1CE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0E32-0B66-164A-3F89-9705A2F9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7745C-484B-B50C-CE12-9A8D3742B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7434-ACB3-FD3F-DC1A-EFB15A00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773B6-2FE2-64C7-F97F-C2DFBEB5E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6A543-7093-5368-FD73-45683761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12B26-F8C1-5975-5B51-E20A8BBF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1D659-FE70-6E25-2444-114B0BF2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AEA6-2EB4-01D8-33DF-50691D36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ACFE5-05B6-5A8C-2A85-9FEB6DB4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210A3-5BEF-CDD3-25C2-FE4C7E27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A154-E956-86A5-E35A-878DDC2D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E96AB-CFF1-D776-0D47-5FA78E19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AB6D9-9A22-6113-9AD7-5DC9C43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89B85-43CB-3486-2557-ED170778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1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A14D-AACA-01BF-7522-3C2DF56B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249-1B48-1618-24D5-71945C5FA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3E3CC-928D-072B-73C9-172B8589D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DD3E-2ACD-CE35-CCE2-66515920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FB1A3-6C32-2985-AA01-D960C92D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D5A2-1B0E-7783-A045-3EB92587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4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6A7F-BB8C-DD5C-9A6C-44C4D23A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B227F-0179-8D63-0078-34BA63A57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76A42-9A84-0B6E-EF9B-A50A2C51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1747F-1307-CD4C-B748-CC20BA45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4422E-BF75-287C-6D3E-8AEC6A00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C64F3-1F69-3B0C-2407-B3FD95B2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D5180-4DB7-81BD-B6C9-5FF9476A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FEA-BE72-71AC-4E82-9BE5BD3E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7AB1-8FF7-1DE9-E44A-FD4749A99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915E0-67D8-4CF8-8E95-FF65C907395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A994-3CCB-68A3-CFB0-9EDDAB050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C79B-35ED-16C9-5974-4339CCCF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88F30-25D6-460C-B9E3-68EDC63F3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8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scisurvey.de/KRSumfr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2AFC-C664-9945-73AC-5901CEE6A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866836"/>
            <a:ext cx="6137350" cy="42400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3200" b="1" dirty="0" err="1"/>
              <a:t>Umfrage</a:t>
            </a:r>
            <a:r>
              <a:rPr lang="en-GB" sz="3200" b="1" dirty="0"/>
              <a:t> </a:t>
            </a:r>
            <a:r>
              <a:rPr lang="en-GB" sz="3200" b="1" dirty="0" err="1"/>
              <a:t>zum</a:t>
            </a:r>
            <a:r>
              <a:rPr lang="en-GB" sz="3200" b="1" dirty="0"/>
              <a:t> </a:t>
            </a:r>
            <a:r>
              <a:rPr lang="en-GB" sz="3200" b="1" dirty="0" err="1"/>
              <a:t>Projekt</a:t>
            </a:r>
            <a:r>
              <a:rPr lang="en-GB" sz="3200" b="1" dirty="0"/>
              <a:t> </a:t>
            </a:r>
            <a:r>
              <a:rPr lang="en-GB" sz="3200" b="1" dirty="0" err="1"/>
              <a:t>KlimaRatSchule</a:t>
            </a:r>
            <a:endParaRPr lang="en-GB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387A1-01F0-81BE-DCA2-12DA2BB82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1456661"/>
            <a:ext cx="10232188" cy="4221126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de-DE" sz="1800" b="1" dirty="0"/>
              <a:t>Wozu diese Umfrage?</a:t>
            </a:r>
          </a:p>
          <a:p>
            <a:pPr algn="l"/>
            <a:r>
              <a:rPr lang="de-DE" sz="1600" dirty="0">
                <a:sym typeface="Wingdings" panose="05000000000000000000" pitchFamily="2" charset="2"/>
              </a:rPr>
              <a:t>An deiner Schule wurde letztes Jahr das </a:t>
            </a:r>
            <a:r>
              <a:rPr lang="de-DE" sz="1600" b="1" dirty="0">
                <a:sym typeface="Wingdings" panose="05000000000000000000" pitchFamily="2" charset="2"/>
              </a:rPr>
              <a:t>Projekt „KlimaRatSchule” </a:t>
            </a:r>
            <a:r>
              <a:rPr lang="de-DE" sz="1600" dirty="0">
                <a:sym typeface="Wingdings" panose="05000000000000000000" pitchFamily="2" charset="2"/>
              </a:rPr>
              <a:t>durchgeführt. Ein Projekt, dass sich mit dem Thema </a:t>
            </a:r>
            <a:r>
              <a:rPr lang="de-DE" sz="1600" b="1" dirty="0">
                <a:sym typeface="Wingdings" panose="05000000000000000000" pitchFamily="2" charset="2"/>
              </a:rPr>
              <a:t>Klimaschutz und Beteiligung </a:t>
            </a:r>
            <a:r>
              <a:rPr lang="de-DE" sz="1600" dirty="0">
                <a:sym typeface="Wingdings" panose="05000000000000000000" pitchFamily="2" charset="2"/>
              </a:rPr>
              <a:t>beschäftigt hat. Es geht darum,  welche </a:t>
            </a:r>
            <a:r>
              <a:rPr lang="de-DE" sz="1600" b="1" dirty="0">
                <a:sym typeface="Wingdings" panose="05000000000000000000" pitchFamily="2" charset="2"/>
              </a:rPr>
              <a:t>Auswirkungen</a:t>
            </a:r>
            <a:r>
              <a:rPr lang="de-DE" sz="1600" dirty="0">
                <a:sym typeface="Wingdings" panose="05000000000000000000" pitchFamily="2" charset="2"/>
              </a:rPr>
              <a:t> das Projekt hat. Du kannst an diesem Fragebogen teilnehmen, </a:t>
            </a:r>
            <a:r>
              <a:rPr lang="de-DE" sz="1600" b="1" dirty="0">
                <a:sym typeface="Wingdings" panose="05000000000000000000" pitchFamily="2" charset="2"/>
              </a:rPr>
              <a:t>egal  ob du an dem Projekt teilgenommen hast oder nicht</a:t>
            </a:r>
            <a:r>
              <a:rPr lang="de-DE" sz="1600" dirty="0">
                <a:sym typeface="Wingdings" panose="05000000000000000000" pitchFamily="2" charset="2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DE" sz="1600" dirty="0">
              <a:sym typeface="Wingdings" panose="05000000000000000000" pitchFamily="2" charset="2"/>
            </a:endParaRPr>
          </a:p>
          <a:p>
            <a:pPr algn="l"/>
            <a:r>
              <a:rPr lang="de-DE" sz="1800" b="1" dirty="0">
                <a:sym typeface="Wingdings" panose="05000000000000000000" pitchFamily="2" charset="2"/>
              </a:rPr>
              <a:t>Worum geht es?</a:t>
            </a:r>
          </a:p>
          <a:p>
            <a:pPr algn="l"/>
            <a:r>
              <a:rPr lang="de-DE" sz="1600" dirty="0">
                <a:sym typeface="Wingdings" panose="05000000000000000000" pitchFamily="2" charset="2"/>
              </a:rPr>
              <a:t>Du bekommst ein paar Fragen (ca. </a:t>
            </a:r>
            <a:r>
              <a:rPr lang="de-DE" sz="1600" b="1" dirty="0">
                <a:sym typeface="Wingdings" panose="05000000000000000000" pitchFamily="2" charset="2"/>
              </a:rPr>
              <a:t>10-15 Minuten </a:t>
            </a:r>
            <a:r>
              <a:rPr lang="de-DE" sz="1600" dirty="0">
                <a:sym typeface="Wingdings" panose="05000000000000000000" pitchFamily="2" charset="2"/>
              </a:rPr>
              <a:t>zum Ausfüllen) zu deinen Einstellungen, Verhalten und Überzeugungen. Das Mitmachen am Fragebogen ist </a:t>
            </a:r>
            <a:r>
              <a:rPr lang="de-DE" sz="1600" b="1" dirty="0">
                <a:sym typeface="Wingdings" panose="05000000000000000000" pitchFamily="2" charset="2"/>
              </a:rPr>
              <a:t>freiwillig.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DE" sz="1600" dirty="0">
              <a:sym typeface="Wingdings" panose="05000000000000000000" pitchFamily="2" charset="2"/>
            </a:endParaRPr>
          </a:p>
          <a:p>
            <a:pPr algn="l"/>
            <a:r>
              <a:rPr lang="de-DE" sz="1800" b="1">
                <a:sym typeface="Wingdings" panose="05000000000000000000" pitchFamily="2" charset="2"/>
              </a:rPr>
              <a:t>Wie funktioniert es?</a:t>
            </a:r>
            <a:endParaRPr lang="de-DE" sz="1800" b="1" dirty="0">
              <a:sym typeface="Wingdings" panose="05000000000000000000" pitchFamily="2" charset="2"/>
            </a:endParaRPr>
          </a:p>
          <a:p>
            <a:pPr algn="l"/>
            <a:r>
              <a:rPr lang="de-DE" sz="1600" dirty="0">
                <a:sym typeface="Wingdings" panose="05000000000000000000" pitchFamily="2" charset="2"/>
              </a:rPr>
              <a:t>Du kannst auf die Umfrage über den </a:t>
            </a:r>
            <a:r>
              <a:rPr lang="de-DE" sz="1600" b="1" dirty="0">
                <a:sym typeface="Wingdings" panose="05000000000000000000" pitchFamily="2" charset="2"/>
              </a:rPr>
              <a:t>Link/ QR-Code </a:t>
            </a:r>
            <a:r>
              <a:rPr lang="de-DE" sz="1600" dirty="0">
                <a:sym typeface="Wingdings" panose="05000000000000000000" pitchFamily="2" charset="2"/>
              </a:rPr>
              <a:t>zugreifen und die Fragen per  Ankreuzen beantworten. Kreuze möglichst </a:t>
            </a:r>
            <a:r>
              <a:rPr lang="de-DE" sz="1600" b="1" dirty="0">
                <a:sym typeface="Wingdings" panose="05000000000000000000" pitchFamily="2" charset="2"/>
              </a:rPr>
              <a:t>spontan</a:t>
            </a:r>
            <a:r>
              <a:rPr lang="de-DE" sz="1600" dirty="0">
                <a:sym typeface="Wingdings" panose="05000000000000000000" pitchFamily="2" charset="2"/>
              </a:rPr>
              <a:t> das an, was für </a:t>
            </a:r>
            <a:r>
              <a:rPr lang="de-DE" sz="1600" b="1" dirty="0">
                <a:sym typeface="Wingdings" panose="05000000000000000000" pitchFamily="2" charset="2"/>
              </a:rPr>
              <a:t>deine Meinung </a:t>
            </a:r>
            <a:r>
              <a:rPr lang="de-DE" sz="1600" dirty="0">
                <a:sym typeface="Wingdings" panose="05000000000000000000" pitchFamily="2" charset="2"/>
              </a:rPr>
              <a:t>am Ehesten zutrifft.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DE" sz="1600" dirty="0">
              <a:sym typeface="Wingdings" panose="05000000000000000000" pitchFamily="2" charset="2"/>
            </a:endParaRPr>
          </a:p>
          <a:p>
            <a:pPr algn="l"/>
            <a:r>
              <a:rPr lang="de-DE" sz="1800" b="1" dirty="0">
                <a:sym typeface="Wingdings" panose="05000000000000000000" pitchFamily="2" charset="2"/>
              </a:rPr>
              <a:t>Übrigens</a:t>
            </a:r>
          </a:p>
          <a:p>
            <a:pPr algn="l"/>
            <a:r>
              <a:rPr lang="de-DE" sz="1600" dirty="0">
                <a:sym typeface="Wingdings" panose="05000000000000000000" pitchFamily="2" charset="2"/>
              </a:rPr>
              <a:t>Dein Fragebogen ist </a:t>
            </a:r>
            <a:r>
              <a:rPr lang="de-DE" sz="1600" b="1" dirty="0">
                <a:sym typeface="Wingdings" panose="05000000000000000000" pitchFamily="2" charset="2"/>
              </a:rPr>
              <a:t>anonym</a:t>
            </a:r>
            <a:r>
              <a:rPr lang="de-DE" sz="1600" dirty="0">
                <a:sym typeface="Wingdings" panose="05000000000000000000" pitchFamily="2" charset="2"/>
              </a:rPr>
              <a:t>. Das heißt, niemand weiß welche Angaben du gemacht hast. Die Ergebnisse fließen</a:t>
            </a:r>
            <a:br>
              <a:rPr lang="de-DE" sz="1600" dirty="0">
                <a:sym typeface="Wingdings" panose="05000000000000000000" pitchFamily="2" charset="2"/>
              </a:rPr>
            </a:br>
            <a:r>
              <a:rPr lang="de-DE" sz="1600" dirty="0">
                <a:sym typeface="Wingdings" panose="05000000000000000000" pitchFamily="2" charset="2"/>
              </a:rPr>
              <a:t>in eine Masterarbeit und können helfen zukünftige Nachhaltigkeitsprojekte noch besser zu gestalten.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DE" sz="1600" dirty="0">
              <a:sym typeface="Wingdings" panose="05000000000000000000" pitchFamily="2" charset="2"/>
            </a:endParaRPr>
          </a:p>
          <a:p>
            <a:r>
              <a:rPr lang="de-DE" sz="1800" b="1" dirty="0">
                <a:sym typeface="Wingdings" panose="05000000000000000000" pitchFamily="2" charset="2"/>
              </a:rPr>
              <a:t>Vorab schonmal ganz herzlichen Dank dafür, dass du mitmachst!</a:t>
            </a:r>
          </a:p>
          <a:p>
            <a:endParaRPr lang="de-DE" sz="1800" b="1" dirty="0">
              <a:sym typeface="Wingdings" panose="05000000000000000000" pitchFamily="2" charset="2"/>
            </a:endParaRPr>
          </a:p>
        </p:txBody>
      </p:sp>
      <p:pic>
        <p:nvPicPr>
          <p:cNvPr id="4" name="Picture 3" descr="A blue and green logo&#10;&#10;Description automatically generated">
            <a:extLst>
              <a:ext uri="{FF2B5EF4-FFF2-40B4-BE49-F238E27FC236}">
                <a16:creationId xmlns:a16="http://schemas.microsoft.com/office/drawing/2014/main" id="{C63CD81F-07B3-2146-D3E6-38FDB6DDE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40" y="286775"/>
            <a:ext cx="1493365" cy="1086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84425-7B9C-3900-039A-B987E779C222}"/>
              </a:ext>
            </a:extLst>
          </p:cNvPr>
          <p:cNvSpPr txBox="1"/>
          <p:nvPr/>
        </p:nvSpPr>
        <p:spPr>
          <a:xfrm>
            <a:off x="3718674" y="5684471"/>
            <a:ext cx="532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0" u="none" strike="noStrike" dirty="0">
                <a:solidFill>
                  <a:srgbClr val="0000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https://www.soscisurvey.de/KRSumfrage/</a:t>
            </a:r>
            <a:endParaRPr lang="de-DE" sz="2400" b="1" dirty="0"/>
          </a:p>
          <a:p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1F2862-3299-CA91-2378-382781E97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4256" y="4639339"/>
            <a:ext cx="1524000" cy="1524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AF598-DEF9-8FF9-D75B-85F2C47A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7257" y="6385829"/>
            <a:ext cx="4616302" cy="352794"/>
          </a:xfrm>
        </p:spPr>
        <p:txBody>
          <a:bodyPr/>
          <a:lstStyle/>
          <a:p>
            <a:r>
              <a:rPr lang="de-DE" dirty="0"/>
              <a:t>Dani Gargya (Fragen an daniela@gargya.de), Universität Freiburg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88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</vt:lpstr>
      <vt:lpstr>Wingdings</vt:lpstr>
      <vt:lpstr>Office Theme</vt:lpstr>
      <vt:lpstr>Umfrage zum Projekt KlimaRatSchule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Umfrage zum Projekt KlimaRatSchule</dc:title>
  <dc:creator>Dani Gargya</dc:creator>
  <cp:lastModifiedBy>Daniela Naveena</cp:lastModifiedBy>
  <cp:revision>13</cp:revision>
  <dcterms:created xsi:type="dcterms:W3CDTF">2024-05-07T12:03:30Z</dcterms:created>
  <dcterms:modified xsi:type="dcterms:W3CDTF">2024-05-08T13:17:29Z</dcterms:modified>
</cp:coreProperties>
</file>