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D95F02"/>
    <a:srgbClr val="E7298A"/>
    <a:srgbClr val="1B9E77"/>
    <a:srgbClr val="E6A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FAF8-1809-4684-9A98-3C45A3E0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30679-B7AC-46A5-90E2-0019A7928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BF7-DC6E-417E-BE2D-1535CC85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FDF70-9C07-41DA-9AA7-FAF99092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8C3BD-890D-4B79-9D5F-B2CC9940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DCBB-6E90-4DFD-98BF-3F3A4F7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A9534-1549-4228-AB3C-D2F38B7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A87-3643-4C5E-AC4E-7F9777BC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6800-7DBF-479B-9F7B-460725A8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0A1B-87EB-46FD-A325-A3156B8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61ABA-259E-46E3-9104-FC497180C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CF1A-4598-44DF-86D5-AA3C43DF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8820-8B44-41FD-910E-415EEFF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AFC7-9368-4AD8-98B4-0CDFB745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AE7C-5A24-446A-825B-D9BCDFE3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2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2EAC-07BE-4985-840C-A0F0D713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69120-308F-4629-9E59-B99AA393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4D89-AEDB-4873-A258-7841605A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FF9B-5879-44D4-B496-29C84FDE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C14B-C0D4-4BA3-88EB-E260B8C9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11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27C-E26C-469F-BDD0-E9E979A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D811-B994-47AC-8068-151663FF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7672-9AE3-4F2C-9E02-F9A4FE0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A696-E636-45B2-8ED8-B242E665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B93C5-EB32-430F-956D-B0B0A6B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0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F731-A4DD-48DC-8852-ABD9E77B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485A-2130-43ED-A40A-B3C7CBD1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B5DC2-FFA0-4F7E-8BAF-D7419203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F6F4B-98BC-4F7C-9EA4-05D7700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9B26-3E77-48FC-9CE6-7B86C9F5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7F737-19EF-4FBA-9472-9B651C5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8418-E97E-4791-9A15-852621D8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67FFC-629F-4C33-B1D5-65CB823A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0379-789A-45F1-8E12-45E7DECA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5BE06-28D5-4484-844C-EE804DF29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00601-8171-4DE2-AED6-E94A52BD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E2A23-C184-421A-885E-BDCCDD07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583AA-A49D-4137-AA83-D35F21C7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68492-5A7E-47E1-9684-B24AFDE2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4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2559-56BD-4118-80A9-7C1B2BB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C1FE5-1BBA-46E4-8266-1D903D5F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7443-F49A-41E3-8F01-0BB60477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680F-2A45-4AAA-AAB5-5B210C88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F26C7-967A-4E80-9ADD-638D98FD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2517-3037-4501-8FE1-0A8FFD33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AE3FD-7A5B-42D3-8BA0-036EE095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427F-DB93-41F3-8202-0DFFC8D1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D0AD-6BED-4FAF-8085-E7627F9C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2308-B719-46B9-BB87-D4A4649D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ADF5D-9FA4-4ECD-8BB9-9DDA4290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D29-6AD2-4478-9521-9DC6D8D9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D6BDB-8FF7-44F6-AEDF-F8548D5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1066-0509-497C-BBCC-650C43AA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10963-C0D4-48E8-A052-5D7DC8750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73CA9-80D6-485D-840C-9EE178F1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C600A-06D5-4233-9ECE-0D82634A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1AC7-1B28-489E-8E15-55B148CB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010F-93B0-4E19-8E8E-F4347D8A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1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11D82-E991-464E-A736-94959CBF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AD34-D4FF-454F-B2EA-719B90AC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C4FA-1F58-4D8D-8A82-5C30AEC6A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866C-0931-41A6-A36B-1EF2F55DDE0F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5CF9-DEDB-4680-8B9A-3471EEC1B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B0EF-739B-47F7-87C7-46A933CA2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E230-973E-4295-AC42-DECF9F1071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8477CE1-7D03-4BF0-95DF-DCD510301D79}"/>
              </a:ext>
            </a:extLst>
          </p:cNvPr>
          <p:cNvGrpSpPr/>
          <p:nvPr/>
        </p:nvGrpSpPr>
        <p:grpSpPr>
          <a:xfrm>
            <a:off x="762000" y="72509"/>
            <a:ext cx="9879923" cy="5906416"/>
            <a:chOff x="762000" y="72509"/>
            <a:chExt cx="9879923" cy="5906416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3024BA-EF0A-4C8B-86BC-DE1EB744AF6B}"/>
                </a:ext>
              </a:extLst>
            </p:cNvPr>
            <p:cNvSpPr txBox="1"/>
            <p:nvPr/>
          </p:nvSpPr>
          <p:spPr>
            <a:xfrm>
              <a:off x="762000" y="72509"/>
              <a:ext cx="1685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A) </a:t>
              </a:r>
              <a:r>
                <a:rPr lang="de-DE" sz="1600" dirty="0"/>
                <a:t>Predictions</a:t>
              </a:r>
              <a:endParaRPr lang="en-GB" dirty="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C80688C-5C3C-453E-9447-B9AF3847455E}"/>
                </a:ext>
              </a:extLst>
            </p:cNvPr>
            <p:cNvGrpSpPr/>
            <p:nvPr/>
          </p:nvGrpSpPr>
          <p:grpSpPr>
            <a:xfrm>
              <a:off x="835223" y="609600"/>
              <a:ext cx="9806700" cy="5369325"/>
              <a:chOff x="835223" y="609600"/>
              <a:chExt cx="9806700" cy="5369325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3C136F11-B767-44A0-AE63-1639398DD585}"/>
                  </a:ext>
                </a:extLst>
              </p:cNvPr>
              <p:cNvGrpSpPr/>
              <p:nvPr/>
            </p:nvGrpSpPr>
            <p:grpSpPr>
              <a:xfrm>
                <a:off x="1604949" y="609600"/>
                <a:ext cx="1984176" cy="2228850"/>
                <a:chOff x="835223" y="571500"/>
                <a:chExt cx="1984176" cy="22288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0ABF88F-8497-4289-894D-03AF733AA53C}"/>
                    </a:ext>
                  </a:extLst>
                </p:cNvPr>
                <p:cNvGrpSpPr/>
                <p:nvPr/>
              </p:nvGrpSpPr>
              <p:grpSpPr>
                <a:xfrm>
                  <a:off x="835223" y="812901"/>
                  <a:ext cx="1860352" cy="1987449"/>
                  <a:chOff x="835223" y="812901"/>
                  <a:chExt cx="1860352" cy="1987449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84B67E6-96B9-46F5-8D54-C9C2944CC34F}"/>
                      </a:ext>
                    </a:extLst>
                  </p:cNvPr>
                  <p:cNvGrpSpPr/>
                  <p:nvPr/>
                </p:nvGrpSpPr>
                <p:grpSpPr>
                  <a:xfrm>
                    <a:off x="1200150" y="1123950"/>
                    <a:ext cx="1495425" cy="1362075"/>
                    <a:chOff x="1200150" y="1123950"/>
                    <a:chExt cx="1495425" cy="1362075"/>
                  </a:xfrm>
                </p:grpSpPr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BEA64D7F-A064-4BF0-8685-504EBF5EA2C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0150" y="1123950"/>
                      <a:ext cx="0" cy="136207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BC8D1FFE-6D2B-4B26-8DB7-2C756DDEF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0150" y="2486025"/>
                      <a:ext cx="1495425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BA66769-12C9-4AD9-96D1-DEC86AA43ABB}"/>
                      </a:ext>
                    </a:extLst>
                  </p:cNvPr>
                  <p:cNvSpPr txBox="1"/>
                  <p:nvPr/>
                </p:nvSpPr>
                <p:spPr>
                  <a:xfrm>
                    <a:off x="1200149" y="2492573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Accessibility</a:t>
                    </a:r>
                    <a:endParaRPr lang="en-GB" sz="14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97AC36D-D7A2-4752-924E-446E9A9A0C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1399" y="1406725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Turnover</a:t>
                    </a:r>
                    <a:endParaRPr lang="en-GB" sz="1400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9329F51-1AFF-4ABC-B3AC-9638D3E07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4450" y="1724025"/>
                  <a:ext cx="1381125" cy="447675"/>
                </a:xfrm>
                <a:prstGeom prst="straightConnector1">
                  <a:avLst/>
                </a:prstGeom>
                <a:ln w="38100">
                  <a:solidFill>
                    <a:srgbClr val="E6AB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D9610AA-3D04-4C27-A78E-3ECEADD78C7D}"/>
                    </a:ext>
                  </a:extLst>
                </p:cNvPr>
                <p:cNvSpPr txBox="1"/>
                <p:nvPr/>
              </p:nvSpPr>
              <p:spPr>
                <a:xfrm>
                  <a:off x="1200149" y="571500"/>
                  <a:ext cx="1619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MAGNITUDE</a:t>
                  </a:r>
                  <a:endParaRPr lang="en-GB" dirty="0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06E2C9A2-3011-472B-8293-4BF8FA28503D}"/>
                  </a:ext>
                </a:extLst>
              </p:cNvPr>
              <p:cNvGrpSpPr/>
              <p:nvPr/>
            </p:nvGrpSpPr>
            <p:grpSpPr>
              <a:xfrm>
                <a:off x="4517919" y="609600"/>
                <a:ext cx="2142379" cy="2233612"/>
                <a:chOff x="3416498" y="571500"/>
                <a:chExt cx="2142379" cy="22336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A62DC4F-95CC-464C-8367-935E6B947BD4}"/>
                    </a:ext>
                  </a:extLst>
                </p:cNvPr>
                <p:cNvGrpSpPr/>
                <p:nvPr/>
              </p:nvGrpSpPr>
              <p:grpSpPr>
                <a:xfrm>
                  <a:off x="3416498" y="817663"/>
                  <a:ext cx="1860352" cy="1987449"/>
                  <a:chOff x="835223" y="812901"/>
                  <a:chExt cx="1860352" cy="198744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96F6478A-6C10-4A6C-B09D-AD735FC0E024}"/>
                      </a:ext>
                    </a:extLst>
                  </p:cNvPr>
                  <p:cNvGrpSpPr/>
                  <p:nvPr/>
                </p:nvGrpSpPr>
                <p:grpSpPr>
                  <a:xfrm>
                    <a:off x="1200150" y="1123950"/>
                    <a:ext cx="1495425" cy="1362075"/>
                    <a:chOff x="1200150" y="1123950"/>
                    <a:chExt cx="1495425" cy="1362075"/>
                  </a:xfrm>
                </p:grpSpPr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B13D04E8-796C-4343-A0AA-7C9320651D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0150" y="1123950"/>
                      <a:ext cx="0" cy="136207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4A01A981-0589-4240-960C-EB54F7E24D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0150" y="2486025"/>
                      <a:ext cx="1495425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C956A3B1-38A8-46A3-A8B7-CE75B8EFC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0149" y="2492573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Accessibility</a:t>
                    </a:r>
                    <a:endParaRPr lang="en-GB" sz="14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C814D08-B37D-4121-9DA9-DC76E0E42E3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1399" y="1406725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Turnover</a:t>
                    </a:r>
                    <a:endParaRPr lang="en-GB" sz="1400" dirty="0"/>
                  </a:p>
                </p:txBody>
              </p:sp>
            </p:grp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BF3213E-ECA7-4458-9BE7-265B37EB8D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06738" y="1653184"/>
                  <a:ext cx="1253430" cy="518517"/>
                </a:xfrm>
                <a:prstGeom prst="straightConnector1">
                  <a:avLst/>
                </a:prstGeom>
                <a:ln w="28575">
                  <a:solidFill>
                    <a:srgbClr val="E6AB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CD9E5C61-18C7-460F-AF07-D6568C587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06738" y="1399291"/>
                  <a:ext cx="1154159" cy="578487"/>
                </a:xfrm>
                <a:prstGeom prst="straightConnector1">
                  <a:avLst/>
                </a:prstGeom>
                <a:ln w="38100">
                  <a:solidFill>
                    <a:srgbClr val="E6AB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AF86C20A-8730-4C76-A064-E79335474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06738" y="2001812"/>
                  <a:ext cx="1253430" cy="306515"/>
                </a:xfrm>
                <a:prstGeom prst="straightConnector1">
                  <a:avLst/>
                </a:prstGeom>
                <a:ln w="19050">
                  <a:solidFill>
                    <a:srgbClr val="E6AB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7" name="Picture 6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193501AA-C259-4C16-AC35-801FE5ECBF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9396" y="1183296"/>
                  <a:ext cx="380999" cy="380999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A8F54DE4-E9F5-4C70-A078-A45DD8F0F2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56014" y="1871252"/>
                  <a:ext cx="242888" cy="242888"/>
                </a:xfrm>
                <a:prstGeom prst="rect">
                  <a:avLst/>
                </a:prstGeom>
              </p:spPr>
            </p:pic>
            <p:pic>
              <p:nvPicPr>
                <p:cNvPr id="70" name="Picture 69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BAF9F507-58BE-47DB-8BE3-28C05ABF5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8443" y="1546064"/>
                  <a:ext cx="242888" cy="242888"/>
                </a:xfrm>
                <a:prstGeom prst="rect">
                  <a:avLst/>
                </a:prstGeom>
              </p:spPr>
            </p:pic>
            <p:pic>
              <p:nvPicPr>
                <p:cNvPr id="71" name="Picture 70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3D00B031-55A9-4139-8328-932410E0B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5989" y="1539475"/>
                  <a:ext cx="242888" cy="242888"/>
                </a:xfrm>
                <a:prstGeom prst="rect">
                  <a:avLst/>
                </a:prstGeom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B12806E-4200-4C88-8882-2BEB0790FC3E}"/>
                    </a:ext>
                  </a:extLst>
                </p:cNvPr>
                <p:cNvSpPr txBox="1"/>
                <p:nvPr/>
              </p:nvSpPr>
              <p:spPr>
                <a:xfrm>
                  <a:off x="3781423" y="571500"/>
                  <a:ext cx="1717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AMPLIFICATION</a:t>
                  </a:r>
                  <a:endParaRPr lang="en-GB" dirty="0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CA87A438-9472-4951-A47C-8368A88B6411}"/>
                  </a:ext>
                </a:extLst>
              </p:cNvPr>
              <p:cNvGrpSpPr/>
              <p:nvPr/>
            </p:nvGrpSpPr>
            <p:grpSpPr>
              <a:xfrm>
                <a:off x="7707921" y="609600"/>
                <a:ext cx="2389955" cy="2228850"/>
                <a:chOff x="5940622" y="571500"/>
                <a:chExt cx="2389955" cy="2228850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C928E3A-1BC9-41E3-B751-C4971AAB89A3}"/>
                    </a:ext>
                  </a:extLst>
                </p:cNvPr>
                <p:cNvGrpSpPr/>
                <p:nvPr/>
              </p:nvGrpSpPr>
              <p:grpSpPr>
                <a:xfrm>
                  <a:off x="5940622" y="812901"/>
                  <a:ext cx="1860352" cy="1987449"/>
                  <a:chOff x="835223" y="812901"/>
                  <a:chExt cx="1860352" cy="1987449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144C79E-73D1-410B-BC54-08F33C19110E}"/>
                      </a:ext>
                    </a:extLst>
                  </p:cNvPr>
                  <p:cNvGrpSpPr/>
                  <p:nvPr/>
                </p:nvGrpSpPr>
                <p:grpSpPr>
                  <a:xfrm>
                    <a:off x="1200150" y="1123950"/>
                    <a:ext cx="1495425" cy="1362075"/>
                    <a:chOff x="1200150" y="1123950"/>
                    <a:chExt cx="1495425" cy="1362075"/>
                  </a:xfrm>
                </p:grpSpPr>
                <p:cxnSp>
                  <p:nvCxnSpPr>
                    <p:cNvPr id="54" name="Straight Connector 53">
                      <a:extLst>
                        <a:ext uri="{FF2B5EF4-FFF2-40B4-BE49-F238E27FC236}">
                          <a16:creationId xmlns:a16="http://schemas.microsoft.com/office/drawing/2014/main" id="{99CA773F-B431-49EB-A192-36DB3FA6661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00150" y="1123950"/>
                      <a:ext cx="0" cy="1362075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4C05F013-EB9E-455C-B2E8-5B50214BE6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0150" y="2486025"/>
                      <a:ext cx="1495425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33F0373-1DEA-4CD8-9ADC-E6859D424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200149" y="2492573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Accessibility</a:t>
                    </a:r>
                    <a:endParaRPr lang="en-GB" sz="1400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81AFBDAF-409B-4BE7-A08C-E2B580A2077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1399" y="1406725"/>
                    <a:ext cx="149542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400" dirty="0"/>
                      <a:t>Turnover</a:t>
                    </a:r>
                    <a:endParaRPr lang="en-GB" sz="1400" dirty="0"/>
                  </a:p>
                </p:txBody>
              </p:sp>
            </p:grp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48AEB8F-D717-4FF0-893A-926C681DE2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19848" y="1641295"/>
                  <a:ext cx="1438274" cy="299389"/>
                </a:xfrm>
                <a:prstGeom prst="straightConnector1">
                  <a:avLst/>
                </a:prstGeom>
                <a:ln w="38100">
                  <a:solidFill>
                    <a:srgbClr val="D95F0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94C708C-0BB9-476B-99BA-C97E5C9D6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9848" y="2013419"/>
                  <a:ext cx="1495424" cy="176033"/>
                </a:xfrm>
                <a:prstGeom prst="straightConnector1">
                  <a:avLst/>
                </a:prstGeom>
                <a:ln w="38100">
                  <a:solidFill>
                    <a:srgbClr val="1B9E7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2DEE9A6-DEF6-46DA-87D9-06A45794D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6997" y="1811239"/>
                  <a:ext cx="1381125" cy="447675"/>
                </a:xfrm>
                <a:prstGeom prst="straightConnector1">
                  <a:avLst/>
                </a:prstGeom>
                <a:ln w="38100">
                  <a:solidFill>
                    <a:srgbClr val="7570B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7A75387-2FE3-40E1-B4D9-CFC95E298C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19848" y="1403486"/>
                  <a:ext cx="1381125" cy="447675"/>
                </a:xfrm>
                <a:prstGeom prst="straightConnector1">
                  <a:avLst/>
                </a:prstGeom>
                <a:ln w="38100">
                  <a:solidFill>
                    <a:srgbClr val="E7298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9" name="Graphic 78" descr="Sparrow">
                  <a:extLst>
                    <a:ext uri="{FF2B5EF4-FFF2-40B4-BE49-F238E27FC236}">
                      <a16:creationId xmlns:a16="http://schemas.microsoft.com/office/drawing/2014/main" id="{EF0041CB-673F-49DF-8AE0-8B6D2F9DA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421" y="1970450"/>
                  <a:ext cx="438003" cy="438003"/>
                </a:xfrm>
                <a:prstGeom prst="rect">
                  <a:avLst/>
                </a:prstGeom>
              </p:spPr>
            </p:pic>
            <p:pic>
              <p:nvPicPr>
                <p:cNvPr id="81" name="Graphic 80" descr="Deciduous tree">
                  <a:extLst>
                    <a:ext uri="{FF2B5EF4-FFF2-40B4-BE49-F238E27FC236}">
                      <a16:creationId xmlns:a16="http://schemas.microsoft.com/office/drawing/2014/main" id="{6C005ED3-39EA-46AC-9F99-1529C6842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572" y="1177309"/>
                  <a:ext cx="330541" cy="330541"/>
                </a:xfrm>
                <a:prstGeom prst="rect">
                  <a:avLst/>
                </a:prstGeom>
              </p:spPr>
            </p:pic>
            <p:pic>
              <p:nvPicPr>
                <p:cNvPr id="83" name="Graphic 82" descr="Hippo">
                  <a:extLst>
                    <a:ext uri="{FF2B5EF4-FFF2-40B4-BE49-F238E27FC236}">
                      <a16:creationId xmlns:a16="http://schemas.microsoft.com/office/drawing/2014/main" id="{27FF08D8-BA0D-4F3D-952B-887A3D9EF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572" y="1408320"/>
                  <a:ext cx="438005" cy="438005"/>
                </a:xfrm>
                <a:prstGeom prst="rect">
                  <a:avLst/>
                </a:prstGeom>
              </p:spPr>
            </p:pic>
            <p:pic>
              <p:nvPicPr>
                <p:cNvPr id="85" name="Graphic 84" descr="Butterfly">
                  <a:extLst>
                    <a:ext uri="{FF2B5EF4-FFF2-40B4-BE49-F238E27FC236}">
                      <a16:creationId xmlns:a16="http://schemas.microsoft.com/office/drawing/2014/main" id="{0D9C91DA-0EB9-44A0-9DDC-6B04FC178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3377" y="1664750"/>
                  <a:ext cx="457200" cy="457200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9528DBC-A735-4ABC-9D2C-1506C2982E94}"/>
                    </a:ext>
                  </a:extLst>
                </p:cNvPr>
                <p:cNvSpPr txBox="1"/>
                <p:nvPr/>
              </p:nvSpPr>
              <p:spPr>
                <a:xfrm>
                  <a:off x="6248399" y="571500"/>
                  <a:ext cx="1619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TAXA-SPECIFIC</a:t>
                  </a:r>
                  <a:endParaRPr lang="en-GB" dirty="0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5F07A2C-9B26-498F-A730-995B1E67C4EE}"/>
                  </a:ext>
                </a:extLst>
              </p:cNvPr>
              <p:cNvSpPr txBox="1"/>
              <p:nvPr/>
            </p:nvSpPr>
            <p:spPr>
              <a:xfrm>
                <a:off x="835223" y="3059668"/>
                <a:ext cx="1685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B) </a:t>
                </a:r>
                <a:r>
                  <a:rPr lang="de-DE" sz="1600" dirty="0"/>
                  <a:t>Workflow</a:t>
                </a:r>
                <a:endParaRPr lang="en-GB" dirty="0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A3C772C1-89E3-4745-BC74-97EDA866381C}"/>
                  </a:ext>
                </a:extLst>
              </p:cNvPr>
              <p:cNvGrpSpPr/>
              <p:nvPr/>
            </p:nvGrpSpPr>
            <p:grpSpPr>
              <a:xfrm>
                <a:off x="841229" y="3626686"/>
                <a:ext cx="9800694" cy="2352239"/>
                <a:chOff x="777435" y="3619358"/>
                <a:chExt cx="9800694" cy="2352239"/>
              </a:xfrm>
            </p:grpSpPr>
            <p:pic>
              <p:nvPicPr>
                <p:cNvPr id="99" name="Graphic 98" descr="House">
                  <a:extLst>
                    <a:ext uri="{FF2B5EF4-FFF2-40B4-BE49-F238E27FC236}">
                      <a16:creationId xmlns:a16="http://schemas.microsoft.com/office/drawing/2014/main" id="{F36B14A8-725B-4F15-9980-0034DF5FC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07919" y="466997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Road">
                  <a:extLst>
                    <a:ext uri="{FF2B5EF4-FFF2-40B4-BE49-F238E27FC236}">
                      <a16:creationId xmlns:a16="http://schemas.microsoft.com/office/drawing/2014/main" id="{F81D4492-129C-4E37-8CDE-4A597CC637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87334" y="5022838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86266123-7517-45CD-9943-B55A979E8705}"/>
                    </a:ext>
                  </a:extLst>
                </p:cNvPr>
                <p:cNvGrpSpPr/>
                <p:nvPr/>
              </p:nvGrpSpPr>
              <p:grpSpPr>
                <a:xfrm>
                  <a:off x="4135031" y="3816193"/>
                  <a:ext cx="2361915" cy="1859518"/>
                  <a:chOff x="1678172" y="3495675"/>
                  <a:chExt cx="2361915" cy="1859518"/>
                </a:xfrm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EB1DD72B-9745-4491-B743-CF5A57D6311B}"/>
                      </a:ext>
                    </a:extLst>
                  </p:cNvPr>
                  <p:cNvGrpSpPr/>
                  <p:nvPr/>
                </p:nvGrpSpPr>
                <p:grpSpPr>
                  <a:xfrm>
                    <a:off x="1678172" y="3495675"/>
                    <a:ext cx="2361915" cy="1859518"/>
                    <a:chOff x="1678172" y="3495675"/>
                    <a:chExt cx="2361915" cy="1859518"/>
                  </a:xfrm>
                </p:grpSpPr>
                <p:pic>
                  <p:nvPicPr>
                    <p:cNvPr id="97" name="Graphic 96" descr="Clock">
                      <a:extLst>
                        <a:ext uri="{FF2B5EF4-FFF2-40B4-BE49-F238E27FC236}">
                          <a16:creationId xmlns:a16="http://schemas.microsoft.com/office/drawing/2014/main" id="{E2345269-AE61-4C4F-8897-0FD8CCE538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03829" y="3658893"/>
                      <a:ext cx="404788" cy="40478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88612973-7DF9-40DA-89C3-5E0EC8E96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8172" y="4212193"/>
                      <a:ext cx="1220688" cy="1143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85483477-9F1C-41B2-A7F0-BB4DFE4A4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9399" y="3495675"/>
                      <a:ext cx="1220688" cy="11430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2" name="Arrow: Bent 111">
                      <a:extLst>
                        <a:ext uri="{FF2B5EF4-FFF2-40B4-BE49-F238E27FC236}">
                          <a16:creationId xmlns:a16="http://schemas.microsoft.com/office/drawing/2014/main" id="{44E7268A-B5BC-41F9-B4A6-D636E05DE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1121" y="4029491"/>
                      <a:ext cx="202394" cy="131208"/>
                    </a:xfrm>
                    <a:prstGeom prst="bent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13" name="Graphic 112" descr="Sparrow">
                    <a:extLst>
                      <a:ext uri="{FF2B5EF4-FFF2-40B4-BE49-F238E27FC236}">
                        <a16:creationId xmlns:a16="http://schemas.microsoft.com/office/drawing/2014/main" id="{CCCCF47B-CEC1-4174-A1C6-C1633C6881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1975" y="4375470"/>
                    <a:ext cx="274475" cy="274475"/>
                  </a:xfrm>
                  <a:prstGeom prst="rect">
                    <a:avLst/>
                  </a:prstGeom>
                </p:spPr>
              </p:pic>
              <p:pic>
                <p:nvPicPr>
                  <p:cNvPr id="123" name="Graphic 122" descr="Owl">
                    <a:extLst>
                      <a:ext uri="{FF2B5EF4-FFF2-40B4-BE49-F238E27FC236}">
                        <a16:creationId xmlns:a16="http://schemas.microsoft.com/office/drawing/2014/main" id="{323CBB7F-1A81-4546-BF8F-ECE03A8803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0039" y="4781608"/>
                    <a:ext cx="307777" cy="307777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Chicken">
                    <a:extLst>
                      <a:ext uri="{FF2B5EF4-FFF2-40B4-BE49-F238E27FC236}">
                        <a16:creationId xmlns:a16="http://schemas.microsoft.com/office/drawing/2014/main" id="{733399D9-B809-4ED0-9379-171D05A862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647" y="4841418"/>
                    <a:ext cx="368354" cy="368354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Flamingo">
                    <a:extLst>
                      <a:ext uri="{FF2B5EF4-FFF2-40B4-BE49-F238E27FC236}">
                        <a16:creationId xmlns:a16="http://schemas.microsoft.com/office/drawing/2014/main" id="{004E4961-F371-44FB-9B1F-26EFC3C38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2443" y="4358818"/>
                    <a:ext cx="307777" cy="307777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Owl">
                    <a:extLst>
                      <a:ext uri="{FF2B5EF4-FFF2-40B4-BE49-F238E27FC236}">
                        <a16:creationId xmlns:a16="http://schemas.microsoft.com/office/drawing/2014/main" id="{C092F235-6E9A-4093-AFED-AAD6875B40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19806" y="4670019"/>
                    <a:ext cx="307777" cy="307777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Sparrow">
                    <a:extLst>
                      <a:ext uri="{FF2B5EF4-FFF2-40B4-BE49-F238E27FC236}">
                        <a16:creationId xmlns:a16="http://schemas.microsoft.com/office/drawing/2014/main" id="{20B35620-AB20-4D52-B836-254EE351BD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49040" y="4509218"/>
                    <a:ext cx="274475" cy="274475"/>
                  </a:xfrm>
                  <a:prstGeom prst="rect">
                    <a:avLst/>
                  </a:prstGeom>
                </p:spPr>
              </p:pic>
              <p:pic>
                <p:nvPicPr>
                  <p:cNvPr id="130" name="Graphic 129" descr="Sparrow">
                    <a:extLst>
                      <a:ext uri="{FF2B5EF4-FFF2-40B4-BE49-F238E27FC236}">
                        <a16:creationId xmlns:a16="http://schemas.microsoft.com/office/drawing/2014/main" id="{815AEC7C-A3E3-476D-936E-83AD66ECB3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99132" y="3772657"/>
                    <a:ext cx="274475" cy="274475"/>
                  </a:xfrm>
                  <a:prstGeom prst="rect">
                    <a:avLst/>
                  </a:prstGeom>
                </p:spPr>
              </p:pic>
              <p:pic>
                <p:nvPicPr>
                  <p:cNvPr id="136" name="Graphic 135" descr="Rubber duck">
                    <a:extLst>
                      <a:ext uri="{FF2B5EF4-FFF2-40B4-BE49-F238E27FC236}">
                        <a16:creationId xmlns:a16="http://schemas.microsoft.com/office/drawing/2014/main" id="{FF80D668-CF82-46B8-88F9-2539FBBCA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65409" y="3962793"/>
                    <a:ext cx="339911" cy="339911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phic 136" descr="Rubber duck">
                    <a:extLst>
                      <a:ext uri="{FF2B5EF4-FFF2-40B4-BE49-F238E27FC236}">
                        <a16:creationId xmlns:a16="http://schemas.microsoft.com/office/drawing/2014/main" id="{7BE4003B-3542-4753-B634-F81EBECA5E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00430" y="3602701"/>
                    <a:ext cx="339911" cy="33991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 descr="Rubber duck">
                    <a:extLst>
                      <a:ext uri="{FF2B5EF4-FFF2-40B4-BE49-F238E27FC236}">
                        <a16:creationId xmlns:a16="http://schemas.microsoft.com/office/drawing/2014/main" id="{EB155F86-9CEC-4F05-B43E-E366CD4233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77556" y="3909996"/>
                    <a:ext cx="339911" cy="339911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Rubber duck">
                    <a:extLst>
                      <a:ext uri="{FF2B5EF4-FFF2-40B4-BE49-F238E27FC236}">
                        <a16:creationId xmlns:a16="http://schemas.microsoft.com/office/drawing/2014/main" id="{3AC93A4A-DF48-432D-B85B-19922DC6C2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5851" y="4205514"/>
                    <a:ext cx="339911" cy="339911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 descr="Sparrow">
                    <a:extLst>
                      <a:ext uri="{FF2B5EF4-FFF2-40B4-BE49-F238E27FC236}">
                        <a16:creationId xmlns:a16="http://schemas.microsoft.com/office/drawing/2014/main" id="{199BC88A-58ED-47BB-A669-70E0CFF007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08900" y="4132748"/>
                    <a:ext cx="274475" cy="27447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AFEEDE24-BA77-4682-9EFF-791526ECE32E}"/>
                    </a:ext>
                  </a:extLst>
                </p:cNvPr>
                <p:cNvGrpSpPr/>
                <p:nvPr/>
              </p:nvGrpSpPr>
              <p:grpSpPr>
                <a:xfrm>
                  <a:off x="777435" y="3792253"/>
                  <a:ext cx="2009661" cy="2106462"/>
                  <a:chOff x="2030426" y="3495675"/>
                  <a:chExt cx="2009661" cy="2106462"/>
                </a:xfrm>
              </p:grpSpPr>
              <p:pic>
                <p:nvPicPr>
                  <p:cNvPr id="148" name="Graphic 147" descr="Clock">
                    <a:extLst>
                      <a:ext uri="{FF2B5EF4-FFF2-40B4-BE49-F238E27FC236}">
                        <a16:creationId xmlns:a16="http://schemas.microsoft.com/office/drawing/2014/main" id="{B48DEBFD-A76E-4198-AFFD-A2F549B158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1573" y="3894442"/>
                    <a:ext cx="404788" cy="404788"/>
                  </a:xfrm>
                  <a:prstGeom prst="rect">
                    <a:avLst/>
                  </a:prstGeom>
                </p:spPr>
              </p:pic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C2D9C13-72DC-417B-81F6-014D03C0D1F5}"/>
                      </a:ext>
                    </a:extLst>
                  </p:cNvPr>
                  <p:cNvSpPr/>
                  <p:nvPr/>
                </p:nvSpPr>
                <p:spPr>
                  <a:xfrm>
                    <a:off x="2030426" y="4459137"/>
                    <a:ext cx="1220688" cy="1143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639CA2DB-73CB-4A39-B97D-4DB6AA9DEB35}"/>
                      </a:ext>
                    </a:extLst>
                  </p:cNvPr>
                  <p:cNvSpPr/>
                  <p:nvPr/>
                </p:nvSpPr>
                <p:spPr>
                  <a:xfrm>
                    <a:off x="2819399" y="3495675"/>
                    <a:ext cx="1220688" cy="1143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1" name="Arrow: Bent 150">
                    <a:extLst>
                      <a:ext uri="{FF2B5EF4-FFF2-40B4-BE49-F238E27FC236}">
                        <a16:creationId xmlns:a16="http://schemas.microsoft.com/office/drawing/2014/main" id="{F0D16B6E-E12B-4F86-9034-E46BA9B1317F}"/>
                      </a:ext>
                    </a:extLst>
                  </p:cNvPr>
                  <p:cNvSpPr/>
                  <p:nvPr/>
                </p:nvSpPr>
                <p:spPr>
                  <a:xfrm>
                    <a:off x="2530854" y="4191919"/>
                    <a:ext cx="202394" cy="131208"/>
                  </a:xfrm>
                  <a:prstGeom prst="ben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FE38096A-2BE5-481B-879D-F926792EBF1D}"/>
                    </a:ext>
                  </a:extLst>
                </p:cNvPr>
                <p:cNvGrpSpPr/>
                <p:nvPr/>
              </p:nvGrpSpPr>
              <p:grpSpPr>
                <a:xfrm>
                  <a:off x="827062" y="4695020"/>
                  <a:ext cx="1013999" cy="1068334"/>
                  <a:chOff x="502441" y="4541926"/>
                  <a:chExt cx="1013999" cy="1068334"/>
                </a:xfrm>
              </p:grpSpPr>
              <p:pic>
                <p:nvPicPr>
                  <p:cNvPr id="187" name="Graphic 186" descr="Cactus">
                    <a:extLst>
                      <a:ext uri="{FF2B5EF4-FFF2-40B4-BE49-F238E27FC236}">
                        <a16:creationId xmlns:a16="http://schemas.microsoft.com/office/drawing/2014/main" id="{F02DCA8C-56BB-4B46-A7CA-C1677BEA78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372" y="4891148"/>
                    <a:ext cx="404788" cy="404788"/>
                  </a:xfrm>
                  <a:prstGeom prst="rect">
                    <a:avLst/>
                  </a:prstGeom>
                </p:spPr>
              </p:pic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86CE94AA-5801-4B51-B4B4-0A6A58382523}"/>
                      </a:ext>
                    </a:extLst>
                  </p:cNvPr>
                  <p:cNvGrpSpPr/>
                  <p:nvPr/>
                </p:nvGrpSpPr>
                <p:grpSpPr>
                  <a:xfrm>
                    <a:off x="502441" y="4541926"/>
                    <a:ext cx="1013999" cy="1068334"/>
                    <a:chOff x="4798689" y="5470595"/>
                    <a:chExt cx="1013999" cy="1068334"/>
                  </a:xfrm>
                </p:grpSpPr>
                <p:grpSp>
                  <p:nvGrpSpPr>
                    <p:cNvPr id="160" name="Graphic 152" descr="Succulent">
                      <a:extLst>
                        <a:ext uri="{FF2B5EF4-FFF2-40B4-BE49-F238E27FC236}">
                          <a16:creationId xmlns:a16="http://schemas.microsoft.com/office/drawing/2014/main" id="{7F4BD677-657A-4357-8921-CBAEC8B75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98689" y="5800767"/>
                      <a:ext cx="358744" cy="404788"/>
                      <a:chOff x="5712178" y="2989502"/>
                      <a:chExt cx="914400" cy="914400"/>
                    </a:xfrm>
                  </p:grpSpPr>
                  <p:sp>
                    <p:nvSpPr>
                      <p:cNvPr id="161" name="Freeform: Shape 160">
                        <a:extLst>
                          <a:ext uri="{FF2B5EF4-FFF2-40B4-BE49-F238E27FC236}">
                            <a16:creationId xmlns:a16="http://schemas.microsoft.com/office/drawing/2014/main" id="{AF2AA209-4042-4C60-A509-BEE7244B1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1378" y="3208577"/>
                        <a:ext cx="178974" cy="166306"/>
                      </a:xfrm>
                      <a:custGeom>
                        <a:avLst/>
                        <a:gdLst>
                          <a:gd name="connsiteX0" fmla="*/ 36100 w 178974"/>
                          <a:gd name="connsiteY0" fmla="*/ 161353 h 166306"/>
                          <a:gd name="connsiteX1" fmla="*/ 138303 w 178974"/>
                          <a:gd name="connsiteY1" fmla="*/ 109919 h 166306"/>
                          <a:gd name="connsiteX2" fmla="*/ 178975 w 178974"/>
                          <a:gd name="connsiteY2" fmla="*/ 0 h 166306"/>
                          <a:gd name="connsiteX3" fmla="*/ 28575 w 178974"/>
                          <a:gd name="connsiteY3" fmla="*/ 68866 h 166306"/>
                          <a:gd name="connsiteX4" fmla="*/ 0 w 178974"/>
                          <a:gd name="connsiteY4" fmla="*/ 103918 h 166306"/>
                          <a:gd name="connsiteX5" fmla="*/ 30385 w 178974"/>
                          <a:gd name="connsiteY5" fmla="*/ 166306 h 1663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8974" h="166306">
                            <a:moveTo>
                              <a:pt x="36100" y="161353"/>
                            </a:moveTo>
                            <a:cubicBezTo>
                              <a:pt x="66750" y="138126"/>
                              <a:pt x="101387" y="120694"/>
                              <a:pt x="138303" y="109919"/>
                            </a:cubicBezTo>
                            <a:cubicBezTo>
                              <a:pt x="157354" y="75552"/>
                              <a:pt x="171068" y="38490"/>
                              <a:pt x="178975" y="0"/>
                            </a:cubicBezTo>
                            <a:cubicBezTo>
                              <a:pt x="122482" y="5234"/>
                              <a:pt x="69447" y="29518"/>
                              <a:pt x="28575" y="68866"/>
                            </a:cubicBezTo>
                            <a:cubicBezTo>
                              <a:pt x="17974" y="79630"/>
                              <a:pt x="8407" y="91365"/>
                              <a:pt x="0" y="103918"/>
                            </a:cubicBezTo>
                            <a:cubicBezTo>
                              <a:pt x="12064" y="123714"/>
                              <a:pt x="22238" y="144603"/>
                              <a:pt x="30385" y="16630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" name="Freeform: Shape 161">
                        <a:extLst>
                          <a:ext uri="{FF2B5EF4-FFF2-40B4-BE49-F238E27FC236}">
                            <a16:creationId xmlns:a16="http://schemas.microsoft.com/office/drawing/2014/main" id="{6B233E1F-C5D3-4D47-82E3-2B6A1B77A8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45540" y="3589577"/>
                        <a:ext cx="438150" cy="266700"/>
                      </a:xfrm>
                      <a:custGeom>
                        <a:avLst/>
                        <a:gdLst>
                          <a:gd name="connsiteX0" fmla="*/ 41910 w 438150"/>
                          <a:gd name="connsiteY0" fmla="*/ 235267 h 266700"/>
                          <a:gd name="connsiteX1" fmla="*/ 79057 w 438150"/>
                          <a:gd name="connsiteY1" fmla="*/ 266700 h 266700"/>
                          <a:gd name="connsiteX2" fmla="*/ 358140 w 438150"/>
                          <a:gd name="connsiteY2" fmla="*/ 266700 h 266700"/>
                          <a:gd name="connsiteX3" fmla="*/ 395288 w 438150"/>
                          <a:gd name="connsiteY3" fmla="*/ 235267 h 266700"/>
                          <a:gd name="connsiteX4" fmla="*/ 438150 w 438150"/>
                          <a:gd name="connsiteY4" fmla="*/ 0 h 266700"/>
                          <a:gd name="connsiteX5" fmla="*/ 0 w 438150"/>
                          <a:gd name="connsiteY5" fmla="*/ 0 h 266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38150" h="266700">
                            <a:moveTo>
                              <a:pt x="41910" y="235267"/>
                            </a:moveTo>
                            <a:cubicBezTo>
                              <a:pt x="45117" y="253317"/>
                              <a:pt x="60726" y="266525"/>
                              <a:pt x="79057" y="266700"/>
                            </a:cubicBezTo>
                            <a:lnTo>
                              <a:pt x="358140" y="266700"/>
                            </a:lnTo>
                            <a:cubicBezTo>
                              <a:pt x="376472" y="266525"/>
                              <a:pt x="392080" y="253317"/>
                              <a:pt x="395288" y="235267"/>
                            </a:cubicBezTo>
                            <a:lnTo>
                              <a:pt x="43815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" name="Freeform: Shape 162">
                        <a:extLst>
                          <a:ext uri="{FF2B5EF4-FFF2-40B4-BE49-F238E27FC236}">
                            <a16:creationId xmlns:a16="http://schemas.microsoft.com/office/drawing/2014/main" id="{B59D8DD8-F1D1-4616-A9A1-FA34609BF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8393" y="3321257"/>
                        <a:ext cx="514349" cy="229838"/>
                      </a:xfrm>
                      <a:custGeom>
                        <a:avLst/>
                        <a:gdLst>
                          <a:gd name="connsiteX0" fmla="*/ 475298 w 514349"/>
                          <a:gd name="connsiteY0" fmla="*/ 154019 h 229838"/>
                          <a:gd name="connsiteX1" fmla="*/ 391668 w 514349"/>
                          <a:gd name="connsiteY1" fmla="*/ 154019 h 229838"/>
                          <a:gd name="connsiteX2" fmla="*/ 393287 w 514349"/>
                          <a:gd name="connsiteY2" fmla="*/ 152781 h 229838"/>
                          <a:gd name="connsiteX3" fmla="*/ 490537 w 514349"/>
                          <a:gd name="connsiteY3" fmla="*/ 381 h 229838"/>
                          <a:gd name="connsiteX4" fmla="*/ 310991 w 514349"/>
                          <a:gd name="connsiteY4" fmla="*/ 64103 h 229838"/>
                          <a:gd name="connsiteX5" fmla="*/ 268796 w 514349"/>
                          <a:gd name="connsiteY5" fmla="*/ 106394 h 229838"/>
                          <a:gd name="connsiteX6" fmla="*/ 297371 w 514349"/>
                          <a:gd name="connsiteY6" fmla="*/ 154019 h 229838"/>
                          <a:gd name="connsiteX7" fmla="*/ 275749 w 514349"/>
                          <a:gd name="connsiteY7" fmla="*/ 154019 h 229838"/>
                          <a:gd name="connsiteX8" fmla="*/ 202787 w 514349"/>
                          <a:gd name="connsiteY8" fmla="*/ 63722 h 229838"/>
                          <a:gd name="connsiteX9" fmla="*/ 23336 w 514349"/>
                          <a:gd name="connsiteY9" fmla="*/ 0 h 229838"/>
                          <a:gd name="connsiteX10" fmla="*/ 120491 w 514349"/>
                          <a:gd name="connsiteY10" fmla="*/ 152400 h 229838"/>
                          <a:gd name="connsiteX11" fmla="*/ 122110 w 514349"/>
                          <a:gd name="connsiteY11" fmla="*/ 153638 h 229838"/>
                          <a:gd name="connsiteX12" fmla="*/ 38100 w 514349"/>
                          <a:gd name="connsiteY12" fmla="*/ 153638 h 229838"/>
                          <a:gd name="connsiteX13" fmla="*/ 0 w 514349"/>
                          <a:gd name="connsiteY13" fmla="*/ 191738 h 229838"/>
                          <a:gd name="connsiteX14" fmla="*/ 0 w 514349"/>
                          <a:gd name="connsiteY14" fmla="*/ 229838 h 229838"/>
                          <a:gd name="connsiteX15" fmla="*/ 514350 w 514349"/>
                          <a:gd name="connsiteY15" fmla="*/ 229838 h 229838"/>
                          <a:gd name="connsiteX16" fmla="*/ 514350 w 514349"/>
                          <a:gd name="connsiteY16" fmla="*/ 192119 h 229838"/>
                          <a:gd name="connsiteX17" fmla="*/ 475298 w 514349"/>
                          <a:gd name="connsiteY17" fmla="*/ 154019 h 2298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514349" h="229838">
                            <a:moveTo>
                              <a:pt x="475298" y="154019"/>
                            </a:moveTo>
                            <a:lnTo>
                              <a:pt x="391668" y="154019"/>
                            </a:lnTo>
                            <a:lnTo>
                              <a:pt x="393287" y="152781"/>
                            </a:lnTo>
                            <a:cubicBezTo>
                              <a:pt x="469487" y="92964"/>
                              <a:pt x="490537" y="381"/>
                              <a:pt x="490537" y="381"/>
                            </a:cubicBezTo>
                            <a:cubicBezTo>
                              <a:pt x="490537" y="381"/>
                              <a:pt x="387382" y="4286"/>
                              <a:pt x="310991" y="64103"/>
                            </a:cubicBezTo>
                            <a:cubicBezTo>
                              <a:pt x="295285" y="76462"/>
                              <a:pt x="281119" y="90660"/>
                              <a:pt x="268796" y="106394"/>
                            </a:cubicBezTo>
                            <a:cubicBezTo>
                              <a:pt x="279656" y="121428"/>
                              <a:pt x="289216" y="137361"/>
                              <a:pt x="297371" y="154019"/>
                            </a:cubicBezTo>
                            <a:lnTo>
                              <a:pt x="275749" y="154019"/>
                            </a:lnTo>
                            <a:cubicBezTo>
                              <a:pt x="258201" y="119026"/>
                              <a:pt x="233315" y="88227"/>
                              <a:pt x="202787" y="63722"/>
                            </a:cubicBezTo>
                            <a:cubicBezTo>
                              <a:pt x="126587" y="3905"/>
                              <a:pt x="23336" y="0"/>
                              <a:pt x="23336" y="0"/>
                            </a:cubicBezTo>
                            <a:cubicBezTo>
                              <a:pt x="23336" y="0"/>
                              <a:pt x="44101" y="92964"/>
                              <a:pt x="120491" y="152400"/>
                            </a:cubicBezTo>
                            <a:lnTo>
                              <a:pt x="122110" y="153638"/>
                            </a:lnTo>
                            <a:lnTo>
                              <a:pt x="38100" y="153638"/>
                            </a:lnTo>
                            <a:cubicBezTo>
                              <a:pt x="17058" y="153638"/>
                              <a:pt x="0" y="170697"/>
                              <a:pt x="0" y="191738"/>
                            </a:cubicBezTo>
                            <a:lnTo>
                              <a:pt x="0" y="229838"/>
                            </a:lnTo>
                            <a:lnTo>
                              <a:pt x="514350" y="229838"/>
                            </a:lnTo>
                            <a:lnTo>
                              <a:pt x="514350" y="192119"/>
                            </a:lnTo>
                            <a:cubicBezTo>
                              <a:pt x="513494" y="171074"/>
                              <a:pt x="496358" y="154355"/>
                              <a:pt x="475298" y="154019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4" name="Freeform: Shape 163">
                        <a:extLst>
                          <a:ext uri="{FF2B5EF4-FFF2-40B4-BE49-F238E27FC236}">
                            <a16:creationId xmlns:a16="http://schemas.microsoft.com/office/drawing/2014/main" id="{92A8259C-5700-4092-9AA7-233CD31B7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69829" y="3208577"/>
                        <a:ext cx="216789" cy="203168"/>
                      </a:xfrm>
                      <a:custGeom>
                        <a:avLst/>
                        <a:gdLst>
                          <a:gd name="connsiteX0" fmla="*/ 195453 w 216789"/>
                          <a:gd name="connsiteY0" fmla="*/ 203168 h 203168"/>
                          <a:gd name="connsiteX1" fmla="*/ 216789 w 216789"/>
                          <a:gd name="connsiteY1" fmla="*/ 180023 h 203168"/>
                          <a:gd name="connsiteX2" fmla="*/ 150114 w 216789"/>
                          <a:gd name="connsiteY2" fmla="*/ 68866 h 203168"/>
                          <a:gd name="connsiteX3" fmla="*/ 0 w 216789"/>
                          <a:gd name="connsiteY3" fmla="*/ 0 h 203168"/>
                          <a:gd name="connsiteX4" fmla="*/ 38576 w 216789"/>
                          <a:gd name="connsiteY4" fmla="*/ 106299 h 203168"/>
                          <a:gd name="connsiteX5" fmla="*/ 152876 w 216789"/>
                          <a:gd name="connsiteY5" fmla="*/ 161353 h 203168"/>
                          <a:gd name="connsiteX6" fmla="*/ 195453 w 216789"/>
                          <a:gd name="connsiteY6" fmla="*/ 203168 h 2031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16789" h="203168">
                            <a:moveTo>
                              <a:pt x="195453" y="203168"/>
                            </a:moveTo>
                            <a:cubicBezTo>
                              <a:pt x="202154" y="195084"/>
                              <a:pt x="209276" y="187358"/>
                              <a:pt x="216789" y="180023"/>
                            </a:cubicBezTo>
                            <a:cubicBezTo>
                              <a:pt x="202763" y="138631"/>
                              <a:pt x="180028" y="100727"/>
                              <a:pt x="150114" y="68866"/>
                            </a:cubicBezTo>
                            <a:cubicBezTo>
                              <a:pt x="109317" y="29576"/>
                              <a:pt x="56392" y="5297"/>
                              <a:pt x="0" y="0"/>
                            </a:cubicBezTo>
                            <a:cubicBezTo>
                              <a:pt x="7543" y="37143"/>
                              <a:pt x="20543" y="72963"/>
                              <a:pt x="38576" y="106299"/>
                            </a:cubicBezTo>
                            <a:cubicBezTo>
                              <a:pt x="79941" y="116914"/>
                              <a:pt x="118790" y="135626"/>
                              <a:pt x="152876" y="161353"/>
                            </a:cubicBezTo>
                            <a:cubicBezTo>
                              <a:pt x="168584" y="173659"/>
                              <a:pt x="182866" y="187684"/>
                              <a:pt x="195453" y="203168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327C1591-E9BD-4179-B0F2-D59D816C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5553" y="3113327"/>
                        <a:ext cx="137540" cy="182117"/>
                      </a:xfrm>
                      <a:custGeom>
                        <a:avLst/>
                        <a:gdLst>
                          <a:gd name="connsiteX0" fmla="*/ 114300 w 137540"/>
                          <a:gd name="connsiteY0" fmla="*/ 182118 h 182117"/>
                          <a:gd name="connsiteX1" fmla="*/ 137541 w 137540"/>
                          <a:gd name="connsiteY1" fmla="*/ 153543 h 182117"/>
                          <a:gd name="connsiteX2" fmla="*/ 100203 w 137540"/>
                          <a:gd name="connsiteY2" fmla="*/ 68485 h 182117"/>
                          <a:gd name="connsiteX3" fmla="*/ 0 w 137540"/>
                          <a:gd name="connsiteY3" fmla="*/ 0 h 182117"/>
                          <a:gd name="connsiteX4" fmla="*/ 25241 w 137540"/>
                          <a:gd name="connsiteY4" fmla="*/ 104775 h 182117"/>
                          <a:gd name="connsiteX5" fmla="*/ 88201 w 137540"/>
                          <a:gd name="connsiteY5" fmla="*/ 150305 h 182117"/>
                          <a:gd name="connsiteX6" fmla="*/ 114300 w 137540"/>
                          <a:gd name="connsiteY6" fmla="*/ 182118 h 1821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7540" h="182117">
                            <a:moveTo>
                              <a:pt x="114300" y="182118"/>
                            </a:moveTo>
                            <a:cubicBezTo>
                              <a:pt x="121413" y="172095"/>
                              <a:pt x="129177" y="162549"/>
                              <a:pt x="137541" y="153543"/>
                            </a:cubicBezTo>
                            <a:cubicBezTo>
                              <a:pt x="129262" y="123538"/>
                              <a:pt x="116686" y="94888"/>
                              <a:pt x="100203" y="68485"/>
                            </a:cubicBezTo>
                            <a:cubicBezTo>
                              <a:pt x="57626" y="4286"/>
                              <a:pt x="0" y="0"/>
                              <a:pt x="0" y="0"/>
                            </a:cubicBezTo>
                            <a:cubicBezTo>
                              <a:pt x="4816" y="35695"/>
                              <a:pt x="13274" y="70803"/>
                              <a:pt x="25241" y="104775"/>
                            </a:cubicBezTo>
                            <a:cubicBezTo>
                              <a:pt x="48533" y="116479"/>
                              <a:pt x="69791" y="131852"/>
                              <a:pt x="88201" y="150305"/>
                            </a:cubicBezTo>
                            <a:cubicBezTo>
                              <a:pt x="97747" y="160186"/>
                              <a:pt x="106475" y="170825"/>
                              <a:pt x="114300" y="182118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" name="Freeform: Shape 165">
                        <a:extLst>
                          <a:ext uri="{FF2B5EF4-FFF2-40B4-BE49-F238E27FC236}">
                            <a16:creationId xmlns:a16="http://schemas.microsoft.com/office/drawing/2014/main" id="{F83BB0E4-1BA8-4497-80DE-E314070E7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5378" y="3113327"/>
                        <a:ext cx="108299" cy="138874"/>
                      </a:xfrm>
                      <a:custGeom>
                        <a:avLst/>
                        <a:gdLst>
                          <a:gd name="connsiteX0" fmla="*/ 7906 w 108299"/>
                          <a:gd name="connsiteY0" fmla="*/ 68866 h 138874"/>
                          <a:gd name="connsiteX1" fmla="*/ 0 w 108299"/>
                          <a:gd name="connsiteY1" fmla="*/ 81725 h 138874"/>
                          <a:gd name="connsiteX2" fmla="*/ 23336 w 108299"/>
                          <a:gd name="connsiteY2" fmla="*/ 138875 h 138874"/>
                          <a:gd name="connsiteX3" fmla="*/ 84868 w 108299"/>
                          <a:gd name="connsiteY3" fmla="*/ 99536 h 138874"/>
                          <a:gd name="connsiteX4" fmla="*/ 108299 w 108299"/>
                          <a:gd name="connsiteY4" fmla="*/ 0 h 138874"/>
                          <a:gd name="connsiteX5" fmla="*/ 7906 w 108299"/>
                          <a:gd name="connsiteY5" fmla="*/ 68866 h 1388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08299" h="138874">
                            <a:moveTo>
                              <a:pt x="7906" y="68866"/>
                            </a:moveTo>
                            <a:cubicBezTo>
                              <a:pt x="5143" y="73057"/>
                              <a:pt x="2572" y="77343"/>
                              <a:pt x="0" y="81725"/>
                            </a:cubicBezTo>
                            <a:cubicBezTo>
                              <a:pt x="9366" y="100087"/>
                              <a:pt x="17172" y="119204"/>
                              <a:pt x="23336" y="138875"/>
                            </a:cubicBezTo>
                            <a:cubicBezTo>
                              <a:pt x="41832" y="122850"/>
                              <a:pt x="62559" y="109598"/>
                              <a:pt x="84868" y="99536"/>
                            </a:cubicBezTo>
                            <a:cubicBezTo>
                              <a:pt x="95876" y="67192"/>
                              <a:pt x="103723" y="33858"/>
                              <a:pt x="108299" y="0"/>
                            </a:cubicBezTo>
                            <a:cubicBezTo>
                              <a:pt x="108299" y="0"/>
                              <a:pt x="51149" y="4286"/>
                              <a:pt x="7906" y="6886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7" name="Freeform: Shape 166">
                        <a:extLst>
                          <a:ext uri="{FF2B5EF4-FFF2-40B4-BE49-F238E27FC236}">
                            <a16:creationId xmlns:a16="http://schemas.microsoft.com/office/drawing/2014/main" id="{CCDDB2F3-8F3A-4891-AD01-EA3AB4E0AC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29754" y="3046652"/>
                        <a:ext cx="72009" cy="129540"/>
                      </a:xfrm>
                      <a:custGeom>
                        <a:avLst/>
                        <a:gdLst>
                          <a:gd name="connsiteX0" fmla="*/ 32099 w 72009"/>
                          <a:gd name="connsiteY0" fmla="*/ 125063 h 129540"/>
                          <a:gd name="connsiteX1" fmla="*/ 34766 w 72009"/>
                          <a:gd name="connsiteY1" fmla="*/ 129540 h 129540"/>
                          <a:gd name="connsiteX2" fmla="*/ 37624 w 72009"/>
                          <a:gd name="connsiteY2" fmla="*/ 125063 h 129540"/>
                          <a:gd name="connsiteX3" fmla="*/ 72009 w 72009"/>
                          <a:gd name="connsiteY3" fmla="*/ 85725 h 129540"/>
                          <a:gd name="connsiteX4" fmla="*/ 39052 w 72009"/>
                          <a:gd name="connsiteY4" fmla="*/ 0 h 129540"/>
                          <a:gd name="connsiteX5" fmla="*/ 0 w 72009"/>
                          <a:gd name="connsiteY5" fmla="*/ 87440 h 129540"/>
                          <a:gd name="connsiteX6" fmla="*/ 32099 w 72009"/>
                          <a:gd name="connsiteY6" fmla="*/ 125063 h 1295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72009" h="129540">
                            <a:moveTo>
                              <a:pt x="32099" y="125063"/>
                            </a:moveTo>
                            <a:cubicBezTo>
                              <a:pt x="33052" y="126492"/>
                              <a:pt x="33814" y="128016"/>
                              <a:pt x="34766" y="129540"/>
                            </a:cubicBezTo>
                            <a:lnTo>
                              <a:pt x="37624" y="125063"/>
                            </a:lnTo>
                            <a:cubicBezTo>
                              <a:pt x="47231" y="110439"/>
                              <a:pt x="58801" y="97203"/>
                              <a:pt x="72009" y="85725"/>
                            </a:cubicBezTo>
                            <a:cubicBezTo>
                              <a:pt x="65562" y="55606"/>
                              <a:pt x="54442" y="26681"/>
                              <a:pt x="39052" y="0"/>
                            </a:cubicBezTo>
                            <a:cubicBezTo>
                              <a:pt x="21320" y="26803"/>
                              <a:pt x="8126" y="56345"/>
                              <a:pt x="0" y="87440"/>
                            </a:cubicBezTo>
                            <a:cubicBezTo>
                              <a:pt x="12262" y="98559"/>
                              <a:pt x="23050" y="111203"/>
                              <a:pt x="32099" y="125063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  <p:sp>
                  <p:nvSpPr>
                    <p:cNvPr id="172" name="Graphic 158" descr="Deciduous tree">
                      <a:extLst>
                        <a:ext uri="{FF2B5EF4-FFF2-40B4-BE49-F238E27FC236}">
                          <a16:creationId xmlns:a16="http://schemas.microsoft.com/office/drawing/2014/main" id="{0FFF9745-907D-4AD8-95B8-C38BAC969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8888" y="5715762"/>
                      <a:ext cx="292045" cy="307777"/>
                    </a:xfrm>
                    <a:custGeom>
                      <a:avLst/>
                      <a:gdLst>
                        <a:gd name="connsiteX0" fmla="*/ 717233 w 791527"/>
                        <a:gd name="connsiteY0" fmla="*/ 255270 h 809625"/>
                        <a:gd name="connsiteX1" fmla="*/ 646748 w 791527"/>
                        <a:gd name="connsiteY1" fmla="*/ 164783 h 809625"/>
                        <a:gd name="connsiteX2" fmla="*/ 646748 w 791527"/>
                        <a:gd name="connsiteY2" fmla="*/ 156210 h 809625"/>
                        <a:gd name="connsiteX3" fmla="*/ 528638 w 791527"/>
                        <a:gd name="connsiteY3" fmla="*/ 38100 h 809625"/>
                        <a:gd name="connsiteX4" fmla="*/ 474345 w 791527"/>
                        <a:gd name="connsiteY4" fmla="*/ 51435 h 809625"/>
                        <a:gd name="connsiteX5" fmla="*/ 376238 w 791527"/>
                        <a:gd name="connsiteY5" fmla="*/ 0 h 809625"/>
                        <a:gd name="connsiteX6" fmla="*/ 262890 w 791527"/>
                        <a:gd name="connsiteY6" fmla="*/ 81915 h 809625"/>
                        <a:gd name="connsiteX7" fmla="*/ 204788 w 791527"/>
                        <a:gd name="connsiteY7" fmla="*/ 66675 h 809625"/>
                        <a:gd name="connsiteX8" fmla="*/ 85725 w 791527"/>
                        <a:gd name="connsiteY8" fmla="*/ 185738 h 809625"/>
                        <a:gd name="connsiteX9" fmla="*/ 106680 w 791527"/>
                        <a:gd name="connsiteY9" fmla="*/ 252413 h 809625"/>
                        <a:gd name="connsiteX10" fmla="*/ 0 w 791527"/>
                        <a:gd name="connsiteY10" fmla="*/ 390525 h 809625"/>
                        <a:gd name="connsiteX11" fmla="*/ 142875 w 791527"/>
                        <a:gd name="connsiteY11" fmla="*/ 533400 h 809625"/>
                        <a:gd name="connsiteX12" fmla="*/ 177165 w 791527"/>
                        <a:gd name="connsiteY12" fmla="*/ 529590 h 809625"/>
                        <a:gd name="connsiteX13" fmla="*/ 328613 w 791527"/>
                        <a:gd name="connsiteY13" fmla="*/ 681038 h 809625"/>
                        <a:gd name="connsiteX14" fmla="*/ 324803 w 791527"/>
                        <a:gd name="connsiteY14" fmla="*/ 771525 h 809625"/>
                        <a:gd name="connsiteX15" fmla="*/ 319088 w 791527"/>
                        <a:gd name="connsiteY15" fmla="*/ 784860 h 809625"/>
                        <a:gd name="connsiteX16" fmla="*/ 310515 w 791527"/>
                        <a:gd name="connsiteY16" fmla="*/ 793433 h 809625"/>
                        <a:gd name="connsiteX17" fmla="*/ 317183 w 791527"/>
                        <a:gd name="connsiteY17" fmla="*/ 809625 h 809625"/>
                        <a:gd name="connsiteX18" fmla="*/ 421958 w 791527"/>
                        <a:gd name="connsiteY18" fmla="*/ 809625 h 809625"/>
                        <a:gd name="connsiteX19" fmla="*/ 430530 w 791527"/>
                        <a:gd name="connsiteY19" fmla="*/ 795338 h 809625"/>
                        <a:gd name="connsiteX20" fmla="*/ 422910 w 791527"/>
                        <a:gd name="connsiteY20" fmla="*/ 782955 h 809625"/>
                        <a:gd name="connsiteX21" fmla="*/ 417195 w 791527"/>
                        <a:gd name="connsiteY21" fmla="*/ 769620 h 809625"/>
                        <a:gd name="connsiteX22" fmla="*/ 413385 w 791527"/>
                        <a:gd name="connsiteY22" fmla="*/ 654368 h 809625"/>
                        <a:gd name="connsiteX23" fmla="*/ 414338 w 791527"/>
                        <a:gd name="connsiteY23" fmla="*/ 652463 h 809625"/>
                        <a:gd name="connsiteX24" fmla="*/ 516255 w 791527"/>
                        <a:gd name="connsiteY24" fmla="*/ 571500 h 809625"/>
                        <a:gd name="connsiteX25" fmla="*/ 640080 w 791527"/>
                        <a:gd name="connsiteY25" fmla="*/ 469583 h 809625"/>
                        <a:gd name="connsiteX26" fmla="*/ 677228 w 791527"/>
                        <a:gd name="connsiteY26" fmla="*/ 476250 h 809625"/>
                        <a:gd name="connsiteX27" fmla="*/ 791528 w 791527"/>
                        <a:gd name="connsiteY27" fmla="*/ 361950 h 809625"/>
                        <a:gd name="connsiteX28" fmla="*/ 717233 w 791527"/>
                        <a:gd name="connsiteY28" fmla="*/ 255270 h 809625"/>
                        <a:gd name="connsiteX29" fmla="*/ 374333 w 791527"/>
                        <a:gd name="connsiteY29" fmla="*/ 545783 h 809625"/>
                        <a:gd name="connsiteX30" fmla="*/ 354330 w 791527"/>
                        <a:gd name="connsiteY30" fmla="*/ 465773 h 809625"/>
                        <a:gd name="connsiteX31" fmla="*/ 419100 w 791527"/>
                        <a:gd name="connsiteY31" fmla="*/ 443865 h 809625"/>
                        <a:gd name="connsiteX32" fmla="*/ 374333 w 791527"/>
                        <a:gd name="connsiteY32" fmla="*/ 545783 h 809625"/>
                        <a:gd name="connsiteX33" fmla="*/ 230505 w 791527"/>
                        <a:gd name="connsiteY33" fmla="*/ 502920 h 809625"/>
                        <a:gd name="connsiteX34" fmla="*/ 272415 w 791527"/>
                        <a:gd name="connsiteY34" fmla="*/ 451485 h 809625"/>
                        <a:gd name="connsiteX35" fmla="*/ 299085 w 791527"/>
                        <a:gd name="connsiteY35" fmla="*/ 461010 h 809625"/>
                        <a:gd name="connsiteX36" fmla="*/ 328613 w 791527"/>
                        <a:gd name="connsiteY36" fmla="*/ 578168 h 809625"/>
                        <a:gd name="connsiteX37" fmla="*/ 230505 w 791527"/>
                        <a:gd name="connsiteY37" fmla="*/ 502920 h 809625"/>
                        <a:gd name="connsiteX38" fmla="*/ 494348 w 791527"/>
                        <a:gd name="connsiteY38" fmla="*/ 528638 h 809625"/>
                        <a:gd name="connsiteX39" fmla="*/ 415290 w 791527"/>
                        <a:gd name="connsiteY39" fmla="*/ 573405 h 809625"/>
                        <a:gd name="connsiteX40" fmla="*/ 483870 w 791527"/>
                        <a:gd name="connsiteY40" fmla="*/ 432435 h 809625"/>
                        <a:gd name="connsiteX41" fmla="*/ 566738 w 791527"/>
                        <a:gd name="connsiteY41" fmla="*/ 456248 h 809625"/>
                        <a:gd name="connsiteX42" fmla="*/ 593408 w 791527"/>
                        <a:gd name="connsiteY42" fmla="*/ 453390 h 809625"/>
                        <a:gd name="connsiteX43" fmla="*/ 494348 w 791527"/>
                        <a:gd name="connsiteY43" fmla="*/ 528638 h 809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791527" h="809625">
                          <a:moveTo>
                            <a:pt x="717233" y="255270"/>
                          </a:moveTo>
                          <a:cubicBezTo>
                            <a:pt x="705803" y="217170"/>
                            <a:pt x="681038" y="184785"/>
                            <a:pt x="646748" y="164783"/>
                          </a:cubicBezTo>
                          <a:cubicBezTo>
                            <a:pt x="646748" y="161925"/>
                            <a:pt x="646748" y="159068"/>
                            <a:pt x="646748" y="156210"/>
                          </a:cubicBezTo>
                          <a:cubicBezTo>
                            <a:pt x="647700" y="91440"/>
                            <a:pt x="594360" y="38100"/>
                            <a:pt x="528638" y="38100"/>
                          </a:cubicBezTo>
                          <a:cubicBezTo>
                            <a:pt x="508635" y="38100"/>
                            <a:pt x="490538" y="42863"/>
                            <a:pt x="474345" y="51435"/>
                          </a:cubicBezTo>
                          <a:cubicBezTo>
                            <a:pt x="452438" y="20003"/>
                            <a:pt x="417195" y="0"/>
                            <a:pt x="376238" y="0"/>
                          </a:cubicBezTo>
                          <a:cubicBezTo>
                            <a:pt x="323850" y="0"/>
                            <a:pt x="279083" y="34290"/>
                            <a:pt x="262890" y="81915"/>
                          </a:cubicBezTo>
                          <a:cubicBezTo>
                            <a:pt x="245745" y="72390"/>
                            <a:pt x="225743" y="66675"/>
                            <a:pt x="204788" y="66675"/>
                          </a:cubicBezTo>
                          <a:cubicBezTo>
                            <a:pt x="139065" y="66675"/>
                            <a:pt x="85725" y="120015"/>
                            <a:pt x="85725" y="185738"/>
                          </a:cubicBezTo>
                          <a:cubicBezTo>
                            <a:pt x="85725" y="210503"/>
                            <a:pt x="93345" y="233363"/>
                            <a:pt x="106680" y="252413"/>
                          </a:cubicBezTo>
                          <a:cubicBezTo>
                            <a:pt x="44768" y="268605"/>
                            <a:pt x="0" y="323850"/>
                            <a:pt x="0" y="390525"/>
                          </a:cubicBezTo>
                          <a:cubicBezTo>
                            <a:pt x="0" y="469583"/>
                            <a:pt x="63818" y="533400"/>
                            <a:pt x="142875" y="533400"/>
                          </a:cubicBezTo>
                          <a:cubicBezTo>
                            <a:pt x="154305" y="533400"/>
                            <a:pt x="165735" y="531495"/>
                            <a:pt x="177165" y="529590"/>
                          </a:cubicBezTo>
                          <a:cubicBezTo>
                            <a:pt x="222885" y="550545"/>
                            <a:pt x="323850" y="611505"/>
                            <a:pt x="328613" y="681038"/>
                          </a:cubicBezTo>
                          <a:lnTo>
                            <a:pt x="324803" y="771525"/>
                          </a:lnTo>
                          <a:cubicBezTo>
                            <a:pt x="324803" y="776288"/>
                            <a:pt x="322898" y="781050"/>
                            <a:pt x="319088" y="784860"/>
                          </a:cubicBezTo>
                          <a:lnTo>
                            <a:pt x="310515" y="793433"/>
                          </a:lnTo>
                          <a:cubicBezTo>
                            <a:pt x="304800" y="800100"/>
                            <a:pt x="308610" y="809625"/>
                            <a:pt x="317183" y="809625"/>
                          </a:cubicBezTo>
                          <a:lnTo>
                            <a:pt x="421958" y="809625"/>
                          </a:lnTo>
                          <a:cubicBezTo>
                            <a:pt x="429578" y="809625"/>
                            <a:pt x="433388" y="802005"/>
                            <a:pt x="430530" y="795338"/>
                          </a:cubicBezTo>
                          <a:cubicBezTo>
                            <a:pt x="430530" y="795338"/>
                            <a:pt x="425768" y="785813"/>
                            <a:pt x="422910" y="782955"/>
                          </a:cubicBezTo>
                          <a:cubicBezTo>
                            <a:pt x="420053" y="779145"/>
                            <a:pt x="417195" y="775335"/>
                            <a:pt x="417195" y="769620"/>
                          </a:cubicBezTo>
                          <a:lnTo>
                            <a:pt x="413385" y="654368"/>
                          </a:lnTo>
                          <a:cubicBezTo>
                            <a:pt x="413385" y="653415"/>
                            <a:pt x="414338" y="652463"/>
                            <a:pt x="414338" y="652463"/>
                          </a:cubicBezTo>
                          <a:cubicBezTo>
                            <a:pt x="421958" y="618173"/>
                            <a:pt x="467678" y="595313"/>
                            <a:pt x="516255" y="571500"/>
                          </a:cubicBezTo>
                          <a:cubicBezTo>
                            <a:pt x="564833" y="547688"/>
                            <a:pt x="621983" y="519113"/>
                            <a:pt x="640080" y="469583"/>
                          </a:cubicBezTo>
                          <a:cubicBezTo>
                            <a:pt x="651510" y="473393"/>
                            <a:pt x="663893" y="476250"/>
                            <a:pt x="677228" y="476250"/>
                          </a:cubicBezTo>
                          <a:cubicBezTo>
                            <a:pt x="740093" y="476250"/>
                            <a:pt x="791528" y="424815"/>
                            <a:pt x="791528" y="361950"/>
                          </a:cubicBezTo>
                          <a:cubicBezTo>
                            <a:pt x="790575" y="313373"/>
                            <a:pt x="760095" y="271463"/>
                            <a:pt x="717233" y="255270"/>
                          </a:cubicBezTo>
                          <a:close/>
                          <a:moveTo>
                            <a:pt x="374333" y="545783"/>
                          </a:moveTo>
                          <a:cubicBezTo>
                            <a:pt x="371475" y="521970"/>
                            <a:pt x="365760" y="493395"/>
                            <a:pt x="354330" y="465773"/>
                          </a:cubicBezTo>
                          <a:cubicBezTo>
                            <a:pt x="378143" y="462915"/>
                            <a:pt x="400050" y="455295"/>
                            <a:pt x="419100" y="443865"/>
                          </a:cubicBezTo>
                          <a:cubicBezTo>
                            <a:pt x="399098" y="478155"/>
                            <a:pt x="383858" y="515303"/>
                            <a:pt x="374333" y="545783"/>
                          </a:cubicBezTo>
                          <a:close/>
                          <a:moveTo>
                            <a:pt x="230505" y="502920"/>
                          </a:moveTo>
                          <a:cubicBezTo>
                            <a:pt x="247650" y="489585"/>
                            <a:pt x="261938" y="471488"/>
                            <a:pt x="272415" y="451485"/>
                          </a:cubicBezTo>
                          <a:cubicBezTo>
                            <a:pt x="280988" y="455295"/>
                            <a:pt x="289560" y="459105"/>
                            <a:pt x="299085" y="461010"/>
                          </a:cubicBezTo>
                          <a:cubicBezTo>
                            <a:pt x="323850" y="501968"/>
                            <a:pt x="328613" y="548640"/>
                            <a:pt x="328613" y="578168"/>
                          </a:cubicBezTo>
                          <a:cubicBezTo>
                            <a:pt x="298133" y="545783"/>
                            <a:pt x="259080" y="520065"/>
                            <a:pt x="230505" y="502920"/>
                          </a:cubicBezTo>
                          <a:close/>
                          <a:moveTo>
                            <a:pt x="494348" y="528638"/>
                          </a:moveTo>
                          <a:cubicBezTo>
                            <a:pt x="466725" y="541973"/>
                            <a:pt x="438150" y="556260"/>
                            <a:pt x="415290" y="573405"/>
                          </a:cubicBezTo>
                          <a:cubicBezTo>
                            <a:pt x="427673" y="534353"/>
                            <a:pt x="449580" y="475298"/>
                            <a:pt x="483870" y="432435"/>
                          </a:cubicBezTo>
                          <a:cubicBezTo>
                            <a:pt x="507683" y="447675"/>
                            <a:pt x="536258" y="456248"/>
                            <a:pt x="566738" y="456248"/>
                          </a:cubicBezTo>
                          <a:cubicBezTo>
                            <a:pt x="576263" y="456248"/>
                            <a:pt x="584835" y="455295"/>
                            <a:pt x="593408" y="453390"/>
                          </a:cubicBezTo>
                          <a:cubicBezTo>
                            <a:pt x="582930" y="482918"/>
                            <a:pt x="545783" y="502920"/>
                            <a:pt x="494348" y="5286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189" name="Graphic 188" descr="Lotus Flower">
                      <a:extLst>
                        <a:ext uri="{FF2B5EF4-FFF2-40B4-BE49-F238E27FC236}">
                          <a16:creationId xmlns:a16="http://schemas.microsoft.com/office/drawing/2014/main" id="{77BA558C-CC30-41A3-B103-0E9C967929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63129" y="5470595"/>
                      <a:ext cx="427440" cy="42744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2" name="Graphic 158" descr="Deciduous tree">
                      <a:extLst>
                        <a:ext uri="{FF2B5EF4-FFF2-40B4-BE49-F238E27FC236}">
                          <a16:creationId xmlns:a16="http://schemas.microsoft.com/office/drawing/2014/main" id="{E41F87F8-18DB-4C18-9891-ED920334A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0643" y="6067063"/>
                      <a:ext cx="292045" cy="307777"/>
                    </a:xfrm>
                    <a:custGeom>
                      <a:avLst/>
                      <a:gdLst>
                        <a:gd name="connsiteX0" fmla="*/ 717233 w 791527"/>
                        <a:gd name="connsiteY0" fmla="*/ 255270 h 809625"/>
                        <a:gd name="connsiteX1" fmla="*/ 646748 w 791527"/>
                        <a:gd name="connsiteY1" fmla="*/ 164783 h 809625"/>
                        <a:gd name="connsiteX2" fmla="*/ 646748 w 791527"/>
                        <a:gd name="connsiteY2" fmla="*/ 156210 h 809625"/>
                        <a:gd name="connsiteX3" fmla="*/ 528638 w 791527"/>
                        <a:gd name="connsiteY3" fmla="*/ 38100 h 809625"/>
                        <a:gd name="connsiteX4" fmla="*/ 474345 w 791527"/>
                        <a:gd name="connsiteY4" fmla="*/ 51435 h 809625"/>
                        <a:gd name="connsiteX5" fmla="*/ 376238 w 791527"/>
                        <a:gd name="connsiteY5" fmla="*/ 0 h 809625"/>
                        <a:gd name="connsiteX6" fmla="*/ 262890 w 791527"/>
                        <a:gd name="connsiteY6" fmla="*/ 81915 h 809625"/>
                        <a:gd name="connsiteX7" fmla="*/ 204788 w 791527"/>
                        <a:gd name="connsiteY7" fmla="*/ 66675 h 809625"/>
                        <a:gd name="connsiteX8" fmla="*/ 85725 w 791527"/>
                        <a:gd name="connsiteY8" fmla="*/ 185738 h 809625"/>
                        <a:gd name="connsiteX9" fmla="*/ 106680 w 791527"/>
                        <a:gd name="connsiteY9" fmla="*/ 252413 h 809625"/>
                        <a:gd name="connsiteX10" fmla="*/ 0 w 791527"/>
                        <a:gd name="connsiteY10" fmla="*/ 390525 h 809625"/>
                        <a:gd name="connsiteX11" fmla="*/ 142875 w 791527"/>
                        <a:gd name="connsiteY11" fmla="*/ 533400 h 809625"/>
                        <a:gd name="connsiteX12" fmla="*/ 177165 w 791527"/>
                        <a:gd name="connsiteY12" fmla="*/ 529590 h 809625"/>
                        <a:gd name="connsiteX13" fmla="*/ 328613 w 791527"/>
                        <a:gd name="connsiteY13" fmla="*/ 681038 h 809625"/>
                        <a:gd name="connsiteX14" fmla="*/ 324803 w 791527"/>
                        <a:gd name="connsiteY14" fmla="*/ 771525 h 809625"/>
                        <a:gd name="connsiteX15" fmla="*/ 319088 w 791527"/>
                        <a:gd name="connsiteY15" fmla="*/ 784860 h 809625"/>
                        <a:gd name="connsiteX16" fmla="*/ 310515 w 791527"/>
                        <a:gd name="connsiteY16" fmla="*/ 793433 h 809625"/>
                        <a:gd name="connsiteX17" fmla="*/ 317183 w 791527"/>
                        <a:gd name="connsiteY17" fmla="*/ 809625 h 809625"/>
                        <a:gd name="connsiteX18" fmla="*/ 421958 w 791527"/>
                        <a:gd name="connsiteY18" fmla="*/ 809625 h 809625"/>
                        <a:gd name="connsiteX19" fmla="*/ 430530 w 791527"/>
                        <a:gd name="connsiteY19" fmla="*/ 795338 h 809625"/>
                        <a:gd name="connsiteX20" fmla="*/ 422910 w 791527"/>
                        <a:gd name="connsiteY20" fmla="*/ 782955 h 809625"/>
                        <a:gd name="connsiteX21" fmla="*/ 417195 w 791527"/>
                        <a:gd name="connsiteY21" fmla="*/ 769620 h 809625"/>
                        <a:gd name="connsiteX22" fmla="*/ 413385 w 791527"/>
                        <a:gd name="connsiteY22" fmla="*/ 654368 h 809625"/>
                        <a:gd name="connsiteX23" fmla="*/ 414338 w 791527"/>
                        <a:gd name="connsiteY23" fmla="*/ 652463 h 809625"/>
                        <a:gd name="connsiteX24" fmla="*/ 516255 w 791527"/>
                        <a:gd name="connsiteY24" fmla="*/ 571500 h 809625"/>
                        <a:gd name="connsiteX25" fmla="*/ 640080 w 791527"/>
                        <a:gd name="connsiteY25" fmla="*/ 469583 h 809625"/>
                        <a:gd name="connsiteX26" fmla="*/ 677228 w 791527"/>
                        <a:gd name="connsiteY26" fmla="*/ 476250 h 809625"/>
                        <a:gd name="connsiteX27" fmla="*/ 791528 w 791527"/>
                        <a:gd name="connsiteY27" fmla="*/ 361950 h 809625"/>
                        <a:gd name="connsiteX28" fmla="*/ 717233 w 791527"/>
                        <a:gd name="connsiteY28" fmla="*/ 255270 h 809625"/>
                        <a:gd name="connsiteX29" fmla="*/ 374333 w 791527"/>
                        <a:gd name="connsiteY29" fmla="*/ 545783 h 809625"/>
                        <a:gd name="connsiteX30" fmla="*/ 354330 w 791527"/>
                        <a:gd name="connsiteY30" fmla="*/ 465773 h 809625"/>
                        <a:gd name="connsiteX31" fmla="*/ 419100 w 791527"/>
                        <a:gd name="connsiteY31" fmla="*/ 443865 h 809625"/>
                        <a:gd name="connsiteX32" fmla="*/ 374333 w 791527"/>
                        <a:gd name="connsiteY32" fmla="*/ 545783 h 809625"/>
                        <a:gd name="connsiteX33" fmla="*/ 230505 w 791527"/>
                        <a:gd name="connsiteY33" fmla="*/ 502920 h 809625"/>
                        <a:gd name="connsiteX34" fmla="*/ 272415 w 791527"/>
                        <a:gd name="connsiteY34" fmla="*/ 451485 h 809625"/>
                        <a:gd name="connsiteX35" fmla="*/ 299085 w 791527"/>
                        <a:gd name="connsiteY35" fmla="*/ 461010 h 809625"/>
                        <a:gd name="connsiteX36" fmla="*/ 328613 w 791527"/>
                        <a:gd name="connsiteY36" fmla="*/ 578168 h 809625"/>
                        <a:gd name="connsiteX37" fmla="*/ 230505 w 791527"/>
                        <a:gd name="connsiteY37" fmla="*/ 502920 h 809625"/>
                        <a:gd name="connsiteX38" fmla="*/ 494348 w 791527"/>
                        <a:gd name="connsiteY38" fmla="*/ 528638 h 809625"/>
                        <a:gd name="connsiteX39" fmla="*/ 415290 w 791527"/>
                        <a:gd name="connsiteY39" fmla="*/ 573405 h 809625"/>
                        <a:gd name="connsiteX40" fmla="*/ 483870 w 791527"/>
                        <a:gd name="connsiteY40" fmla="*/ 432435 h 809625"/>
                        <a:gd name="connsiteX41" fmla="*/ 566738 w 791527"/>
                        <a:gd name="connsiteY41" fmla="*/ 456248 h 809625"/>
                        <a:gd name="connsiteX42" fmla="*/ 593408 w 791527"/>
                        <a:gd name="connsiteY42" fmla="*/ 453390 h 809625"/>
                        <a:gd name="connsiteX43" fmla="*/ 494348 w 791527"/>
                        <a:gd name="connsiteY43" fmla="*/ 528638 h 809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</a:cxnLst>
                      <a:rect l="l" t="t" r="r" b="b"/>
                      <a:pathLst>
                        <a:path w="791527" h="809625">
                          <a:moveTo>
                            <a:pt x="717233" y="255270"/>
                          </a:moveTo>
                          <a:cubicBezTo>
                            <a:pt x="705803" y="217170"/>
                            <a:pt x="681038" y="184785"/>
                            <a:pt x="646748" y="164783"/>
                          </a:cubicBezTo>
                          <a:cubicBezTo>
                            <a:pt x="646748" y="161925"/>
                            <a:pt x="646748" y="159068"/>
                            <a:pt x="646748" y="156210"/>
                          </a:cubicBezTo>
                          <a:cubicBezTo>
                            <a:pt x="647700" y="91440"/>
                            <a:pt x="594360" y="38100"/>
                            <a:pt x="528638" y="38100"/>
                          </a:cubicBezTo>
                          <a:cubicBezTo>
                            <a:pt x="508635" y="38100"/>
                            <a:pt x="490538" y="42863"/>
                            <a:pt x="474345" y="51435"/>
                          </a:cubicBezTo>
                          <a:cubicBezTo>
                            <a:pt x="452438" y="20003"/>
                            <a:pt x="417195" y="0"/>
                            <a:pt x="376238" y="0"/>
                          </a:cubicBezTo>
                          <a:cubicBezTo>
                            <a:pt x="323850" y="0"/>
                            <a:pt x="279083" y="34290"/>
                            <a:pt x="262890" y="81915"/>
                          </a:cubicBezTo>
                          <a:cubicBezTo>
                            <a:pt x="245745" y="72390"/>
                            <a:pt x="225743" y="66675"/>
                            <a:pt x="204788" y="66675"/>
                          </a:cubicBezTo>
                          <a:cubicBezTo>
                            <a:pt x="139065" y="66675"/>
                            <a:pt x="85725" y="120015"/>
                            <a:pt x="85725" y="185738"/>
                          </a:cubicBezTo>
                          <a:cubicBezTo>
                            <a:pt x="85725" y="210503"/>
                            <a:pt x="93345" y="233363"/>
                            <a:pt x="106680" y="252413"/>
                          </a:cubicBezTo>
                          <a:cubicBezTo>
                            <a:pt x="44768" y="268605"/>
                            <a:pt x="0" y="323850"/>
                            <a:pt x="0" y="390525"/>
                          </a:cubicBezTo>
                          <a:cubicBezTo>
                            <a:pt x="0" y="469583"/>
                            <a:pt x="63818" y="533400"/>
                            <a:pt x="142875" y="533400"/>
                          </a:cubicBezTo>
                          <a:cubicBezTo>
                            <a:pt x="154305" y="533400"/>
                            <a:pt x="165735" y="531495"/>
                            <a:pt x="177165" y="529590"/>
                          </a:cubicBezTo>
                          <a:cubicBezTo>
                            <a:pt x="222885" y="550545"/>
                            <a:pt x="323850" y="611505"/>
                            <a:pt x="328613" y="681038"/>
                          </a:cubicBezTo>
                          <a:lnTo>
                            <a:pt x="324803" y="771525"/>
                          </a:lnTo>
                          <a:cubicBezTo>
                            <a:pt x="324803" y="776288"/>
                            <a:pt x="322898" y="781050"/>
                            <a:pt x="319088" y="784860"/>
                          </a:cubicBezTo>
                          <a:lnTo>
                            <a:pt x="310515" y="793433"/>
                          </a:lnTo>
                          <a:cubicBezTo>
                            <a:pt x="304800" y="800100"/>
                            <a:pt x="308610" y="809625"/>
                            <a:pt x="317183" y="809625"/>
                          </a:cubicBezTo>
                          <a:lnTo>
                            <a:pt x="421958" y="809625"/>
                          </a:lnTo>
                          <a:cubicBezTo>
                            <a:pt x="429578" y="809625"/>
                            <a:pt x="433388" y="802005"/>
                            <a:pt x="430530" y="795338"/>
                          </a:cubicBezTo>
                          <a:cubicBezTo>
                            <a:pt x="430530" y="795338"/>
                            <a:pt x="425768" y="785813"/>
                            <a:pt x="422910" y="782955"/>
                          </a:cubicBezTo>
                          <a:cubicBezTo>
                            <a:pt x="420053" y="779145"/>
                            <a:pt x="417195" y="775335"/>
                            <a:pt x="417195" y="769620"/>
                          </a:cubicBezTo>
                          <a:lnTo>
                            <a:pt x="413385" y="654368"/>
                          </a:lnTo>
                          <a:cubicBezTo>
                            <a:pt x="413385" y="653415"/>
                            <a:pt x="414338" y="652463"/>
                            <a:pt x="414338" y="652463"/>
                          </a:cubicBezTo>
                          <a:cubicBezTo>
                            <a:pt x="421958" y="618173"/>
                            <a:pt x="467678" y="595313"/>
                            <a:pt x="516255" y="571500"/>
                          </a:cubicBezTo>
                          <a:cubicBezTo>
                            <a:pt x="564833" y="547688"/>
                            <a:pt x="621983" y="519113"/>
                            <a:pt x="640080" y="469583"/>
                          </a:cubicBezTo>
                          <a:cubicBezTo>
                            <a:pt x="651510" y="473393"/>
                            <a:pt x="663893" y="476250"/>
                            <a:pt x="677228" y="476250"/>
                          </a:cubicBezTo>
                          <a:cubicBezTo>
                            <a:pt x="740093" y="476250"/>
                            <a:pt x="791528" y="424815"/>
                            <a:pt x="791528" y="361950"/>
                          </a:cubicBezTo>
                          <a:cubicBezTo>
                            <a:pt x="790575" y="313373"/>
                            <a:pt x="760095" y="271463"/>
                            <a:pt x="717233" y="255270"/>
                          </a:cubicBezTo>
                          <a:close/>
                          <a:moveTo>
                            <a:pt x="374333" y="545783"/>
                          </a:moveTo>
                          <a:cubicBezTo>
                            <a:pt x="371475" y="521970"/>
                            <a:pt x="365760" y="493395"/>
                            <a:pt x="354330" y="465773"/>
                          </a:cubicBezTo>
                          <a:cubicBezTo>
                            <a:pt x="378143" y="462915"/>
                            <a:pt x="400050" y="455295"/>
                            <a:pt x="419100" y="443865"/>
                          </a:cubicBezTo>
                          <a:cubicBezTo>
                            <a:pt x="399098" y="478155"/>
                            <a:pt x="383858" y="515303"/>
                            <a:pt x="374333" y="545783"/>
                          </a:cubicBezTo>
                          <a:close/>
                          <a:moveTo>
                            <a:pt x="230505" y="502920"/>
                          </a:moveTo>
                          <a:cubicBezTo>
                            <a:pt x="247650" y="489585"/>
                            <a:pt x="261938" y="471488"/>
                            <a:pt x="272415" y="451485"/>
                          </a:cubicBezTo>
                          <a:cubicBezTo>
                            <a:pt x="280988" y="455295"/>
                            <a:pt x="289560" y="459105"/>
                            <a:pt x="299085" y="461010"/>
                          </a:cubicBezTo>
                          <a:cubicBezTo>
                            <a:pt x="323850" y="501968"/>
                            <a:pt x="328613" y="548640"/>
                            <a:pt x="328613" y="578168"/>
                          </a:cubicBezTo>
                          <a:cubicBezTo>
                            <a:pt x="298133" y="545783"/>
                            <a:pt x="259080" y="520065"/>
                            <a:pt x="230505" y="502920"/>
                          </a:cubicBezTo>
                          <a:close/>
                          <a:moveTo>
                            <a:pt x="494348" y="528638"/>
                          </a:moveTo>
                          <a:cubicBezTo>
                            <a:pt x="466725" y="541973"/>
                            <a:pt x="438150" y="556260"/>
                            <a:pt x="415290" y="573405"/>
                          </a:cubicBezTo>
                          <a:cubicBezTo>
                            <a:pt x="427673" y="534353"/>
                            <a:pt x="449580" y="475298"/>
                            <a:pt x="483870" y="432435"/>
                          </a:cubicBezTo>
                          <a:cubicBezTo>
                            <a:pt x="507683" y="447675"/>
                            <a:pt x="536258" y="456248"/>
                            <a:pt x="566738" y="456248"/>
                          </a:cubicBezTo>
                          <a:cubicBezTo>
                            <a:pt x="576263" y="456248"/>
                            <a:pt x="584835" y="455295"/>
                            <a:pt x="593408" y="453390"/>
                          </a:cubicBezTo>
                          <a:cubicBezTo>
                            <a:pt x="582930" y="482918"/>
                            <a:pt x="545783" y="502920"/>
                            <a:pt x="494348" y="5286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193" name="Graphic 192" descr="Cactus">
                      <a:extLst>
                        <a:ext uri="{FF2B5EF4-FFF2-40B4-BE49-F238E27FC236}">
                          <a16:creationId xmlns:a16="http://schemas.microsoft.com/office/drawing/2014/main" id="{7653C355-332E-471A-AE77-279513906F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8443" y="6134141"/>
                      <a:ext cx="404788" cy="404788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50BAB16F-D8E6-4403-8FE2-4A6C7A702E0D}"/>
                    </a:ext>
                  </a:extLst>
                </p:cNvPr>
                <p:cNvGrpSpPr/>
                <p:nvPr/>
              </p:nvGrpSpPr>
              <p:grpSpPr>
                <a:xfrm>
                  <a:off x="1626160" y="3806877"/>
                  <a:ext cx="1013999" cy="1068334"/>
                  <a:chOff x="4798689" y="5470595"/>
                  <a:chExt cx="1013999" cy="1068334"/>
                </a:xfrm>
              </p:grpSpPr>
              <p:grpSp>
                <p:nvGrpSpPr>
                  <p:cNvPr id="196" name="Graphic 152" descr="Succulent">
                    <a:extLst>
                      <a:ext uri="{FF2B5EF4-FFF2-40B4-BE49-F238E27FC236}">
                        <a16:creationId xmlns:a16="http://schemas.microsoft.com/office/drawing/2014/main" id="{1BBF1ED2-24E0-4D76-8F90-7223D29DA913}"/>
                      </a:ext>
                    </a:extLst>
                  </p:cNvPr>
                  <p:cNvGrpSpPr/>
                  <p:nvPr/>
                </p:nvGrpSpPr>
                <p:grpSpPr>
                  <a:xfrm>
                    <a:off x="4798689" y="5800767"/>
                    <a:ext cx="358744" cy="404788"/>
                    <a:chOff x="5712178" y="2989502"/>
                    <a:chExt cx="914400" cy="914400"/>
                  </a:xfrm>
                </p:grpSpPr>
                <p:sp>
                  <p:nvSpPr>
                    <p:cNvPr id="201" name="Freeform: Shape 200">
                      <a:extLst>
                        <a:ext uri="{FF2B5EF4-FFF2-40B4-BE49-F238E27FC236}">
                          <a16:creationId xmlns:a16="http://schemas.microsoft.com/office/drawing/2014/main" id="{27F956CE-6C64-473E-A690-6C11F8F10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1378" y="3208577"/>
                      <a:ext cx="178974" cy="166306"/>
                    </a:xfrm>
                    <a:custGeom>
                      <a:avLst/>
                      <a:gdLst>
                        <a:gd name="connsiteX0" fmla="*/ 36100 w 178974"/>
                        <a:gd name="connsiteY0" fmla="*/ 161353 h 166306"/>
                        <a:gd name="connsiteX1" fmla="*/ 138303 w 178974"/>
                        <a:gd name="connsiteY1" fmla="*/ 109919 h 166306"/>
                        <a:gd name="connsiteX2" fmla="*/ 178975 w 178974"/>
                        <a:gd name="connsiteY2" fmla="*/ 0 h 166306"/>
                        <a:gd name="connsiteX3" fmla="*/ 28575 w 178974"/>
                        <a:gd name="connsiteY3" fmla="*/ 68866 h 166306"/>
                        <a:gd name="connsiteX4" fmla="*/ 0 w 178974"/>
                        <a:gd name="connsiteY4" fmla="*/ 103918 h 166306"/>
                        <a:gd name="connsiteX5" fmla="*/ 30385 w 178974"/>
                        <a:gd name="connsiteY5" fmla="*/ 166306 h 166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8974" h="166306">
                          <a:moveTo>
                            <a:pt x="36100" y="161353"/>
                          </a:moveTo>
                          <a:cubicBezTo>
                            <a:pt x="66750" y="138126"/>
                            <a:pt x="101387" y="120694"/>
                            <a:pt x="138303" y="109919"/>
                          </a:cubicBezTo>
                          <a:cubicBezTo>
                            <a:pt x="157354" y="75552"/>
                            <a:pt x="171068" y="38490"/>
                            <a:pt x="178975" y="0"/>
                          </a:cubicBezTo>
                          <a:cubicBezTo>
                            <a:pt x="122482" y="5234"/>
                            <a:pt x="69447" y="29518"/>
                            <a:pt x="28575" y="68866"/>
                          </a:cubicBezTo>
                          <a:cubicBezTo>
                            <a:pt x="17974" y="79630"/>
                            <a:pt x="8407" y="91365"/>
                            <a:pt x="0" y="103918"/>
                          </a:cubicBezTo>
                          <a:cubicBezTo>
                            <a:pt x="12064" y="123714"/>
                            <a:pt x="22238" y="144603"/>
                            <a:pt x="30385" y="1663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4115FC47-F601-41AA-94A9-BBB635FC6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5540" y="3589577"/>
                      <a:ext cx="438150" cy="266700"/>
                    </a:xfrm>
                    <a:custGeom>
                      <a:avLst/>
                      <a:gdLst>
                        <a:gd name="connsiteX0" fmla="*/ 41910 w 438150"/>
                        <a:gd name="connsiteY0" fmla="*/ 235267 h 266700"/>
                        <a:gd name="connsiteX1" fmla="*/ 79057 w 438150"/>
                        <a:gd name="connsiteY1" fmla="*/ 266700 h 266700"/>
                        <a:gd name="connsiteX2" fmla="*/ 358140 w 438150"/>
                        <a:gd name="connsiteY2" fmla="*/ 266700 h 266700"/>
                        <a:gd name="connsiteX3" fmla="*/ 395288 w 438150"/>
                        <a:gd name="connsiteY3" fmla="*/ 235267 h 266700"/>
                        <a:gd name="connsiteX4" fmla="*/ 438150 w 438150"/>
                        <a:gd name="connsiteY4" fmla="*/ 0 h 266700"/>
                        <a:gd name="connsiteX5" fmla="*/ 0 w 438150"/>
                        <a:gd name="connsiteY5" fmla="*/ 0 h 266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38150" h="266700">
                          <a:moveTo>
                            <a:pt x="41910" y="235267"/>
                          </a:moveTo>
                          <a:cubicBezTo>
                            <a:pt x="45117" y="253317"/>
                            <a:pt x="60726" y="266525"/>
                            <a:pt x="79057" y="266700"/>
                          </a:cubicBezTo>
                          <a:lnTo>
                            <a:pt x="358140" y="266700"/>
                          </a:lnTo>
                          <a:cubicBezTo>
                            <a:pt x="376472" y="266525"/>
                            <a:pt x="392080" y="253317"/>
                            <a:pt x="395288" y="235267"/>
                          </a:cubicBezTo>
                          <a:lnTo>
                            <a:pt x="43815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E6A0C9F8-464D-4042-AC03-3F10DECE2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393" y="3321257"/>
                      <a:ext cx="514349" cy="229838"/>
                    </a:xfrm>
                    <a:custGeom>
                      <a:avLst/>
                      <a:gdLst>
                        <a:gd name="connsiteX0" fmla="*/ 475298 w 514349"/>
                        <a:gd name="connsiteY0" fmla="*/ 154019 h 229838"/>
                        <a:gd name="connsiteX1" fmla="*/ 391668 w 514349"/>
                        <a:gd name="connsiteY1" fmla="*/ 154019 h 229838"/>
                        <a:gd name="connsiteX2" fmla="*/ 393287 w 514349"/>
                        <a:gd name="connsiteY2" fmla="*/ 152781 h 229838"/>
                        <a:gd name="connsiteX3" fmla="*/ 490537 w 514349"/>
                        <a:gd name="connsiteY3" fmla="*/ 381 h 229838"/>
                        <a:gd name="connsiteX4" fmla="*/ 310991 w 514349"/>
                        <a:gd name="connsiteY4" fmla="*/ 64103 h 229838"/>
                        <a:gd name="connsiteX5" fmla="*/ 268796 w 514349"/>
                        <a:gd name="connsiteY5" fmla="*/ 106394 h 229838"/>
                        <a:gd name="connsiteX6" fmla="*/ 297371 w 514349"/>
                        <a:gd name="connsiteY6" fmla="*/ 154019 h 229838"/>
                        <a:gd name="connsiteX7" fmla="*/ 275749 w 514349"/>
                        <a:gd name="connsiteY7" fmla="*/ 154019 h 229838"/>
                        <a:gd name="connsiteX8" fmla="*/ 202787 w 514349"/>
                        <a:gd name="connsiteY8" fmla="*/ 63722 h 229838"/>
                        <a:gd name="connsiteX9" fmla="*/ 23336 w 514349"/>
                        <a:gd name="connsiteY9" fmla="*/ 0 h 229838"/>
                        <a:gd name="connsiteX10" fmla="*/ 120491 w 514349"/>
                        <a:gd name="connsiteY10" fmla="*/ 152400 h 229838"/>
                        <a:gd name="connsiteX11" fmla="*/ 122110 w 514349"/>
                        <a:gd name="connsiteY11" fmla="*/ 153638 h 229838"/>
                        <a:gd name="connsiteX12" fmla="*/ 38100 w 514349"/>
                        <a:gd name="connsiteY12" fmla="*/ 153638 h 229838"/>
                        <a:gd name="connsiteX13" fmla="*/ 0 w 514349"/>
                        <a:gd name="connsiteY13" fmla="*/ 191738 h 229838"/>
                        <a:gd name="connsiteX14" fmla="*/ 0 w 514349"/>
                        <a:gd name="connsiteY14" fmla="*/ 229838 h 229838"/>
                        <a:gd name="connsiteX15" fmla="*/ 514350 w 514349"/>
                        <a:gd name="connsiteY15" fmla="*/ 229838 h 229838"/>
                        <a:gd name="connsiteX16" fmla="*/ 514350 w 514349"/>
                        <a:gd name="connsiteY16" fmla="*/ 192119 h 229838"/>
                        <a:gd name="connsiteX17" fmla="*/ 475298 w 514349"/>
                        <a:gd name="connsiteY17" fmla="*/ 154019 h 229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514349" h="229838">
                          <a:moveTo>
                            <a:pt x="475298" y="154019"/>
                          </a:moveTo>
                          <a:lnTo>
                            <a:pt x="391668" y="154019"/>
                          </a:lnTo>
                          <a:lnTo>
                            <a:pt x="393287" y="152781"/>
                          </a:lnTo>
                          <a:cubicBezTo>
                            <a:pt x="469487" y="92964"/>
                            <a:pt x="490537" y="381"/>
                            <a:pt x="490537" y="381"/>
                          </a:cubicBezTo>
                          <a:cubicBezTo>
                            <a:pt x="490537" y="381"/>
                            <a:pt x="387382" y="4286"/>
                            <a:pt x="310991" y="64103"/>
                          </a:cubicBezTo>
                          <a:cubicBezTo>
                            <a:pt x="295285" y="76462"/>
                            <a:pt x="281119" y="90660"/>
                            <a:pt x="268796" y="106394"/>
                          </a:cubicBezTo>
                          <a:cubicBezTo>
                            <a:pt x="279656" y="121428"/>
                            <a:pt x="289216" y="137361"/>
                            <a:pt x="297371" y="154019"/>
                          </a:cubicBezTo>
                          <a:lnTo>
                            <a:pt x="275749" y="154019"/>
                          </a:lnTo>
                          <a:cubicBezTo>
                            <a:pt x="258201" y="119026"/>
                            <a:pt x="233315" y="88227"/>
                            <a:pt x="202787" y="63722"/>
                          </a:cubicBezTo>
                          <a:cubicBezTo>
                            <a:pt x="126587" y="3905"/>
                            <a:pt x="23336" y="0"/>
                            <a:pt x="23336" y="0"/>
                          </a:cubicBezTo>
                          <a:cubicBezTo>
                            <a:pt x="23336" y="0"/>
                            <a:pt x="44101" y="92964"/>
                            <a:pt x="120491" y="152400"/>
                          </a:cubicBezTo>
                          <a:lnTo>
                            <a:pt x="122110" y="153638"/>
                          </a:lnTo>
                          <a:lnTo>
                            <a:pt x="38100" y="153638"/>
                          </a:lnTo>
                          <a:cubicBezTo>
                            <a:pt x="17058" y="153638"/>
                            <a:pt x="0" y="170697"/>
                            <a:pt x="0" y="191738"/>
                          </a:cubicBezTo>
                          <a:lnTo>
                            <a:pt x="0" y="229838"/>
                          </a:lnTo>
                          <a:lnTo>
                            <a:pt x="514350" y="229838"/>
                          </a:lnTo>
                          <a:lnTo>
                            <a:pt x="514350" y="192119"/>
                          </a:lnTo>
                          <a:cubicBezTo>
                            <a:pt x="513494" y="171074"/>
                            <a:pt x="496358" y="154355"/>
                            <a:pt x="475298" y="1540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4" name="Freeform: Shape 203">
                      <a:extLst>
                        <a:ext uri="{FF2B5EF4-FFF2-40B4-BE49-F238E27FC236}">
                          <a16:creationId xmlns:a16="http://schemas.microsoft.com/office/drawing/2014/main" id="{68BFD4A0-62DC-49B8-8FF9-DC6F8A8A1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9829" y="3208577"/>
                      <a:ext cx="216789" cy="203168"/>
                    </a:xfrm>
                    <a:custGeom>
                      <a:avLst/>
                      <a:gdLst>
                        <a:gd name="connsiteX0" fmla="*/ 195453 w 216789"/>
                        <a:gd name="connsiteY0" fmla="*/ 203168 h 203168"/>
                        <a:gd name="connsiteX1" fmla="*/ 216789 w 216789"/>
                        <a:gd name="connsiteY1" fmla="*/ 180023 h 203168"/>
                        <a:gd name="connsiteX2" fmla="*/ 150114 w 216789"/>
                        <a:gd name="connsiteY2" fmla="*/ 68866 h 203168"/>
                        <a:gd name="connsiteX3" fmla="*/ 0 w 216789"/>
                        <a:gd name="connsiteY3" fmla="*/ 0 h 203168"/>
                        <a:gd name="connsiteX4" fmla="*/ 38576 w 216789"/>
                        <a:gd name="connsiteY4" fmla="*/ 106299 h 203168"/>
                        <a:gd name="connsiteX5" fmla="*/ 152876 w 216789"/>
                        <a:gd name="connsiteY5" fmla="*/ 161353 h 203168"/>
                        <a:gd name="connsiteX6" fmla="*/ 195453 w 216789"/>
                        <a:gd name="connsiteY6" fmla="*/ 203168 h 2031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16789" h="203168">
                          <a:moveTo>
                            <a:pt x="195453" y="203168"/>
                          </a:moveTo>
                          <a:cubicBezTo>
                            <a:pt x="202154" y="195084"/>
                            <a:pt x="209276" y="187358"/>
                            <a:pt x="216789" y="180023"/>
                          </a:cubicBezTo>
                          <a:cubicBezTo>
                            <a:pt x="202763" y="138631"/>
                            <a:pt x="180028" y="100727"/>
                            <a:pt x="150114" y="68866"/>
                          </a:cubicBezTo>
                          <a:cubicBezTo>
                            <a:pt x="109317" y="29576"/>
                            <a:pt x="56392" y="5297"/>
                            <a:pt x="0" y="0"/>
                          </a:cubicBezTo>
                          <a:cubicBezTo>
                            <a:pt x="7543" y="37143"/>
                            <a:pt x="20543" y="72963"/>
                            <a:pt x="38576" y="106299"/>
                          </a:cubicBezTo>
                          <a:cubicBezTo>
                            <a:pt x="79941" y="116914"/>
                            <a:pt x="118790" y="135626"/>
                            <a:pt x="152876" y="161353"/>
                          </a:cubicBezTo>
                          <a:cubicBezTo>
                            <a:pt x="168584" y="173659"/>
                            <a:pt x="182866" y="187684"/>
                            <a:pt x="195453" y="2031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5" name="Freeform: Shape 204">
                      <a:extLst>
                        <a:ext uri="{FF2B5EF4-FFF2-40B4-BE49-F238E27FC236}">
                          <a16:creationId xmlns:a16="http://schemas.microsoft.com/office/drawing/2014/main" id="{22398734-6E55-4C1B-9AEE-4FAFDADEE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5553" y="3113327"/>
                      <a:ext cx="137540" cy="182117"/>
                    </a:xfrm>
                    <a:custGeom>
                      <a:avLst/>
                      <a:gdLst>
                        <a:gd name="connsiteX0" fmla="*/ 114300 w 137540"/>
                        <a:gd name="connsiteY0" fmla="*/ 182118 h 182117"/>
                        <a:gd name="connsiteX1" fmla="*/ 137541 w 137540"/>
                        <a:gd name="connsiteY1" fmla="*/ 153543 h 182117"/>
                        <a:gd name="connsiteX2" fmla="*/ 100203 w 137540"/>
                        <a:gd name="connsiteY2" fmla="*/ 68485 h 182117"/>
                        <a:gd name="connsiteX3" fmla="*/ 0 w 137540"/>
                        <a:gd name="connsiteY3" fmla="*/ 0 h 182117"/>
                        <a:gd name="connsiteX4" fmla="*/ 25241 w 137540"/>
                        <a:gd name="connsiteY4" fmla="*/ 104775 h 182117"/>
                        <a:gd name="connsiteX5" fmla="*/ 88201 w 137540"/>
                        <a:gd name="connsiteY5" fmla="*/ 150305 h 182117"/>
                        <a:gd name="connsiteX6" fmla="*/ 114300 w 137540"/>
                        <a:gd name="connsiteY6" fmla="*/ 182118 h 1821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7540" h="182117">
                          <a:moveTo>
                            <a:pt x="114300" y="182118"/>
                          </a:moveTo>
                          <a:cubicBezTo>
                            <a:pt x="121413" y="172095"/>
                            <a:pt x="129177" y="162549"/>
                            <a:pt x="137541" y="153543"/>
                          </a:cubicBezTo>
                          <a:cubicBezTo>
                            <a:pt x="129262" y="123538"/>
                            <a:pt x="116686" y="94888"/>
                            <a:pt x="100203" y="68485"/>
                          </a:cubicBezTo>
                          <a:cubicBezTo>
                            <a:pt x="57626" y="4286"/>
                            <a:pt x="0" y="0"/>
                            <a:pt x="0" y="0"/>
                          </a:cubicBezTo>
                          <a:cubicBezTo>
                            <a:pt x="4816" y="35695"/>
                            <a:pt x="13274" y="70803"/>
                            <a:pt x="25241" y="104775"/>
                          </a:cubicBezTo>
                          <a:cubicBezTo>
                            <a:pt x="48533" y="116479"/>
                            <a:pt x="69791" y="131852"/>
                            <a:pt x="88201" y="150305"/>
                          </a:cubicBezTo>
                          <a:cubicBezTo>
                            <a:pt x="97747" y="160186"/>
                            <a:pt x="106475" y="170825"/>
                            <a:pt x="114300" y="1821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6" name="Freeform: Shape 205">
                      <a:extLst>
                        <a:ext uri="{FF2B5EF4-FFF2-40B4-BE49-F238E27FC236}">
                          <a16:creationId xmlns:a16="http://schemas.microsoft.com/office/drawing/2014/main" id="{88DA0BA8-23FD-482D-ADFD-2092F9F42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5378" y="3113327"/>
                      <a:ext cx="108299" cy="138874"/>
                    </a:xfrm>
                    <a:custGeom>
                      <a:avLst/>
                      <a:gdLst>
                        <a:gd name="connsiteX0" fmla="*/ 7906 w 108299"/>
                        <a:gd name="connsiteY0" fmla="*/ 68866 h 138874"/>
                        <a:gd name="connsiteX1" fmla="*/ 0 w 108299"/>
                        <a:gd name="connsiteY1" fmla="*/ 81725 h 138874"/>
                        <a:gd name="connsiteX2" fmla="*/ 23336 w 108299"/>
                        <a:gd name="connsiteY2" fmla="*/ 138875 h 138874"/>
                        <a:gd name="connsiteX3" fmla="*/ 84868 w 108299"/>
                        <a:gd name="connsiteY3" fmla="*/ 99536 h 138874"/>
                        <a:gd name="connsiteX4" fmla="*/ 108299 w 108299"/>
                        <a:gd name="connsiteY4" fmla="*/ 0 h 138874"/>
                        <a:gd name="connsiteX5" fmla="*/ 7906 w 108299"/>
                        <a:gd name="connsiteY5" fmla="*/ 68866 h 1388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8299" h="138874">
                          <a:moveTo>
                            <a:pt x="7906" y="68866"/>
                          </a:moveTo>
                          <a:cubicBezTo>
                            <a:pt x="5143" y="73057"/>
                            <a:pt x="2572" y="77343"/>
                            <a:pt x="0" y="81725"/>
                          </a:cubicBezTo>
                          <a:cubicBezTo>
                            <a:pt x="9366" y="100087"/>
                            <a:pt x="17172" y="119204"/>
                            <a:pt x="23336" y="138875"/>
                          </a:cubicBezTo>
                          <a:cubicBezTo>
                            <a:pt x="41832" y="122850"/>
                            <a:pt x="62559" y="109598"/>
                            <a:pt x="84868" y="99536"/>
                          </a:cubicBezTo>
                          <a:cubicBezTo>
                            <a:pt x="95876" y="67192"/>
                            <a:pt x="103723" y="33858"/>
                            <a:pt x="108299" y="0"/>
                          </a:cubicBezTo>
                          <a:cubicBezTo>
                            <a:pt x="108299" y="0"/>
                            <a:pt x="51149" y="4286"/>
                            <a:pt x="7906" y="6886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3C184A3B-7521-4B2A-92A8-7745315BA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9754" y="3046652"/>
                      <a:ext cx="72009" cy="129540"/>
                    </a:xfrm>
                    <a:custGeom>
                      <a:avLst/>
                      <a:gdLst>
                        <a:gd name="connsiteX0" fmla="*/ 32099 w 72009"/>
                        <a:gd name="connsiteY0" fmla="*/ 125063 h 129540"/>
                        <a:gd name="connsiteX1" fmla="*/ 34766 w 72009"/>
                        <a:gd name="connsiteY1" fmla="*/ 129540 h 129540"/>
                        <a:gd name="connsiteX2" fmla="*/ 37624 w 72009"/>
                        <a:gd name="connsiteY2" fmla="*/ 125063 h 129540"/>
                        <a:gd name="connsiteX3" fmla="*/ 72009 w 72009"/>
                        <a:gd name="connsiteY3" fmla="*/ 85725 h 129540"/>
                        <a:gd name="connsiteX4" fmla="*/ 39052 w 72009"/>
                        <a:gd name="connsiteY4" fmla="*/ 0 h 129540"/>
                        <a:gd name="connsiteX5" fmla="*/ 0 w 72009"/>
                        <a:gd name="connsiteY5" fmla="*/ 87440 h 129540"/>
                        <a:gd name="connsiteX6" fmla="*/ 32099 w 72009"/>
                        <a:gd name="connsiteY6" fmla="*/ 125063 h 1295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2009" h="129540">
                          <a:moveTo>
                            <a:pt x="32099" y="125063"/>
                          </a:moveTo>
                          <a:cubicBezTo>
                            <a:pt x="33052" y="126492"/>
                            <a:pt x="33814" y="128016"/>
                            <a:pt x="34766" y="129540"/>
                          </a:cubicBezTo>
                          <a:lnTo>
                            <a:pt x="37624" y="125063"/>
                          </a:lnTo>
                          <a:cubicBezTo>
                            <a:pt x="47231" y="110439"/>
                            <a:pt x="58801" y="97203"/>
                            <a:pt x="72009" y="85725"/>
                          </a:cubicBezTo>
                          <a:cubicBezTo>
                            <a:pt x="65562" y="55606"/>
                            <a:pt x="54442" y="26681"/>
                            <a:pt x="39052" y="0"/>
                          </a:cubicBezTo>
                          <a:cubicBezTo>
                            <a:pt x="21320" y="26803"/>
                            <a:pt x="8126" y="56345"/>
                            <a:pt x="0" y="87440"/>
                          </a:cubicBezTo>
                          <a:cubicBezTo>
                            <a:pt x="12262" y="98559"/>
                            <a:pt x="23050" y="111203"/>
                            <a:pt x="32099" y="12506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197" name="Graphic 158" descr="Deciduous tree">
                    <a:extLst>
                      <a:ext uri="{FF2B5EF4-FFF2-40B4-BE49-F238E27FC236}">
                        <a16:creationId xmlns:a16="http://schemas.microsoft.com/office/drawing/2014/main" id="{8FDD8771-3755-45A1-9B44-B6236EE424CD}"/>
                      </a:ext>
                    </a:extLst>
                  </p:cNvPr>
                  <p:cNvSpPr/>
                  <p:nvPr/>
                </p:nvSpPr>
                <p:spPr>
                  <a:xfrm>
                    <a:off x="5498888" y="5715762"/>
                    <a:ext cx="292045" cy="307777"/>
                  </a:xfrm>
                  <a:custGeom>
                    <a:avLst/>
                    <a:gdLst>
                      <a:gd name="connsiteX0" fmla="*/ 717233 w 791527"/>
                      <a:gd name="connsiteY0" fmla="*/ 255270 h 809625"/>
                      <a:gd name="connsiteX1" fmla="*/ 646748 w 791527"/>
                      <a:gd name="connsiteY1" fmla="*/ 164783 h 809625"/>
                      <a:gd name="connsiteX2" fmla="*/ 646748 w 791527"/>
                      <a:gd name="connsiteY2" fmla="*/ 156210 h 809625"/>
                      <a:gd name="connsiteX3" fmla="*/ 528638 w 791527"/>
                      <a:gd name="connsiteY3" fmla="*/ 38100 h 809625"/>
                      <a:gd name="connsiteX4" fmla="*/ 474345 w 791527"/>
                      <a:gd name="connsiteY4" fmla="*/ 51435 h 809625"/>
                      <a:gd name="connsiteX5" fmla="*/ 376238 w 791527"/>
                      <a:gd name="connsiteY5" fmla="*/ 0 h 809625"/>
                      <a:gd name="connsiteX6" fmla="*/ 262890 w 791527"/>
                      <a:gd name="connsiteY6" fmla="*/ 81915 h 809625"/>
                      <a:gd name="connsiteX7" fmla="*/ 204788 w 791527"/>
                      <a:gd name="connsiteY7" fmla="*/ 66675 h 809625"/>
                      <a:gd name="connsiteX8" fmla="*/ 85725 w 791527"/>
                      <a:gd name="connsiteY8" fmla="*/ 185738 h 809625"/>
                      <a:gd name="connsiteX9" fmla="*/ 106680 w 791527"/>
                      <a:gd name="connsiteY9" fmla="*/ 252413 h 809625"/>
                      <a:gd name="connsiteX10" fmla="*/ 0 w 791527"/>
                      <a:gd name="connsiteY10" fmla="*/ 390525 h 809625"/>
                      <a:gd name="connsiteX11" fmla="*/ 142875 w 791527"/>
                      <a:gd name="connsiteY11" fmla="*/ 533400 h 809625"/>
                      <a:gd name="connsiteX12" fmla="*/ 177165 w 791527"/>
                      <a:gd name="connsiteY12" fmla="*/ 529590 h 809625"/>
                      <a:gd name="connsiteX13" fmla="*/ 328613 w 791527"/>
                      <a:gd name="connsiteY13" fmla="*/ 681038 h 809625"/>
                      <a:gd name="connsiteX14" fmla="*/ 324803 w 791527"/>
                      <a:gd name="connsiteY14" fmla="*/ 771525 h 809625"/>
                      <a:gd name="connsiteX15" fmla="*/ 319088 w 791527"/>
                      <a:gd name="connsiteY15" fmla="*/ 784860 h 809625"/>
                      <a:gd name="connsiteX16" fmla="*/ 310515 w 791527"/>
                      <a:gd name="connsiteY16" fmla="*/ 793433 h 809625"/>
                      <a:gd name="connsiteX17" fmla="*/ 317183 w 791527"/>
                      <a:gd name="connsiteY17" fmla="*/ 809625 h 809625"/>
                      <a:gd name="connsiteX18" fmla="*/ 421958 w 791527"/>
                      <a:gd name="connsiteY18" fmla="*/ 809625 h 809625"/>
                      <a:gd name="connsiteX19" fmla="*/ 430530 w 791527"/>
                      <a:gd name="connsiteY19" fmla="*/ 795338 h 809625"/>
                      <a:gd name="connsiteX20" fmla="*/ 422910 w 791527"/>
                      <a:gd name="connsiteY20" fmla="*/ 782955 h 809625"/>
                      <a:gd name="connsiteX21" fmla="*/ 417195 w 791527"/>
                      <a:gd name="connsiteY21" fmla="*/ 769620 h 809625"/>
                      <a:gd name="connsiteX22" fmla="*/ 413385 w 791527"/>
                      <a:gd name="connsiteY22" fmla="*/ 654368 h 809625"/>
                      <a:gd name="connsiteX23" fmla="*/ 414338 w 791527"/>
                      <a:gd name="connsiteY23" fmla="*/ 652463 h 809625"/>
                      <a:gd name="connsiteX24" fmla="*/ 516255 w 791527"/>
                      <a:gd name="connsiteY24" fmla="*/ 571500 h 809625"/>
                      <a:gd name="connsiteX25" fmla="*/ 640080 w 791527"/>
                      <a:gd name="connsiteY25" fmla="*/ 469583 h 809625"/>
                      <a:gd name="connsiteX26" fmla="*/ 677228 w 791527"/>
                      <a:gd name="connsiteY26" fmla="*/ 476250 h 809625"/>
                      <a:gd name="connsiteX27" fmla="*/ 791528 w 791527"/>
                      <a:gd name="connsiteY27" fmla="*/ 361950 h 809625"/>
                      <a:gd name="connsiteX28" fmla="*/ 717233 w 791527"/>
                      <a:gd name="connsiteY28" fmla="*/ 255270 h 809625"/>
                      <a:gd name="connsiteX29" fmla="*/ 374333 w 791527"/>
                      <a:gd name="connsiteY29" fmla="*/ 545783 h 809625"/>
                      <a:gd name="connsiteX30" fmla="*/ 354330 w 791527"/>
                      <a:gd name="connsiteY30" fmla="*/ 465773 h 809625"/>
                      <a:gd name="connsiteX31" fmla="*/ 419100 w 791527"/>
                      <a:gd name="connsiteY31" fmla="*/ 443865 h 809625"/>
                      <a:gd name="connsiteX32" fmla="*/ 374333 w 791527"/>
                      <a:gd name="connsiteY32" fmla="*/ 545783 h 809625"/>
                      <a:gd name="connsiteX33" fmla="*/ 230505 w 791527"/>
                      <a:gd name="connsiteY33" fmla="*/ 502920 h 809625"/>
                      <a:gd name="connsiteX34" fmla="*/ 272415 w 791527"/>
                      <a:gd name="connsiteY34" fmla="*/ 451485 h 809625"/>
                      <a:gd name="connsiteX35" fmla="*/ 299085 w 791527"/>
                      <a:gd name="connsiteY35" fmla="*/ 461010 h 809625"/>
                      <a:gd name="connsiteX36" fmla="*/ 328613 w 791527"/>
                      <a:gd name="connsiteY36" fmla="*/ 578168 h 809625"/>
                      <a:gd name="connsiteX37" fmla="*/ 230505 w 791527"/>
                      <a:gd name="connsiteY37" fmla="*/ 502920 h 809625"/>
                      <a:gd name="connsiteX38" fmla="*/ 494348 w 791527"/>
                      <a:gd name="connsiteY38" fmla="*/ 528638 h 809625"/>
                      <a:gd name="connsiteX39" fmla="*/ 415290 w 791527"/>
                      <a:gd name="connsiteY39" fmla="*/ 573405 h 809625"/>
                      <a:gd name="connsiteX40" fmla="*/ 483870 w 791527"/>
                      <a:gd name="connsiteY40" fmla="*/ 432435 h 809625"/>
                      <a:gd name="connsiteX41" fmla="*/ 566738 w 791527"/>
                      <a:gd name="connsiteY41" fmla="*/ 456248 h 809625"/>
                      <a:gd name="connsiteX42" fmla="*/ 593408 w 791527"/>
                      <a:gd name="connsiteY42" fmla="*/ 453390 h 809625"/>
                      <a:gd name="connsiteX43" fmla="*/ 494348 w 791527"/>
                      <a:gd name="connsiteY43" fmla="*/ 528638 h 809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791527" h="809625">
                        <a:moveTo>
                          <a:pt x="717233" y="255270"/>
                        </a:moveTo>
                        <a:cubicBezTo>
                          <a:pt x="705803" y="217170"/>
                          <a:pt x="681038" y="184785"/>
                          <a:pt x="646748" y="164783"/>
                        </a:cubicBezTo>
                        <a:cubicBezTo>
                          <a:pt x="646748" y="161925"/>
                          <a:pt x="646748" y="159068"/>
                          <a:pt x="646748" y="156210"/>
                        </a:cubicBezTo>
                        <a:cubicBezTo>
                          <a:pt x="647700" y="91440"/>
                          <a:pt x="594360" y="38100"/>
                          <a:pt x="528638" y="38100"/>
                        </a:cubicBezTo>
                        <a:cubicBezTo>
                          <a:pt x="508635" y="38100"/>
                          <a:pt x="490538" y="42863"/>
                          <a:pt x="474345" y="51435"/>
                        </a:cubicBezTo>
                        <a:cubicBezTo>
                          <a:pt x="452438" y="20003"/>
                          <a:pt x="417195" y="0"/>
                          <a:pt x="376238" y="0"/>
                        </a:cubicBezTo>
                        <a:cubicBezTo>
                          <a:pt x="323850" y="0"/>
                          <a:pt x="279083" y="34290"/>
                          <a:pt x="262890" y="81915"/>
                        </a:cubicBezTo>
                        <a:cubicBezTo>
                          <a:pt x="245745" y="72390"/>
                          <a:pt x="225743" y="66675"/>
                          <a:pt x="204788" y="66675"/>
                        </a:cubicBezTo>
                        <a:cubicBezTo>
                          <a:pt x="139065" y="66675"/>
                          <a:pt x="85725" y="120015"/>
                          <a:pt x="85725" y="185738"/>
                        </a:cubicBezTo>
                        <a:cubicBezTo>
                          <a:pt x="85725" y="210503"/>
                          <a:pt x="93345" y="233363"/>
                          <a:pt x="106680" y="252413"/>
                        </a:cubicBezTo>
                        <a:cubicBezTo>
                          <a:pt x="44768" y="268605"/>
                          <a:pt x="0" y="323850"/>
                          <a:pt x="0" y="390525"/>
                        </a:cubicBezTo>
                        <a:cubicBezTo>
                          <a:pt x="0" y="469583"/>
                          <a:pt x="63818" y="533400"/>
                          <a:pt x="142875" y="533400"/>
                        </a:cubicBezTo>
                        <a:cubicBezTo>
                          <a:pt x="154305" y="533400"/>
                          <a:pt x="165735" y="531495"/>
                          <a:pt x="177165" y="529590"/>
                        </a:cubicBezTo>
                        <a:cubicBezTo>
                          <a:pt x="222885" y="550545"/>
                          <a:pt x="323850" y="611505"/>
                          <a:pt x="328613" y="681038"/>
                        </a:cubicBezTo>
                        <a:lnTo>
                          <a:pt x="324803" y="771525"/>
                        </a:lnTo>
                        <a:cubicBezTo>
                          <a:pt x="324803" y="776288"/>
                          <a:pt x="322898" y="781050"/>
                          <a:pt x="319088" y="784860"/>
                        </a:cubicBezTo>
                        <a:lnTo>
                          <a:pt x="310515" y="793433"/>
                        </a:lnTo>
                        <a:cubicBezTo>
                          <a:pt x="304800" y="800100"/>
                          <a:pt x="308610" y="809625"/>
                          <a:pt x="317183" y="809625"/>
                        </a:cubicBezTo>
                        <a:lnTo>
                          <a:pt x="421958" y="809625"/>
                        </a:lnTo>
                        <a:cubicBezTo>
                          <a:pt x="429578" y="809625"/>
                          <a:pt x="433388" y="802005"/>
                          <a:pt x="430530" y="795338"/>
                        </a:cubicBezTo>
                        <a:cubicBezTo>
                          <a:pt x="430530" y="795338"/>
                          <a:pt x="425768" y="785813"/>
                          <a:pt x="422910" y="782955"/>
                        </a:cubicBezTo>
                        <a:cubicBezTo>
                          <a:pt x="420053" y="779145"/>
                          <a:pt x="417195" y="775335"/>
                          <a:pt x="417195" y="769620"/>
                        </a:cubicBezTo>
                        <a:lnTo>
                          <a:pt x="413385" y="654368"/>
                        </a:lnTo>
                        <a:cubicBezTo>
                          <a:pt x="413385" y="653415"/>
                          <a:pt x="414338" y="652463"/>
                          <a:pt x="414338" y="652463"/>
                        </a:cubicBezTo>
                        <a:cubicBezTo>
                          <a:pt x="421958" y="618173"/>
                          <a:pt x="467678" y="595313"/>
                          <a:pt x="516255" y="571500"/>
                        </a:cubicBezTo>
                        <a:cubicBezTo>
                          <a:pt x="564833" y="547688"/>
                          <a:pt x="621983" y="519113"/>
                          <a:pt x="640080" y="469583"/>
                        </a:cubicBezTo>
                        <a:cubicBezTo>
                          <a:pt x="651510" y="473393"/>
                          <a:pt x="663893" y="476250"/>
                          <a:pt x="677228" y="476250"/>
                        </a:cubicBezTo>
                        <a:cubicBezTo>
                          <a:pt x="740093" y="476250"/>
                          <a:pt x="791528" y="424815"/>
                          <a:pt x="791528" y="361950"/>
                        </a:cubicBezTo>
                        <a:cubicBezTo>
                          <a:pt x="790575" y="313373"/>
                          <a:pt x="760095" y="271463"/>
                          <a:pt x="717233" y="255270"/>
                        </a:cubicBezTo>
                        <a:close/>
                        <a:moveTo>
                          <a:pt x="374333" y="545783"/>
                        </a:moveTo>
                        <a:cubicBezTo>
                          <a:pt x="371475" y="521970"/>
                          <a:pt x="365760" y="493395"/>
                          <a:pt x="354330" y="465773"/>
                        </a:cubicBezTo>
                        <a:cubicBezTo>
                          <a:pt x="378143" y="462915"/>
                          <a:pt x="400050" y="455295"/>
                          <a:pt x="419100" y="443865"/>
                        </a:cubicBezTo>
                        <a:cubicBezTo>
                          <a:pt x="399098" y="478155"/>
                          <a:pt x="383858" y="515303"/>
                          <a:pt x="374333" y="545783"/>
                        </a:cubicBezTo>
                        <a:close/>
                        <a:moveTo>
                          <a:pt x="230505" y="502920"/>
                        </a:moveTo>
                        <a:cubicBezTo>
                          <a:pt x="247650" y="489585"/>
                          <a:pt x="261938" y="471488"/>
                          <a:pt x="272415" y="451485"/>
                        </a:cubicBezTo>
                        <a:cubicBezTo>
                          <a:pt x="280988" y="455295"/>
                          <a:pt x="289560" y="459105"/>
                          <a:pt x="299085" y="461010"/>
                        </a:cubicBezTo>
                        <a:cubicBezTo>
                          <a:pt x="323850" y="501968"/>
                          <a:pt x="328613" y="548640"/>
                          <a:pt x="328613" y="578168"/>
                        </a:cubicBezTo>
                        <a:cubicBezTo>
                          <a:pt x="298133" y="545783"/>
                          <a:pt x="259080" y="520065"/>
                          <a:pt x="230505" y="502920"/>
                        </a:cubicBezTo>
                        <a:close/>
                        <a:moveTo>
                          <a:pt x="494348" y="528638"/>
                        </a:moveTo>
                        <a:cubicBezTo>
                          <a:pt x="466725" y="541973"/>
                          <a:pt x="438150" y="556260"/>
                          <a:pt x="415290" y="573405"/>
                        </a:cubicBezTo>
                        <a:cubicBezTo>
                          <a:pt x="427673" y="534353"/>
                          <a:pt x="449580" y="475298"/>
                          <a:pt x="483870" y="432435"/>
                        </a:cubicBezTo>
                        <a:cubicBezTo>
                          <a:pt x="507683" y="447675"/>
                          <a:pt x="536258" y="456248"/>
                          <a:pt x="566738" y="456248"/>
                        </a:cubicBezTo>
                        <a:cubicBezTo>
                          <a:pt x="576263" y="456248"/>
                          <a:pt x="584835" y="455295"/>
                          <a:pt x="593408" y="453390"/>
                        </a:cubicBezTo>
                        <a:cubicBezTo>
                          <a:pt x="582930" y="482918"/>
                          <a:pt x="545783" y="502920"/>
                          <a:pt x="494348" y="52863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198" name="Graphic 197" descr="Lotus Flower">
                    <a:extLst>
                      <a:ext uri="{FF2B5EF4-FFF2-40B4-BE49-F238E27FC236}">
                        <a16:creationId xmlns:a16="http://schemas.microsoft.com/office/drawing/2014/main" id="{B144D49F-84D0-40A0-9854-20E55E278C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63129" y="5470595"/>
                    <a:ext cx="427440" cy="427440"/>
                  </a:xfrm>
                  <a:prstGeom prst="rect">
                    <a:avLst/>
                  </a:prstGeom>
                </p:spPr>
              </p:pic>
              <p:sp>
                <p:nvSpPr>
                  <p:cNvPr id="199" name="Graphic 158" descr="Deciduous tree">
                    <a:extLst>
                      <a:ext uri="{FF2B5EF4-FFF2-40B4-BE49-F238E27FC236}">
                        <a16:creationId xmlns:a16="http://schemas.microsoft.com/office/drawing/2014/main" id="{37393366-3685-425D-A35D-B470292C83B6}"/>
                      </a:ext>
                    </a:extLst>
                  </p:cNvPr>
                  <p:cNvSpPr/>
                  <p:nvPr/>
                </p:nvSpPr>
                <p:spPr>
                  <a:xfrm>
                    <a:off x="5520643" y="6067063"/>
                    <a:ext cx="292045" cy="307777"/>
                  </a:xfrm>
                  <a:custGeom>
                    <a:avLst/>
                    <a:gdLst>
                      <a:gd name="connsiteX0" fmla="*/ 717233 w 791527"/>
                      <a:gd name="connsiteY0" fmla="*/ 255270 h 809625"/>
                      <a:gd name="connsiteX1" fmla="*/ 646748 w 791527"/>
                      <a:gd name="connsiteY1" fmla="*/ 164783 h 809625"/>
                      <a:gd name="connsiteX2" fmla="*/ 646748 w 791527"/>
                      <a:gd name="connsiteY2" fmla="*/ 156210 h 809625"/>
                      <a:gd name="connsiteX3" fmla="*/ 528638 w 791527"/>
                      <a:gd name="connsiteY3" fmla="*/ 38100 h 809625"/>
                      <a:gd name="connsiteX4" fmla="*/ 474345 w 791527"/>
                      <a:gd name="connsiteY4" fmla="*/ 51435 h 809625"/>
                      <a:gd name="connsiteX5" fmla="*/ 376238 w 791527"/>
                      <a:gd name="connsiteY5" fmla="*/ 0 h 809625"/>
                      <a:gd name="connsiteX6" fmla="*/ 262890 w 791527"/>
                      <a:gd name="connsiteY6" fmla="*/ 81915 h 809625"/>
                      <a:gd name="connsiteX7" fmla="*/ 204788 w 791527"/>
                      <a:gd name="connsiteY7" fmla="*/ 66675 h 809625"/>
                      <a:gd name="connsiteX8" fmla="*/ 85725 w 791527"/>
                      <a:gd name="connsiteY8" fmla="*/ 185738 h 809625"/>
                      <a:gd name="connsiteX9" fmla="*/ 106680 w 791527"/>
                      <a:gd name="connsiteY9" fmla="*/ 252413 h 809625"/>
                      <a:gd name="connsiteX10" fmla="*/ 0 w 791527"/>
                      <a:gd name="connsiteY10" fmla="*/ 390525 h 809625"/>
                      <a:gd name="connsiteX11" fmla="*/ 142875 w 791527"/>
                      <a:gd name="connsiteY11" fmla="*/ 533400 h 809625"/>
                      <a:gd name="connsiteX12" fmla="*/ 177165 w 791527"/>
                      <a:gd name="connsiteY12" fmla="*/ 529590 h 809625"/>
                      <a:gd name="connsiteX13" fmla="*/ 328613 w 791527"/>
                      <a:gd name="connsiteY13" fmla="*/ 681038 h 809625"/>
                      <a:gd name="connsiteX14" fmla="*/ 324803 w 791527"/>
                      <a:gd name="connsiteY14" fmla="*/ 771525 h 809625"/>
                      <a:gd name="connsiteX15" fmla="*/ 319088 w 791527"/>
                      <a:gd name="connsiteY15" fmla="*/ 784860 h 809625"/>
                      <a:gd name="connsiteX16" fmla="*/ 310515 w 791527"/>
                      <a:gd name="connsiteY16" fmla="*/ 793433 h 809625"/>
                      <a:gd name="connsiteX17" fmla="*/ 317183 w 791527"/>
                      <a:gd name="connsiteY17" fmla="*/ 809625 h 809625"/>
                      <a:gd name="connsiteX18" fmla="*/ 421958 w 791527"/>
                      <a:gd name="connsiteY18" fmla="*/ 809625 h 809625"/>
                      <a:gd name="connsiteX19" fmla="*/ 430530 w 791527"/>
                      <a:gd name="connsiteY19" fmla="*/ 795338 h 809625"/>
                      <a:gd name="connsiteX20" fmla="*/ 422910 w 791527"/>
                      <a:gd name="connsiteY20" fmla="*/ 782955 h 809625"/>
                      <a:gd name="connsiteX21" fmla="*/ 417195 w 791527"/>
                      <a:gd name="connsiteY21" fmla="*/ 769620 h 809625"/>
                      <a:gd name="connsiteX22" fmla="*/ 413385 w 791527"/>
                      <a:gd name="connsiteY22" fmla="*/ 654368 h 809625"/>
                      <a:gd name="connsiteX23" fmla="*/ 414338 w 791527"/>
                      <a:gd name="connsiteY23" fmla="*/ 652463 h 809625"/>
                      <a:gd name="connsiteX24" fmla="*/ 516255 w 791527"/>
                      <a:gd name="connsiteY24" fmla="*/ 571500 h 809625"/>
                      <a:gd name="connsiteX25" fmla="*/ 640080 w 791527"/>
                      <a:gd name="connsiteY25" fmla="*/ 469583 h 809625"/>
                      <a:gd name="connsiteX26" fmla="*/ 677228 w 791527"/>
                      <a:gd name="connsiteY26" fmla="*/ 476250 h 809625"/>
                      <a:gd name="connsiteX27" fmla="*/ 791528 w 791527"/>
                      <a:gd name="connsiteY27" fmla="*/ 361950 h 809625"/>
                      <a:gd name="connsiteX28" fmla="*/ 717233 w 791527"/>
                      <a:gd name="connsiteY28" fmla="*/ 255270 h 809625"/>
                      <a:gd name="connsiteX29" fmla="*/ 374333 w 791527"/>
                      <a:gd name="connsiteY29" fmla="*/ 545783 h 809625"/>
                      <a:gd name="connsiteX30" fmla="*/ 354330 w 791527"/>
                      <a:gd name="connsiteY30" fmla="*/ 465773 h 809625"/>
                      <a:gd name="connsiteX31" fmla="*/ 419100 w 791527"/>
                      <a:gd name="connsiteY31" fmla="*/ 443865 h 809625"/>
                      <a:gd name="connsiteX32" fmla="*/ 374333 w 791527"/>
                      <a:gd name="connsiteY32" fmla="*/ 545783 h 809625"/>
                      <a:gd name="connsiteX33" fmla="*/ 230505 w 791527"/>
                      <a:gd name="connsiteY33" fmla="*/ 502920 h 809625"/>
                      <a:gd name="connsiteX34" fmla="*/ 272415 w 791527"/>
                      <a:gd name="connsiteY34" fmla="*/ 451485 h 809625"/>
                      <a:gd name="connsiteX35" fmla="*/ 299085 w 791527"/>
                      <a:gd name="connsiteY35" fmla="*/ 461010 h 809625"/>
                      <a:gd name="connsiteX36" fmla="*/ 328613 w 791527"/>
                      <a:gd name="connsiteY36" fmla="*/ 578168 h 809625"/>
                      <a:gd name="connsiteX37" fmla="*/ 230505 w 791527"/>
                      <a:gd name="connsiteY37" fmla="*/ 502920 h 809625"/>
                      <a:gd name="connsiteX38" fmla="*/ 494348 w 791527"/>
                      <a:gd name="connsiteY38" fmla="*/ 528638 h 809625"/>
                      <a:gd name="connsiteX39" fmla="*/ 415290 w 791527"/>
                      <a:gd name="connsiteY39" fmla="*/ 573405 h 809625"/>
                      <a:gd name="connsiteX40" fmla="*/ 483870 w 791527"/>
                      <a:gd name="connsiteY40" fmla="*/ 432435 h 809625"/>
                      <a:gd name="connsiteX41" fmla="*/ 566738 w 791527"/>
                      <a:gd name="connsiteY41" fmla="*/ 456248 h 809625"/>
                      <a:gd name="connsiteX42" fmla="*/ 593408 w 791527"/>
                      <a:gd name="connsiteY42" fmla="*/ 453390 h 809625"/>
                      <a:gd name="connsiteX43" fmla="*/ 494348 w 791527"/>
                      <a:gd name="connsiteY43" fmla="*/ 528638 h 809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791527" h="809625">
                        <a:moveTo>
                          <a:pt x="717233" y="255270"/>
                        </a:moveTo>
                        <a:cubicBezTo>
                          <a:pt x="705803" y="217170"/>
                          <a:pt x="681038" y="184785"/>
                          <a:pt x="646748" y="164783"/>
                        </a:cubicBezTo>
                        <a:cubicBezTo>
                          <a:pt x="646748" y="161925"/>
                          <a:pt x="646748" y="159068"/>
                          <a:pt x="646748" y="156210"/>
                        </a:cubicBezTo>
                        <a:cubicBezTo>
                          <a:pt x="647700" y="91440"/>
                          <a:pt x="594360" y="38100"/>
                          <a:pt x="528638" y="38100"/>
                        </a:cubicBezTo>
                        <a:cubicBezTo>
                          <a:pt x="508635" y="38100"/>
                          <a:pt x="490538" y="42863"/>
                          <a:pt x="474345" y="51435"/>
                        </a:cubicBezTo>
                        <a:cubicBezTo>
                          <a:pt x="452438" y="20003"/>
                          <a:pt x="417195" y="0"/>
                          <a:pt x="376238" y="0"/>
                        </a:cubicBezTo>
                        <a:cubicBezTo>
                          <a:pt x="323850" y="0"/>
                          <a:pt x="279083" y="34290"/>
                          <a:pt x="262890" y="81915"/>
                        </a:cubicBezTo>
                        <a:cubicBezTo>
                          <a:pt x="245745" y="72390"/>
                          <a:pt x="225743" y="66675"/>
                          <a:pt x="204788" y="66675"/>
                        </a:cubicBezTo>
                        <a:cubicBezTo>
                          <a:pt x="139065" y="66675"/>
                          <a:pt x="85725" y="120015"/>
                          <a:pt x="85725" y="185738"/>
                        </a:cubicBezTo>
                        <a:cubicBezTo>
                          <a:pt x="85725" y="210503"/>
                          <a:pt x="93345" y="233363"/>
                          <a:pt x="106680" y="252413"/>
                        </a:cubicBezTo>
                        <a:cubicBezTo>
                          <a:pt x="44768" y="268605"/>
                          <a:pt x="0" y="323850"/>
                          <a:pt x="0" y="390525"/>
                        </a:cubicBezTo>
                        <a:cubicBezTo>
                          <a:pt x="0" y="469583"/>
                          <a:pt x="63818" y="533400"/>
                          <a:pt x="142875" y="533400"/>
                        </a:cubicBezTo>
                        <a:cubicBezTo>
                          <a:pt x="154305" y="533400"/>
                          <a:pt x="165735" y="531495"/>
                          <a:pt x="177165" y="529590"/>
                        </a:cubicBezTo>
                        <a:cubicBezTo>
                          <a:pt x="222885" y="550545"/>
                          <a:pt x="323850" y="611505"/>
                          <a:pt x="328613" y="681038"/>
                        </a:cubicBezTo>
                        <a:lnTo>
                          <a:pt x="324803" y="771525"/>
                        </a:lnTo>
                        <a:cubicBezTo>
                          <a:pt x="324803" y="776288"/>
                          <a:pt x="322898" y="781050"/>
                          <a:pt x="319088" y="784860"/>
                        </a:cubicBezTo>
                        <a:lnTo>
                          <a:pt x="310515" y="793433"/>
                        </a:lnTo>
                        <a:cubicBezTo>
                          <a:pt x="304800" y="800100"/>
                          <a:pt x="308610" y="809625"/>
                          <a:pt x="317183" y="809625"/>
                        </a:cubicBezTo>
                        <a:lnTo>
                          <a:pt x="421958" y="809625"/>
                        </a:lnTo>
                        <a:cubicBezTo>
                          <a:pt x="429578" y="809625"/>
                          <a:pt x="433388" y="802005"/>
                          <a:pt x="430530" y="795338"/>
                        </a:cubicBezTo>
                        <a:cubicBezTo>
                          <a:pt x="430530" y="795338"/>
                          <a:pt x="425768" y="785813"/>
                          <a:pt x="422910" y="782955"/>
                        </a:cubicBezTo>
                        <a:cubicBezTo>
                          <a:pt x="420053" y="779145"/>
                          <a:pt x="417195" y="775335"/>
                          <a:pt x="417195" y="769620"/>
                        </a:cubicBezTo>
                        <a:lnTo>
                          <a:pt x="413385" y="654368"/>
                        </a:lnTo>
                        <a:cubicBezTo>
                          <a:pt x="413385" y="653415"/>
                          <a:pt x="414338" y="652463"/>
                          <a:pt x="414338" y="652463"/>
                        </a:cubicBezTo>
                        <a:cubicBezTo>
                          <a:pt x="421958" y="618173"/>
                          <a:pt x="467678" y="595313"/>
                          <a:pt x="516255" y="571500"/>
                        </a:cubicBezTo>
                        <a:cubicBezTo>
                          <a:pt x="564833" y="547688"/>
                          <a:pt x="621983" y="519113"/>
                          <a:pt x="640080" y="469583"/>
                        </a:cubicBezTo>
                        <a:cubicBezTo>
                          <a:pt x="651510" y="473393"/>
                          <a:pt x="663893" y="476250"/>
                          <a:pt x="677228" y="476250"/>
                        </a:cubicBezTo>
                        <a:cubicBezTo>
                          <a:pt x="740093" y="476250"/>
                          <a:pt x="791528" y="424815"/>
                          <a:pt x="791528" y="361950"/>
                        </a:cubicBezTo>
                        <a:cubicBezTo>
                          <a:pt x="790575" y="313373"/>
                          <a:pt x="760095" y="271463"/>
                          <a:pt x="717233" y="255270"/>
                        </a:cubicBezTo>
                        <a:close/>
                        <a:moveTo>
                          <a:pt x="374333" y="545783"/>
                        </a:moveTo>
                        <a:cubicBezTo>
                          <a:pt x="371475" y="521970"/>
                          <a:pt x="365760" y="493395"/>
                          <a:pt x="354330" y="465773"/>
                        </a:cubicBezTo>
                        <a:cubicBezTo>
                          <a:pt x="378143" y="462915"/>
                          <a:pt x="400050" y="455295"/>
                          <a:pt x="419100" y="443865"/>
                        </a:cubicBezTo>
                        <a:cubicBezTo>
                          <a:pt x="399098" y="478155"/>
                          <a:pt x="383858" y="515303"/>
                          <a:pt x="374333" y="545783"/>
                        </a:cubicBezTo>
                        <a:close/>
                        <a:moveTo>
                          <a:pt x="230505" y="502920"/>
                        </a:moveTo>
                        <a:cubicBezTo>
                          <a:pt x="247650" y="489585"/>
                          <a:pt x="261938" y="471488"/>
                          <a:pt x="272415" y="451485"/>
                        </a:cubicBezTo>
                        <a:cubicBezTo>
                          <a:pt x="280988" y="455295"/>
                          <a:pt x="289560" y="459105"/>
                          <a:pt x="299085" y="461010"/>
                        </a:cubicBezTo>
                        <a:cubicBezTo>
                          <a:pt x="323850" y="501968"/>
                          <a:pt x="328613" y="548640"/>
                          <a:pt x="328613" y="578168"/>
                        </a:cubicBezTo>
                        <a:cubicBezTo>
                          <a:pt x="298133" y="545783"/>
                          <a:pt x="259080" y="520065"/>
                          <a:pt x="230505" y="502920"/>
                        </a:cubicBezTo>
                        <a:close/>
                        <a:moveTo>
                          <a:pt x="494348" y="528638"/>
                        </a:moveTo>
                        <a:cubicBezTo>
                          <a:pt x="466725" y="541973"/>
                          <a:pt x="438150" y="556260"/>
                          <a:pt x="415290" y="573405"/>
                        </a:cubicBezTo>
                        <a:cubicBezTo>
                          <a:pt x="427673" y="534353"/>
                          <a:pt x="449580" y="475298"/>
                          <a:pt x="483870" y="432435"/>
                        </a:cubicBezTo>
                        <a:cubicBezTo>
                          <a:pt x="507683" y="447675"/>
                          <a:pt x="536258" y="456248"/>
                          <a:pt x="566738" y="456248"/>
                        </a:cubicBezTo>
                        <a:cubicBezTo>
                          <a:pt x="576263" y="456248"/>
                          <a:pt x="584835" y="455295"/>
                          <a:pt x="593408" y="453390"/>
                        </a:cubicBezTo>
                        <a:cubicBezTo>
                          <a:pt x="582930" y="482918"/>
                          <a:pt x="545783" y="502920"/>
                          <a:pt x="494348" y="52863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pic>
                <p:nvPicPr>
                  <p:cNvPr id="200" name="Graphic 199" descr="Cactus">
                    <a:extLst>
                      <a:ext uri="{FF2B5EF4-FFF2-40B4-BE49-F238E27FC236}">
                        <a16:creationId xmlns:a16="http://schemas.microsoft.com/office/drawing/2014/main" id="{10C99A3D-E776-46EE-83E0-9ACAB43C14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8443" y="6134141"/>
                    <a:ext cx="404788" cy="40478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8" name="Graphic 207" descr="Cactus">
                  <a:extLst>
                    <a:ext uri="{FF2B5EF4-FFF2-40B4-BE49-F238E27FC236}">
                      <a16:creationId xmlns:a16="http://schemas.microsoft.com/office/drawing/2014/main" id="{69C42FC3-9389-4D23-8935-F9C151276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8608" y="4200297"/>
                  <a:ext cx="404788" cy="404788"/>
                </a:xfrm>
                <a:prstGeom prst="rect">
                  <a:avLst/>
                </a:prstGeom>
              </p:spPr>
            </p:pic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815C1247-4928-44DE-B54F-BEF492587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8262" y="4282180"/>
                  <a:ext cx="1355917" cy="11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8092BE0-9F4D-4378-AD37-FE7BEC839086}"/>
                    </a:ext>
                  </a:extLst>
                </p:cNvPr>
                <p:cNvSpPr txBox="1"/>
                <p:nvPr/>
              </p:nvSpPr>
              <p:spPr>
                <a:xfrm>
                  <a:off x="7362317" y="3953646"/>
                  <a:ext cx="63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2</a:t>
                  </a:r>
                  <a:endParaRPr lang="en-GB" dirty="0"/>
                </a:p>
              </p:txBody>
            </p:sp>
            <p:pic>
              <p:nvPicPr>
                <p:cNvPr id="216" name="Graphic 215" descr="House">
                  <a:extLst>
                    <a:ext uri="{FF2B5EF4-FFF2-40B4-BE49-F238E27FC236}">
                      <a16:creationId xmlns:a16="http://schemas.microsoft.com/office/drawing/2014/main" id="{7B736AAE-299C-4940-93BD-7EDC5441EB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3729" y="3619358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6EFDD27F-DEB1-4F4D-892D-DF4B63798EA8}"/>
                    </a:ext>
                  </a:extLst>
                </p:cNvPr>
                <p:cNvGrpSpPr/>
                <p:nvPr/>
              </p:nvGrpSpPr>
              <p:grpSpPr>
                <a:xfrm>
                  <a:off x="7597544" y="3876150"/>
                  <a:ext cx="2725848" cy="2095447"/>
                  <a:chOff x="7196010" y="3875477"/>
                  <a:chExt cx="2725848" cy="2095447"/>
                </a:xfrm>
              </p:grpSpPr>
              <p:pic>
                <p:nvPicPr>
                  <p:cNvPr id="143" name="Graphic 142" descr="Clock">
                    <a:extLst>
                      <a:ext uri="{FF2B5EF4-FFF2-40B4-BE49-F238E27FC236}">
                        <a16:creationId xmlns:a16="http://schemas.microsoft.com/office/drawing/2014/main" id="{E24A7DD4-1FB5-4493-9D34-7D99603FDB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43577" y="5005888"/>
                    <a:ext cx="347124" cy="356716"/>
                  </a:xfrm>
                  <a:prstGeom prst="rect">
                    <a:avLst/>
                  </a:prstGeom>
                </p:spPr>
              </p:pic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7C34D244-C69C-4567-A641-0664ECB47267}"/>
                      </a:ext>
                    </a:extLst>
                  </p:cNvPr>
                  <p:cNvSpPr/>
                  <p:nvPr/>
                </p:nvSpPr>
                <p:spPr>
                  <a:xfrm rot="19161728">
                    <a:off x="7196010" y="4753421"/>
                    <a:ext cx="1139938" cy="109709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136AA7BD-E731-478C-AD0A-826661B99C7D}"/>
                      </a:ext>
                    </a:extLst>
                  </p:cNvPr>
                  <p:cNvSpPr/>
                  <p:nvPr/>
                </p:nvSpPr>
                <p:spPr>
                  <a:xfrm rot="19161728">
                    <a:off x="8099284" y="3875477"/>
                    <a:ext cx="1046794" cy="100725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17" name="Graphic 216" descr="Road">
                    <a:extLst>
                      <a:ext uri="{FF2B5EF4-FFF2-40B4-BE49-F238E27FC236}">
                        <a16:creationId xmlns:a16="http://schemas.microsoft.com/office/drawing/2014/main" id="{C9A9D00A-D07D-48CB-B557-E3BAA75D74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81124" y="50565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Graphic 218" descr="Group of women">
                    <a:extLst>
                      <a:ext uri="{FF2B5EF4-FFF2-40B4-BE49-F238E27FC236}">
                        <a16:creationId xmlns:a16="http://schemas.microsoft.com/office/drawing/2014/main" id="{E2C792C8-52EF-496F-81A7-99519D61C8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21525" y="4461603"/>
                    <a:ext cx="700333" cy="700333"/>
                  </a:xfrm>
                  <a:prstGeom prst="rect">
                    <a:avLst/>
                  </a:prstGeom>
                </p:spPr>
              </p:pic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71759FFF-E65B-4655-9D7B-6F9AC6372277}"/>
                      </a:ext>
                    </a:extLst>
                  </p:cNvPr>
                  <p:cNvGrpSpPr/>
                  <p:nvPr/>
                </p:nvGrpSpPr>
                <p:grpSpPr>
                  <a:xfrm>
                    <a:off x="7239648" y="4727741"/>
                    <a:ext cx="1013999" cy="1068334"/>
                    <a:chOff x="502441" y="4541926"/>
                    <a:chExt cx="1013999" cy="1068334"/>
                  </a:xfrm>
                </p:grpSpPr>
                <p:pic>
                  <p:nvPicPr>
                    <p:cNvPr id="240" name="Graphic 239" descr="Cactus">
                      <a:extLst>
                        <a:ext uri="{FF2B5EF4-FFF2-40B4-BE49-F238E27FC236}">
                          <a16:creationId xmlns:a16="http://schemas.microsoft.com/office/drawing/2014/main" id="{F2F27055-B7F0-4F0C-81F3-6A1C369E50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01372" y="4891148"/>
                      <a:ext cx="404788" cy="404788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10EFB241-BF02-41E8-AF6A-E34E4FCBF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2441" y="4541926"/>
                      <a:ext cx="1013999" cy="1068334"/>
                      <a:chOff x="4798689" y="5470595"/>
                      <a:chExt cx="1013999" cy="1068334"/>
                    </a:xfrm>
                  </p:grpSpPr>
                  <p:grpSp>
                    <p:nvGrpSpPr>
                      <p:cNvPr id="242" name="Graphic 152" descr="Succulent">
                        <a:extLst>
                          <a:ext uri="{FF2B5EF4-FFF2-40B4-BE49-F238E27FC236}">
                            <a16:creationId xmlns:a16="http://schemas.microsoft.com/office/drawing/2014/main" id="{B5DA9691-1B90-4046-AFE8-B14E1BE6D3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98689" y="5800767"/>
                        <a:ext cx="358744" cy="404788"/>
                        <a:chOff x="5712178" y="2989502"/>
                        <a:chExt cx="914400" cy="914400"/>
                      </a:xfrm>
                    </p:grpSpPr>
                    <p:sp>
                      <p:nvSpPr>
                        <p:cNvPr id="247" name="Freeform: Shape 246">
                          <a:extLst>
                            <a:ext uri="{FF2B5EF4-FFF2-40B4-BE49-F238E27FC236}">
                              <a16:creationId xmlns:a16="http://schemas.microsoft.com/office/drawing/2014/main" id="{182B7608-3E06-43D9-A821-9A5AEA1B4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1378" y="3208577"/>
                          <a:ext cx="178974" cy="166306"/>
                        </a:xfrm>
                        <a:custGeom>
                          <a:avLst/>
                          <a:gdLst>
                            <a:gd name="connsiteX0" fmla="*/ 36100 w 178974"/>
                            <a:gd name="connsiteY0" fmla="*/ 161353 h 166306"/>
                            <a:gd name="connsiteX1" fmla="*/ 138303 w 178974"/>
                            <a:gd name="connsiteY1" fmla="*/ 109919 h 166306"/>
                            <a:gd name="connsiteX2" fmla="*/ 178975 w 178974"/>
                            <a:gd name="connsiteY2" fmla="*/ 0 h 166306"/>
                            <a:gd name="connsiteX3" fmla="*/ 28575 w 178974"/>
                            <a:gd name="connsiteY3" fmla="*/ 68866 h 166306"/>
                            <a:gd name="connsiteX4" fmla="*/ 0 w 178974"/>
                            <a:gd name="connsiteY4" fmla="*/ 103918 h 166306"/>
                            <a:gd name="connsiteX5" fmla="*/ 30385 w 178974"/>
                            <a:gd name="connsiteY5" fmla="*/ 166306 h 1663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78974" h="166306">
                              <a:moveTo>
                                <a:pt x="36100" y="161353"/>
                              </a:moveTo>
                              <a:cubicBezTo>
                                <a:pt x="66750" y="138126"/>
                                <a:pt x="101387" y="120694"/>
                                <a:pt x="138303" y="109919"/>
                              </a:cubicBezTo>
                              <a:cubicBezTo>
                                <a:pt x="157354" y="75552"/>
                                <a:pt x="171068" y="38490"/>
                                <a:pt x="178975" y="0"/>
                              </a:cubicBezTo>
                              <a:cubicBezTo>
                                <a:pt x="122482" y="5234"/>
                                <a:pt x="69447" y="29518"/>
                                <a:pt x="28575" y="68866"/>
                              </a:cubicBezTo>
                              <a:cubicBezTo>
                                <a:pt x="17974" y="79630"/>
                                <a:pt x="8407" y="91365"/>
                                <a:pt x="0" y="103918"/>
                              </a:cubicBezTo>
                              <a:cubicBezTo>
                                <a:pt x="12064" y="123714"/>
                                <a:pt x="22238" y="144603"/>
                                <a:pt x="30385" y="16630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8" name="Freeform: Shape 247">
                          <a:extLst>
                            <a:ext uri="{FF2B5EF4-FFF2-40B4-BE49-F238E27FC236}">
                              <a16:creationId xmlns:a16="http://schemas.microsoft.com/office/drawing/2014/main" id="{E84D3863-1488-4EBC-8224-D25F2F8EDE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45540" y="3589577"/>
                          <a:ext cx="438150" cy="266700"/>
                        </a:xfrm>
                        <a:custGeom>
                          <a:avLst/>
                          <a:gdLst>
                            <a:gd name="connsiteX0" fmla="*/ 41910 w 438150"/>
                            <a:gd name="connsiteY0" fmla="*/ 235267 h 266700"/>
                            <a:gd name="connsiteX1" fmla="*/ 79057 w 438150"/>
                            <a:gd name="connsiteY1" fmla="*/ 266700 h 266700"/>
                            <a:gd name="connsiteX2" fmla="*/ 358140 w 438150"/>
                            <a:gd name="connsiteY2" fmla="*/ 266700 h 266700"/>
                            <a:gd name="connsiteX3" fmla="*/ 395288 w 438150"/>
                            <a:gd name="connsiteY3" fmla="*/ 235267 h 266700"/>
                            <a:gd name="connsiteX4" fmla="*/ 438150 w 438150"/>
                            <a:gd name="connsiteY4" fmla="*/ 0 h 266700"/>
                            <a:gd name="connsiteX5" fmla="*/ 0 w 438150"/>
                            <a:gd name="connsiteY5" fmla="*/ 0 h 266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438150" h="266700">
                              <a:moveTo>
                                <a:pt x="41910" y="235267"/>
                              </a:moveTo>
                              <a:cubicBezTo>
                                <a:pt x="45117" y="253317"/>
                                <a:pt x="60726" y="266525"/>
                                <a:pt x="79057" y="266700"/>
                              </a:cubicBezTo>
                              <a:lnTo>
                                <a:pt x="358140" y="266700"/>
                              </a:lnTo>
                              <a:cubicBezTo>
                                <a:pt x="376472" y="266525"/>
                                <a:pt x="392080" y="253317"/>
                                <a:pt x="395288" y="235267"/>
                              </a:cubicBezTo>
                              <a:lnTo>
                                <a:pt x="43815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9" name="Freeform: Shape 248">
                          <a:extLst>
                            <a:ext uri="{FF2B5EF4-FFF2-40B4-BE49-F238E27FC236}">
                              <a16:creationId xmlns:a16="http://schemas.microsoft.com/office/drawing/2014/main" id="{CF6DFD8E-7D99-4734-B521-4F3B1B91C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08393" y="3321257"/>
                          <a:ext cx="514349" cy="229838"/>
                        </a:xfrm>
                        <a:custGeom>
                          <a:avLst/>
                          <a:gdLst>
                            <a:gd name="connsiteX0" fmla="*/ 475298 w 514349"/>
                            <a:gd name="connsiteY0" fmla="*/ 154019 h 229838"/>
                            <a:gd name="connsiteX1" fmla="*/ 391668 w 514349"/>
                            <a:gd name="connsiteY1" fmla="*/ 154019 h 229838"/>
                            <a:gd name="connsiteX2" fmla="*/ 393287 w 514349"/>
                            <a:gd name="connsiteY2" fmla="*/ 152781 h 229838"/>
                            <a:gd name="connsiteX3" fmla="*/ 490537 w 514349"/>
                            <a:gd name="connsiteY3" fmla="*/ 381 h 229838"/>
                            <a:gd name="connsiteX4" fmla="*/ 310991 w 514349"/>
                            <a:gd name="connsiteY4" fmla="*/ 64103 h 229838"/>
                            <a:gd name="connsiteX5" fmla="*/ 268796 w 514349"/>
                            <a:gd name="connsiteY5" fmla="*/ 106394 h 229838"/>
                            <a:gd name="connsiteX6" fmla="*/ 297371 w 514349"/>
                            <a:gd name="connsiteY6" fmla="*/ 154019 h 229838"/>
                            <a:gd name="connsiteX7" fmla="*/ 275749 w 514349"/>
                            <a:gd name="connsiteY7" fmla="*/ 154019 h 229838"/>
                            <a:gd name="connsiteX8" fmla="*/ 202787 w 514349"/>
                            <a:gd name="connsiteY8" fmla="*/ 63722 h 229838"/>
                            <a:gd name="connsiteX9" fmla="*/ 23336 w 514349"/>
                            <a:gd name="connsiteY9" fmla="*/ 0 h 229838"/>
                            <a:gd name="connsiteX10" fmla="*/ 120491 w 514349"/>
                            <a:gd name="connsiteY10" fmla="*/ 152400 h 229838"/>
                            <a:gd name="connsiteX11" fmla="*/ 122110 w 514349"/>
                            <a:gd name="connsiteY11" fmla="*/ 153638 h 229838"/>
                            <a:gd name="connsiteX12" fmla="*/ 38100 w 514349"/>
                            <a:gd name="connsiteY12" fmla="*/ 153638 h 229838"/>
                            <a:gd name="connsiteX13" fmla="*/ 0 w 514349"/>
                            <a:gd name="connsiteY13" fmla="*/ 191738 h 229838"/>
                            <a:gd name="connsiteX14" fmla="*/ 0 w 514349"/>
                            <a:gd name="connsiteY14" fmla="*/ 229838 h 229838"/>
                            <a:gd name="connsiteX15" fmla="*/ 514350 w 514349"/>
                            <a:gd name="connsiteY15" fmla="*/ 229838 h 229838"/>
                            <a:gd name="connsiteX16" fmla="*/ 514350 w 514349"/>
                            <a:gd name="connsiteY16" fmla="*/ 192119 h 229838"/>
                            <a:gd name="connsiteX17" fmla="*/ 475298 w 514349"/>
                            <a:gd name="connsiteY17" fmla="*/ 154019 h 2298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514349" h="229838">
                              <a:moveTo>
                                <a:pt x="475298" y="154019"/>
                              </a:moveTo>
                              <a:lnTo>
                                <a:pt x="391668" y="154019"/>
                              </a:lnTo>
                              <a:lnTo>
                                <a:pt x="393287" y="152781"/>
                              </a:lnTo>
                              <a:cubicBezTo>
                                <a:pt x="469487" y="92964"/>
                                <a:pt x="490537" y="381"/>
                                <a:pt x="490537" y="381"/>
                              </a:cubicBezTo>
                              <a:cubicBezTo>
                                <a:pt x="490537" y="381"/>
                                <a:pt x="387382" y="4286"/>
                                <a:pt x="310991" y="64103"/>
                              </a:cubicBezTo>
                              <a:cubicBezTo>
                                <a:pt x="295285" y="76462"/>
                                <a:pt x="281119" y="90660"/>
                                <a:pt x="268796" y="106394"/>
                              </a:cubicBezTo>
                              <a:cubicBezTo>
                                <a:pt x="279656" y="121428"/>
                                <a:pt x="289216" y="137361"/>
                                <a:pt x="297371" y="154019"/>
                              </a:cubicBezTo>
                              <a:lnTo>
                                <a:pt x="275749" y="154019"/>
                              </a:lnTo>
                              <a:cubicBezTo>
                                <a:pt x="258201" y="119026"/>
                                <a:pt x="233315" y="88227"/>
                                <a:pt x="202787" y="63722"/>
                              </a:cubicBezTo>
                              <a:cubicBezTo>
                                <a:pt x="126587" y="3905"/>
                                <a:pt x="23336" y="0"/>
                                <a:pt x="23336" y="0"/>
                              </a:cubicBezTo>
                              <a:cubicBezTo>
                                <a:pt x="23336" y="0"/>
                                <a:pt x="44101" y="92964"/>
                                <a:pt x="120491" y="152400"/>
                              </a:cubicBezTo>
                              <a:lnTo>
                                <a:pt x="122110" y="153638"/>
                              </a:lnTo>
                              <a:lnTo>
                                <a:pt x="38100" y="153638"/>
                              </a:lnTo>
                              <a:cubicBezTo>
                                <a:pt x="17058" y="153638"/>
                                <a:pt x="0" y="170697"/>
                                <a:pt x="0" y="191738"/>
                              </a:cubicBezTo>
                              <a:lnTo>
                                <a:pt x="0" y="229838"/>
                              </a:lnTo>
                              <a:lnTo>
                                <a:pt x="514350" y="229838"/>
                              </a:lnTo>
                              <a:lnTo>
                                <a:pt x="514350" y="192119"/>
                              </a:lnTo>
                              <a:cubicBezTo>
                                <a:pt x="513494" y="171074"/>
                                <a:pt x="496358" y="154355"/>
                                <a:pt x="475298" y="1540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0" name="Freeform: Shape 249">
                          <a:extLst>
                            <a:ext uri="{FF2B5EF4-FFF2-40B4-BE49-F238E27FC236}">
                              <a16:creationId xmlns:a16="http://schemas.microsoft.com/office/drawing/2014/main" id="{1368FBC3-17B7-4101-BAFB-03A4EE518F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9829" y="3208577"/>
                          <a:ext cx="216789" cy="203168"/>
                        </a:xfrm>
                        <a:custGeom>
                          <a:avLst/>
                          <a:gdLst>
                            <a:gd name="connsiteX0" fmla="*/ 195453 w 216789"/>
                            <a:gd name="connsiteY0" fmla="*/ 203168 h 203168"/>
                            <a:gd name="connsiteX1" fmla="*/ 216789 w 216789"/>
                            <a:gd name="connsiteY1" fmla="*/ 180023 h 203168"/>
                            <a:gd name="connsiteX2" fmla="*/ 150114 w 216789"/>
                            <a:gd name="connsiteY2" fmla="*/ 68866 h 203168"/>
                            <a:gd name="connsiteX3" fmla="*/ 0 w 216789"/>
                            <a:gd name="connsiteY3" fmla="*/ 0 h 203168"/>
                            <a:gd name="connsiteX4" fmla="*/ 38576 w 216789"/>
                            <a:gd name="connsiteY4" fmla="*/ 106299 h 203168"/>
                            <a:gd name="connsiteX5" fmla="*/ 152876 w 216789"/>
                            <a:gd name="connsiteY5" fmla="*/ 161353 h 203168"/>
                            <a:gd name="connsiteX6" fmla="*/ 195453 w 216789"/>
                            <a:gd name="connsiteY6" fmla="*/ 203168 h 2031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16789" h="203168">
                              <a:moveTo>
                                <a:pt x="195453" y="203168"/>
                              </a:moveTo>
                              <a:cubicBezTo>
                                <a:pt x="202154" y="195084"/>
                                <a:pt x="209276" y="187358"/>
                                <a:pt x="216789" y="180023"/>
                              </a:cubicBezTo>
                              <a:cubicBezTo>
                                <a:pt x="202763" y="138631"/>
                                <a:pt x="180028" y="100727"/>
                                <a:pt x="150114" y="68866"/>
                              </a:cubicBezTo>
                              <a:cubicBezTo>
                                <a:pt x="109317" y="29576"/>
                                <a:pt x="56392" y="5297"/>
                                <a:pt x="0" y="0"/>
                              </a:cubicBezTo>
                              <a:cubicBezTo>
                                <a:pt x="7543" y="37143"/>
                                <a:pt x="20543" y="72963"/>
                                <a:pt x="38576" y="106299"/>
                              </a:cubicBezTo>
                              <a:cubicBezTo>
                                <a:pt x="79941" y="116914"/>
                                <a:pt x="118790" y="135626"/>
                                <a:pt x="152876" y="161353"/>
                              </a:cubicBezTo>
                              <a:cubicBezTo>
                                <a:pt x="168584" y="173659"/>
                                <a:pt x="182866" y="187684"/>
                                <a:pt x="195453" y="2031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1" name="Freeform: Shape 250">
                          <a:extLst>
                            <a:ext uri="{FF2B5EF4-FFF2-40B4-BE49-F238E27FC236}">
                              <a16:creationId xmlns:a16="http://schemas.microsoft.com/office/drawing/2014/main" id="{B893D413-7058-4313-8E2C-2541E6439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5553" y="3113327"/>
                          <a:ext cx="137540" cy="182117"/>
                        </a:xfrm>
                        <a:custGeom>
                          <a:avLst/>
                          <a:gdLst>
                            <a:gd name="connsiteX0" fmla="*/ 114300 w 137540"/>
                            <a:gd name="connsiteY0" fmla="*/ 182118 h 182117"/>
                            <a:gd name="connsiteX1" fmla="*/ 137541 w 137540"/>
                            <a:gd name="connsiteY1" fmla="*/ 153543 h 182117"/>
                            <a:gd name="connsiteX2" fmla="*/ 100203 w 137540"/>
                            <a:gd name="connsiteY2" fmla="*/ 68485 h 182117"/>
                            <a:gd name="connsiteX3" fmla="*/ 0 w 137540"/>
                            <a:gd name="connsiteY3" fmla="*/ 0 h 182117"/>
                            <a:gd name="connsiteX4" fmla="*/ 25241 w 137540"/>
                            <a:gd name="connsiteY4" fmla="*/ 104775 h 182117"/>
                            <a:gd name="connsiteX5" fmla="*/ 88201 w 137540"/>
                            <a:gd name="connsiteY5" fmla="*/ 150305 h 182117"/>
                            <a:gd name="connsiteX6" fmla="*/ 114300 w 137540"/>
                            <a:gd name="connsiteY6" fmla="*/ 182118 h 1821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37540" h="182117">
                              <a:moveTo>
                                <a:pt x="114300" y="182118"/>
                              </a:moveTo>
                              <a:cubicBezTo>
                                <a:pt x="121413" y="172095"/>
                                <a:pt x="129177" y="162549"/>
                                <a:pt x="137541" y="153543"/>
                              </a:cubicBezTo>
                              <a:cubicBezTo>
                                <a:pt x="129262" y="123538"/>
                                <a:pt x="116686" y="94888"/>
                                <a:pt x="100203" y="68485"/>
                              </a:cubicBezTo>
                              <a:cubicBezTo>
                                <a:pt x="57626" y="4286"/>
                                <a:pt x="0" y="0"/>
                                <a:pt x="0" y="0"/>
                              </a:cubicBezTo>
                              <a:cubicBezTo>
                                <a:pt x="4816" y="35695"/>
                                <a:pt x="13274" y="70803"/>
                                <a:pt x="25241" y="104775"/>
                              </a:cubicBezTo>
                              <a:cubicBezTo>
                                <a:pt x="48533" y="116479"/>
                                <a:pt x="69791" y="131852"/>
                                <a:pt x="88201" y="150305"/>
                              </a:cubicBezTo>
                              <a:cubicBezTo>
                                <a:pt x="97747" y="160186"/>
                                <a:pt x="106475" y="170825"/>
                                <a:pt x="114300" y="18211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2" name="Freeform: Shape 251">
                          <a:extLst>
                            <a:ext uri="{FF2B5EF4-FFF2-40B4-BE49-F238E27FC236}">
                              <a16:creationId xmlns:a16="http://schemas.microsoft.com/office/drawing/2014/main" id="{3B6C1E5F-271A-41AA-91A0-1C3F8DC0F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378" y="3113327"/>
                          <a:ext cx="108299" cy="138874"/>
                        </a:xfrm>
                        <a:custGeom>
                          <a:avLst/>
                          <a:gdLst>
                            <a:gd name="connsiteX0" fmla="*/ 7906 w 108299"/>
                            <a:gd name="connsiteY0" fmla="*/ 68866 h 138874"/>
                            <a:gd name="connsiteX1" fmla="*/ 0 w 108299"/>
                            <a:gd name="connsiteY1" fmla="*/ 81725 h 138874"/>
                            <a:gd name="connsiteX2" fmla="*/ 23336 w 108299"/>
                            <a:gd name="connsiteY2" fmla="*/ 138875 h 138874"/>
                            <a:gd name="connsiteX3" fmla="*/ 84868 w 108299"/>
                            <a:gd name="connsiteY3" fmla="*/ 99536 h 138874"/>
                            <a:gd name="connsiteX4" fmla="*/ 108299 w 108299"/>
                            <a:gd name="connsiteY4" fmla="*/ 0 h 138874"/>
                            <a:gd name="connsiteX5" fmla="*/ 7906 w 108299"/>
                            <a:gd name="connsiteY5" fmla="*/ 68866 h 1388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08299" h="138874">
                              <a:moveTo>
                                <a:pt x="7906" y="68866"/>
                              </a:moveTo>
                              <a:cubicBezTo>
                                <a:pt x="5143" y="73057"/>
                                <a:pt x="2572" y="77343"/>
                                <a:pt x="0" y="81725"/>
                              </a:cubicBezTo>
                              <a:cubicBezTo>
                                <a:pt x="9366" y="100087"/>
                                <a:pt x="17172" y="119204"/>
                                <a:pt x="23336" y="138875"/>
                              </a:cubicBezTo>
                              <a:cubicBezTo>
                                <a:pt x="41832" y="122850"/>
                                <a:pt x="62559" y="109598"/>
                                <a:pt x="84868" y="99536"/>
                              </a:cubicBezTo>
                              <a:cubicBezTo>
                                <a:pt x="95876" y="67192"/>
                                <a:pt x="103723" y="33858"/>
                                <a:pt x="108299" y="0"/>
                              </a:cubicBezTo>
                              <a:cubicBezTo>
                                <a:pt x="108299" y="0"/>
                                <a:pt x="51149" y="4286"/>
                                <a:pt x="7906" y="6886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3" name="Freeform: Shape 252">
                          <a:extLst>
                            <a:ext uri="{FF2B5EF4-FFF2-40B4-BE49-F238E27FC236}">
                              <a16:creationId xmlns:a16="http://schemas.microsoft.com/office/drawing/2014/main" id="{E90785FA-F4BC-411E-99C9-B90DE53BE0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9754" y="3046652"/>
                          <a:ext cx="72009" cy="129540"/>
                        </a:xfrm>
                        <a:custGeom>
                          <a:avLst/>
                          <a:gdLst>
                            <a:gd name="connsiteX0" fmla="*/ 32099 w 72009"/>
                            <a:gd name="connsiteY0" fmla="*/ 125063 h 129540"/>
                            <a:gd name="connsiteX1" fmla="*/ 34766 w 72009"/>
                            <a:gd name="connsiteY1" fmla="*/ 129540 h 129540"/>
                            <a:gd name="connsiteX2" fmla="*/ 37624 w 72009"/>
                            <a:gd name="connsiteY2" fmla="*/ 125063 h 129540"/>
                            <a:gd name="connsiteX3" fmla="*/ 72009 w 72009"/>
                            <a:gd name="connsiteY3" fmla="*/ 85725 h 129540"/>
                            <a:gd name="connsiteX4" fmla="*/ 39052 w 72009"/>
                            <a:gd name="connsiteY4" fmla="*/ 0 h 129540"/>
                            <a:gd name="connsiteX5" fmla="*/ 0 w 72009"/>
                            <a:gd name="connsiteY5" fmla="*/ 87440 h 129540"/>
                            <a:gd name="connsiteX6" fmla="*/ 32099 w 72009"/>
                            <a:gd name="connsiteY6" fmla="*/ 125063 h 1295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2009" h="129540">
                              <a:moveTo>
                                <a:pt x="32099" y="125063"/>
                              </a:moveTo>
                              <a:cubicBezTo>
                                <a:pt x="33052" y="126492"/>
                                <a:pt x="33814" y="128016"/>
                                <a:pt x="34766" y="129540"/>
                              </a:cubicBezTo>
                              <a:lnTo>
                                <a:pt x="37624" y="125063"/>
                              </a:lnTo>
                              <a:cubicBezTo>
                                <a:pt x="47231" y="110439"/>
                                <a:pt x="58801" y="97203"/>
                                <a:pt x="72009" y="85725"/>
                              </a:cubicBezTo>
                              <a:cubicBezTo>
                                <a:pt x="65562" y="55606"/>
                                <a:pt x="54442" y="26681"/>
                                <a:pt x="39052" y="0"/>
                              </a:cubicBezTo>
                              <a:cubicBezTo>
                                <a:pt x="21320" y="26803"/>
                                <a:pt x="8126" y="56345"/>
                                <a:pt x="0" y="87440"/>
                              </a:cubicBezTo>
                              <a:cubicBezTo>
                                <a:pt x="12262" y="98559"/>
                                <a:pt x="23050" y="111203"/>
                                <a:pt x="32099" y="12506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243" name="Graphic 158" descr="Deciduous tree">
                        <a:extLst>
                          <a:ext uri="{FF2B5EF4-FFF2-40B4-BE49-F238E27FC236}">
                            <a16:creationId xmlns:a16="http://schemas.microsoft.com/office/drawing/2014/main" id="{1ADC6EBA-8847-4FA1-89B8-8806561D2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8888" y="5715762"/>
                        <a:ext cx="292045" cy="307777"/>
                      </a:xfrm>
                      <a:custGeom>
                        <a:avLst/>
                        <a:gdLst>
                          <a:gd name="connsiteX0" fmla="*/ 717233 w 791527"/>
                          <a:gd name="connsiteY0" fmla="*/ 255270 h 809625"/>
                          <a:gd name="connsiteX1" fmla="*/ 646748 w 791527"/>
                          <a:gd name="connsiteY1" fmla="*/ 164783 h 809625"/>
                          <a:gd name="connsiteX2" fmla="*/ 646748 w 791527"/>
                          <a:gd name="connsiteY2" fmla="*/ 156210 h 809625"/>
                          <a:gd name="connsiteX3" fmla="*/ 528638 w 791527"/>
                          <a:gd name="connsiteY3" fmla="*/ 38100 h 809625"/>
                          <a:gd name="connsiteX4" fmla="*/ 474345 w 791527"/>
                          <a:gd name="connsiteY4" fmla="*/ 51435 h 809625"/>
                          <a:gd name="connsiteX5" fmla="*/ 376238 w 791527"/>
                          <a:gd name="connsiteY5" fmla="*/ 0 h 809625"/>
                          <a:gd name="connsiteX6" fmla="*/ 262890 w 791527"/>
                          <a:gd name="connsiteY6" fmla="*/ 81915 h 809625"/>
                          <a:gd name="connsiteX7" fmla="*/ 204788 w 791527"/>
                          <a:gd name="connsiteY7" fmla="*/ 66675 h 809625"/>
                          <a:gd name="connsiteX8" fmla="*/ 85725 w 791527"/>
                          <a:gd name="connsiteY8" fmla="*/ 185738 h 809625"/>
                          <a:gd name="connsiteX9" fmla="*/ 106680 w 791527"/>
                          <a:gd name="connsiteY9" fmla="*/ 252413 h 809625"/>
                          <a:gd name="connsiteX10" fmla="*/ 0 w 791527"/>
                          <a:gd name="connsiteY10" fmla="*/ 390525 h 809625"/>
                          <a:gd name="connsiteX11" fmla="*/ 142875 w 791527"/>
                          <a:gd name="connsiteY11" fmla="*/ 533400 h 809625"/>
                          <a:gd name="connsiteX12" fmla="*/ 177165 w 791527"/>
                          <a:gd name="connsiteY12" fmla="*/ 529590 h 809625"/>
                          <a:gd name="connsiteX13" fmla="*/ 328613 w 791527"/>
                          <a:gd name="connsiteY13" fmla="*/ 681038 h 809625"/>
                          <a:gd name="connsiteX14" fmla="*/ 324803 w 791527"/>
                          <a:gd name="connsiteY14" fmla="*/ 771525 h 809625"/>
                          <a:gd name="connsiteX15" fmla="*/ 319088 w 791527"/>
                          <a:gd name="connsiteY15" fmla="*/ 784860 h 809625"/>
                          <a:gd name="connsiteX16" fmla="*/ 310515 w 791527"/>
                          <a:gd name="connsiteY16" fmla="*/ 793433 h 809625"/>
                          <a:gd name="connsiteX17" fmla="*/ 317183 w 791527"/>
                          <a:gd name="connsiteY17" fmla="*/ 809625 h 809625"/>
                          <a:gd name="connsiteX18" fmla="*/ 421958 w 791527"/>
                          <a:gd name="connsiteY18" fmla="*/ 809625 h 809625"/>
                          <a:gd name="connsiteX19" fmla="*/ 430530 w 791527"/>
                          <a:gd name="connsiteY19" fmla="*/ 795338 h 809625"/>
                          <a:gd name="connsiteX20" fmla="*/ 422910 w 791527"/>
                          <a:gd name="connsiteY20" fmla="*/ 782955 h 809625"/>
                          <a:gd name="connsiteX21" fmla="*/ 417195 w 791527"/>
                          <a:gd name="connsiteY21" fmla="*/ 769620 h 809625"/>
                          <a:gd name="connsiteX22" fmla="*/ 413385 w 791527"/>
                          <a:gd name="connsiteY22" fmla="*/ 654368 h 809625"/>
                          <a:gd name="connsiteX23" fmla="*/ 414338 w 791527"/>
                          <a:gd name="connsiteY23" fmla="*/ 652463 h 809625"/>
                          <a:gd name="connsiteX24" fmla="*/ 516255 w 791527"/>
                          <a:gd name="connsiteY24" fmla="*/ 571500 h 809625"/>
                          <a:gd name="connsiteX25" fmla="*/ 640080 w 791527"/>
                          <a:gd name="connsiteY25" fmla="*/ 469583 h 809625"/>
                          <a:gd name="connsiteX26" fmla="*/ 677228 w 791527"/>
                          <a:gd name="connsiteY26" fmla="*/ 476250 h 809625"/>
                          <a:gd name="connsiteX27" fmla="*/ 791528 w 791527"/>
                          <a:gd name="connsiteY27" fmla="*/ 361950 h 809625"/>
                          <a:gd name="connsiteX28" fmla="*/ 717233 w 791527"/>
                          <a:gd name="connsiteY28" fmla="*/ 255270 h 809625"/>
                          <a:gd name="connsiteX29" fmla="*/ 374333 w 791527"/>
                          <a:gd name="connsiteY29" fmla="*/ 545783 h 809625"/>
                          <a:gd name="connsiteX30" fmla="*/ 354330 w 791527"/>
                          <a:gd name="connsiteY30" fmla="*/ 465773 h 809625"/>
                          <a:gd name="connsiteX31" fmla="*/ 419100 w 791527"/>
                          <a:gd name="connsiteY31" fmla="*/ 443865 h 809625"/>
                          <a:gd name="connsiteX32" fmla="*/ 374333 w 791527"/>
                          <a:gd name="connsiteY32" fmla="*/ 545783 h 809625"/>
                          <a:gd name="connsiteX33" fmla="*/ 230505 w 791527"/>
                          <a:gd name="connsiteY33" fmla="*/ 502920 h 809625"/>
                          <a:gd name="connsiteX34" fmla="*/ 272415 w 791527"/>
                          <a:gd name="connsiteY34" fmla="*/ 451485 h 809625"/>
                          <a:gd name="connsiteX35" fmla="*/ 299085 w 791527"/>
                          <a:gd name="connsiteY35" fmla="*/ 461010 h 809625"/>
                          <a:gd name="connsiteX36" fmla="*/ 328613 w 791527"/>
                          <a:gd name="connsiteY36" fmla="*/ 578168 h 809625"/>
                          <a:gd name="connsiteX37" fmla="*/ 230505 w 791527"/>
                          <a:gd name="connsiteY37" fmla="*/ 502920 h 809625"/>
                          <a:gd name="connsiteX38" fmla="*/ 494348 w 791527"/>
                          <a:gd name="connsiteY38" fmla="*/ 528638 h 809625"/>
                          <a:gd name="connsiteX39" fmla="*/ 415290 w 791527"/>
                          <a:gd name="connsiteY39" fmla="*/ 573405 h 809625"/>
                          <a:gd name="connsiteX40" fmla="*/ 483870 w 791527"/>
                          <a:gd name="connsiteY40" fmla="*/ 432435 h 809625"/>
                          <a:gd name="connsiteX41" fmla="*/ 566738 w 791527"/>
                          <a:gd name="connsiteY41" fmla="*/ 456248 h 809625"/>
                          <a:gd name="connsiteX42" fmla="*/ 593408 w 791527"/>
                          <a:gd name="connsiteY42" fmla="*/ 453390 h 809625"/>
                          <a:gd name="connsiteX43" fmla="*/ 494348 w 791527"/>
                          <a:gd name="connsiteY43" fmla="*/ 528638 h 809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791527" h="809625">
                            <a:moveTo>
                              <a:pt x="717233" y="255270"/>
                            </a:moveTo>
                            <a:cubicBezTo>
                              <a:pt x="705803" y="217170"/>
                              <a:pt x="681038" y="184785"/>
                              <a:pt x="646748" y="164783"/>
                            </a:cubicBezTo>
                            <a:cubicBezTo>
                              <a:pt x="646748" y="161925"/>
                              <a:pt x="646748" y="159068"/>
                              <a:pt x="646748" y="156210"/>
                            </a:cubicBezTo>
                            <a:cubicBezTo>
                              <a:pt x="647700" y="91440"/>
                              <a:pt x="594360" y="38100"/>
                              <a:pt x="528638" y="38100"/>
                            </a:cubicBezTo>
                            <a:cubicBezTo>
                              <a:pt x="508635" y="38100"/>
                              <a:pt x="490538" y="42863"/>
                              <a:pt x="474345" y="51435"/>
                            </a:cubicBezTo>
                            <a:cubicBezTo>
                              <a:pt x="452438" y="20003"/>
                              <a:pt x="417195" y="0"/>
                              <a:pt x="376238" y="0"/>
                            </a:cubicBezTo>
                            <a:cubicBezTo>
                              <a:pt x="323850" y="0"/>
                              <a:pt x="279083" y="34290"/>
                              <a:pt x="262890" y="81915"/>
                            </a:cubicBezTo>
                            <a:cubicBezTo>
                              <a:pt x="245745" y="72390"/>
                              <a:pt x="225743" y="66675"/>
                              <a:pt x="204788" y="66675"/>
                            </a:cubicBezTo>
                            <a:cubicBezTo>
                              <a:pt x="139065" y="66675"/>
                              <a:pt x="85725" y="120015"/>
                              <a:pt x="85725" y="185738"/>
                            </a:cubicBezTo>
                            <a:cubicBezTo>
                              <a:pt x="85725" y="210503"/>
                              <a:pt x="93345" y="233363"/>
                              <a:pt x="106680" y="252413"/>
                            </a:cubicBezTo>
                            <a:cubicBezTo>
                              <a:pt x="44768" y="268605"/>
                              <a:pt x="0" y="323850"/>
                              <a:pt x="0" y="390525"/>
                            </a:cubicBezTo>
                            <a:cubicBezTo>
                              <a:pt x="0" y="469583"/>
                              <a:pt x="63818" y="533400"/>
                              <a:pt x="142875" y="533400"/>
                            </a:cubicBezTo>
                            <a:cubicBezTo>
                              <a:pt x="154305" y="533400"/>
                              <a:pt x="165735" y="531495"/>
                              <a:pt x="177165" y="529590"/>
                            </a:cubicBezTo>
                            <a:cubicBezTo>
                              <a:pt x="222885" y="550545"/>
                              <a:pt x="323850" y="611505"/>
                              <a:pt x="328613" y="681038"/>
                            </a:cubicBezTo>
                            <a:lnTo>
                              <a:pt x="324803" y="771525"/>
                            </a:lnTo>
                            <a:cubicBezTo>
                              <a:pt x="324803" y="776288"/>
                              <a:pt x="322898" y="781050"/>
                              <a:pt x="319088" y="784860"/>
                            </a:cubicBezTo>
                            <a:lnTo>
                              <a:pt x="310515" y="793433"/>
                            </a:lnTo>
                            <a:cubicBezTo>
                              <a:pt x="304800" y="800100"/>
                              <a:pt x="308610" y="809625"/>
                              <a:pt x="317183" y="809625"/>
                            </a:cubicBezTo>
                            <a:lnTo>
                              <a:pt x="421958" y="809625"/>
                            </a:lnTo>
                            <a:cubicBezTo>
                              <a:pt x="429578" y="809625"/>
                              <a:pt x="433388" y="802005"/>
                              <a:pt x="430530" y="795338"/>
                            </a:cubicBezTo>
                            <a:cubicBezTo>
                              <a:pt x="430530" y="795338"/>
                              <a:pt x="425768" y="785813"/>
                              <a:pt x="422910" y="782955"/>
                            </a:cubicBezTo>
                            <a:cubicBezTo>
                              <a:pt x="420053" y="779145"/>
                              <a:pt x="417195" y="775335"/>
                              <a:pt x="417195" y="769620"/>
                            </a:cubicBezTo>
                            <a:lnTo>
                              <a:pt x="413385" y="654368"/>
                            </a:lnTo>
                            <a:cubicBezTo>
                              <a:pt x="413385" y="653415"/>
                              <a:pt x="414338" y="652463"/>
                              <a:pt x="414338" y="652463"/>
                            </a:cubicBezTo>
                            <a:cubicBezTo>
                              <a:pt x="421958" y="618173"/>
                              <a:pt x="467678" y="595313"/>
                              <a:pt x="516255" y="571500"/>
                            </a:cubicBezTo>
                            <a:cubicBezTo>
                              <a:pt x="564833" y="547688"/>
                              <a:pt x="621983" y="519113"/>
                              <a:pt x="640080" y="469583"/>
                            </a:cubicBezTo>
                            <a:cubicBezTo>
                              <a:pt x="651510" y="473393"/>
                              <a:pt x="663893" y="476250"/>
                              <a:pt x="677228" y="476250"/>
                            </a:cubicBezTo>
                            <a:cubicBezTo>
                              <a:pt x="740093" y="476250"/>
                              <a:pt x="791528" y="424815"/>
                              <a:pt x="791528" y="361950"/>
                            </a:cubicBezTo>
                            <a:cubicBezTo>
                              <a:pt x="790575" y="313373"/>
                              <a:pt x="760095" y="271463"/>
                              <a:pt x="717233" y="255270"/>
                            </a:cubicBezTo>
                            <a:close/>
                            <a:moveTo>
                              <a:pt x="374333" y="545783"/>
                            </a:moveTo>
                            <a:cubicBezTo>
                              <a:pt x="371475" y="521970"/>
                              <a:pt x="365760" y="493395"/>
                              <a:pt x="354330" y="465773"/>
                            </a:cubicBezTo>
                            <a:cubicBezTo>
                              <a:pt x="378143" y="462915"/>
                              <a:pt x="400050" y="455295"/>
                              <a:pt x="419100" y="443865"/>
                            </a:cubicBezTo>
                            <a:cubicBezTo>
                              <a:pt x="399098" y="478155"/>
                              <a:pt x="383858" y="515303"/>
                              <a:pt x="374333" y="545783"/>
                            </a:cubicBezTo>
                            <a:close/>
                            <a:moveTo>
                              <a:pt x="230505" y="502920"/>
                            </a:moveTo>
                            <a:cubicBezTo>
                              <a:pt x="247650" y="489585"/>
                              <a:pt x="261938" y="471488"/>
                              <a:pt x="272415" y="451485"/>
                            </a:cubicBezTo>
                            <a:cubicBezTo>
                              <a:pt x="280988" y="455295"/>
                              <a:pt x="289560" y="459105"/>
                              <a:pt x="299085" y="461010"/>
                            </a:cubicBezTo>
                            <a:cubicBezTo>
                              <a:pt x="323850" y="501968"/>
                              <a:pt x="328613" y="548640"/>
                              <a:pt x="328613" y="578168"/>
                            </a:cubicBezTo>
                            <a:cubicBezTo>
                              <a:pt x="298133" y="545783"/>
                              <a:pt x="259080" y="520065"/>
                              <a:pt x="230505" y="502920"/>
                            </a:cubicBezTo>
                            <a:close/>
                            <a:moveTo>
                              <a:pt x="494348" y="528638"/>
                            </a:moveTo>
                            <a:cubicBezTo>
                              <a:pt x="466725" y="541973"/>
                              <a:pt x="438150" y="556260"/>
                              <a:pt x="415290" y="573405"/>
                            </a:cubicBezTo>
                            <a:cubicBezTo>
                              <a:pt x="427673" y="534353"/>
                              <a:pt x="449580" y="475298"/>
                              <a:pt x="483870" y="432435"/>
                            </a:cubicBezTo>
                            <a:cubicBezTo>
                              <a:pt x="507683" y="447675"/>
                              <a:pt x="536258" y="456248"/>
                              <a:pt x="566738" y="456248"/>
                            </a:cubicBezTo>
                            <a:cubicBezTo>
                              <a:pt x="576263" y="456248"/>
                              <a:pt x="584835" y="455295"/>
                              <a:pt x="593408" y="453390"/>
                            </a:cubicBezTo>
                            <a:cubicBezTo>
                              <a:pt x="582930" y="482918"/>
                              <a:pt x="545783" y="502920"/>
                              <a:pt x="494348" y="528638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pic>
                    <p:nvPicPr>
                      <p:cNvPr id="244" name="Graphic 243" descr="Lotus Flower">
                        <a:extLst>
                          <a:ext uri="{FF2B5EF4-FFF2-40B4-BE49-F238E27FC236}">
                            <a16:creationId xmlns:a16="http://schemas.microsoft.com/office/drawing/2014/main" id="{80484379-F9EA-49EA-8F2E-EE70F518EF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063129" y="5470595"/>
                        <a:ext cx="427440" cy="42744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45" name="Graphic 158" descr="Deciduous tree">
                        <a:extLst>
                          <a:ext uri="{FF2B5EF4-FFF2-40B4-BE49-F238E27FC236}">
                            <a16:creationId xmlns:a16="http://schemas.microsoft.com/office/drawing/2014/main" id="{8C987213-E58A-4E27-B98A-995042401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0643" y="6067063"/>
                        <a:ext cx="292045" cy="307777"/>
                      </a:xfrm>
                      <a:custGeom>
                        <a:avLst/>
                        <a:gdLst>
                          <a:gd name="connsiteX0" fmla="*/ 717233 w 791527"/>
                          <a:gd name="connsiteY0" fmla="*/ 255270 h 809625"/>
                          <a:gd name="connsiteX1" fmla="*/ 646748 w 791527"/>
                          <a:gd name="connsiteY1" fmla="*/ 164783 h 809625"/>
                          <a:gd name="connsiteX2" fmla="*/ 646748 w 791527"/>
                          <a:gd name="connsiteY2" fmla="*/ 156210 h 809625"/>
                          <a:gd name="connsiteX3" fmla="*/ 528638 w 791527"/>
                          <a:gd name="connsiteY3" fmla="*/ 38100 h 809625"/>
                          <a:gd name="connsiteX4" fmla="*/ 474345 w 791527"/>
                          <a:gd name="connsiteY4" fmla="*/ 51435 h 809625"/>
                          <a:gd name="connsiteX5" fmla="*/ 376238 w 791527"/>
                          <a:gd name="connsiteY5" fmla="*/ 0 h 809625"/>
                          <a:gd name="connsiteX6" fmla="*/ 262890 w 791527"/>
                          <a:gd name="connsiteY6" fmla="*/ 81915 h 809625"/>
                          <a:gd name="connsiteX7" fmla="*/ 204788 w 791527"/>
                          <a:gd name="connsiteY7" fmla="*/ 66675 h 809625"/>
                          <a:gd name="connsiteX8" fmla="*/ 85725 w 791527"/>
                          <a:gd name="connsiteY8" fmla="*/ 185738 h 809625"/>
                          <a:gd name="connsiteX9" fmla="*/ 106680 w 791527"/>
                          <a:gd name="connsiteY9" fmla="*/ 252413 h 809625"/>
                          <a:gd name="connsiteX10" fmla="*/ 0 w 791527"/>
                          <a:gd name="connsiteY10" fmla="*/ 390525 h 809625"/>
                          <a:gd name="connsiteX11" fmla="*/ 142875 w 791527"/>
                          <a:gd name="connsiteY11" fmla="*/ 533400 h 809625"/>
                          <a:gd name="connsiteX12" fmla="*/ 177165 w 791527"/>
                          <a:gd name="connsiteY12" fmla="*/ 529590 h 809625"/>
                          <a:gd name="connsiteX13" fmla="*/ 328613 w 791527"/>
                          <a:gd name="connsiteY13" fmla="*/ 681038 h 809625"/>
                          <a:gd name="connsiteX14" fmla="*/ 324803 w 791527"/>
                          <a:gd name="connsiteY14" fmla="*/ 771525 h 809625"/>
                          <a:gd name="connsiteX15" fmla="*/ 319088 w 791527"/>
                          <a:gd name="connsiteY15" fmla="*/ 784860 h 809625"/>
                          <a:gd name="connsiteX16" fmla="*/ 310515 w 791527"/>
                          <a:gd name="connsiteY16" fmla="*/ 793433 h 809625"/>
                          <a:gd name="connsiteX17" fmla="*/ 317183 w 791527"/>
                          <a:gd name="connsiteY17" fmla="*/ 809625 h 809625"/>
                          <a:gd name="connsiteX18" fmla="*/ 421958 w 791527"/>
                          <a:gd name="connsiteY18" fmla="*/ 809625 h 809625"/>
                          <a:gd name="connsiteX19" fmla="*/ 430530 w 791527"/>
                          <a:gd name="connsiteY19" fmla="*/ 795338 h 809625"/>
                          <a:gd name="connsiteX20" fmla="*/ 422910 w 791527"/>
                          <a:gd name="connsiteY20" fmla="*/ 782955 h 809625"/>
                          <a:gd name="connsiteX21" fmla="*/ 417195 w 791527"/>
                          <a:gd name="connsiteY21" fmla="*/ 769620 h 809625"/>
                          <a:gd name="connsiteX22" fmla="*/ 413385 w 791527"/>
                          <a:gd name="connsiteY22" fmla="*/ 654368 h 809625"/>
                          <a:gd name="connsiteX23" fmla="*/ 414338 w 791527"/>
                          <a:gd name="connsiteY23" fmla="*/ 652463 h 809625"/>
                          <a:gd name="connsiteX24" fmla="*/ 516255 w 791527"/>
                          <a:gd name="connsiteY24" fmla="*/ 571500 h 809625"/>
                          <a:gd name="connsiteX25" fmla="*/ 640080 w 791527"/>
                          <a:gd name="connsiteY25" fmla="*/ 469583 h 809625"/>
                          <a:gd name="connsiteX26" fmla="*/ 677228 w 791527"/>
                          <a:gd name="connsiteY26" fmla="*/ 476250 h 809625"/>
                          <a:gd name="connsiteX27" fmla="*/ 791528 w 791527"/>
                          <a:gd name="connsiteY27" fmla="*/ 361950 h 809625"/>
                          <a:gd name="connsiteX28" fmla="*/ 717233 w 791527"/>
                          <a:gd name="connsiteY28" fmla="*/ 255270 h 809625"/>
                          <a:gd name="connsiteX29" fmla="*/ 374333 w 791527"/>
                          <a:gd name="connsiteY29" fmla="*/ 545783 h 809625"/>
                          <a:gd name="connsiteX30" fmla="*/ 354330 w 791527"/>
                          <a:gd name="connsiteY30" fmla="*/ 465773 h 809625"/>
                          <a:gd name="connsiteX31" fmla="*/ 419100 w 791527"/>
                          <a:gd name="connsiteY31" fmla="*/ 443865 h 809625"/>
                          <a:gd name="connsiteX32" fmla="*/ 374333 w 791527"/>
                          <a:gd name="connsiteY32" fmla="*/ 545783 h 809625"/>
                          <a:gd name="connsiteX33" fmla="*/ 230505 w 791527"/>
                          <a:gd name="connsiteY33" fmla="*/ 502920 h 809625"/>
                          <a:gd name="connsiteX34" fmla="*/ 272415 w 791527"/>
                          <a:gd name="connsiteY34" fmla="*/ 451485 h 809625"/>
                          <a:gd name="connsiteX35" fmla="*/ 299085 w 791527"/>
                          <a:gd name="connsiteY35" fmla="*/ 461010 h 809625"/>
                          <a:gd name="connsiteX36" fmla="*/ 328613 w 791527"/>
                          <a:gd name="connsiteY36" fmla="*/ 578168 h 809625"/>
                          <a:gd name="connsiteX37" fmla="*/ 230505 w 791527"/>
                          <a:gd name="connsiteY37" fmla="*/ 502920 h 809625"/>
                          <a:gd name="connsiteX38" fmla="*/ 494348 w 791527"/>
                          <a:gd name="connsiteY38" fmla="*/ 528638 h 809625"/>
                          <a:gd name="connsiteX39" fmla="*/ 415290 w 791527"/>
                          <a:gd name="connsiteY39" fmla="*/ 573405 h 809625"/>
                          <a:gd name="connsiteX40" fmla="*/ 483870 w 791527"/>
                          <a:gd name="connsiteY40" fmla="*/ 432435 h 809625"/>
                          <a:gd name="connsiteX41" fmla="*/ 566738 w 791527"/>
                          <a:gd name="connsiteY41" fmla="*/ 456248 h 809625"/>
                          <a:gd name="connsiteX42" fmla="*/ 593408 w 791527"/>
                          <a:gd name="connsiteY42" fmla="*/ 453390 h 809625"/>
                          <a:gd name="connsiteX43" fmla="*/ 494348 w 791527"/>
                          <a:gd name="connsiteY43" fmla="*/ 528638 h 809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791527" h="809625">
                            <a:moveTo>
                              <a:pt x="717233" y="255270"/>
                            </a:moveTo>
                            <a:cubicBezTo>
                              <a:pt x="705803" y="217170"/>
                              <a:pt x="681038" y="184785"/>
                              <a:pt x="646748" y="164783"/>
                            </a:cubicBezTo>
                            <a:cubicBezTo>
                              <a:pt x="646748" y="161925"/>
                              <a:pt x="646748" y="159068"/>
                              <a:pt x="646748" y="156210"/>
                            </a:cubicBezTo>
                            <a:cubicBezTo>
                              <a:pt x="647700" y="91440"/>
                              <a:pt x="594360" y="38100"/>
                              <a:pt x="528638" y="38100"/>
                            </a:cubicBezTo>
                            <a:cubicBezTo>
                              <a:pt x="508635" y="38100"/>
                              <a:pt x="490538" y="42863"/>
                              <a:pt x="474345" y="51435"/>
                            </a:cubicBezTo>
                            <a:cubicBezTo>
                              <a:pt x="452438" y="20003"/>
                              <a:pt x="417195" y="0"/>
                              <a:pt x="376238" y="0"/>
                            </a:cubicBezTo>
                            <a:cubicBezTo>
                              <a:pt x="323850" y="0"/>
                              <a:pt x="279083" y="34290"/>
                              <a:pt x="262890" y="81915"/>
                            </a:cubicBezTo>
                            <a:cubicBezTo>
                              <a:pt x="245745" y="72390"/>
                              <a:pt x="225743" y="66675"/>
                              <a:pt x="204788" y="66675"/>
                            </a:cubicBezTo>
                            <a:cubicBezTo>
                              <a:pt x="139065" y="66675"/>
                              <a:pt x="85725" y="120015"/>
                              <a:pt x="85725" y="185738"/>
                            </a:cubicBezTo>
                            <a:cubicBezTo>
                              <a:pt x="85725" y="210503"/>
                              <a:pt x="93345" y="233363"/>
                              <a:pt x="106680" y="252413"/>
                            </a:cubicBezTo>
                            <a:cubicBezTo>
                              <a:pt x="44768" y="268605"/>
                              <a:pt x="0" y="323850"/>
                              <a:pt x="0" y="390525"/>
                            </a:cubicBezTo>
                            <a:cubicBezTo>
                              <a:pt x="0" y="469583"/>
                              <a:pt x="63818" y="533400"/>
                              <a:pt x="142875" y="533400"/>
                            </a:cubicBezTo>
                            <a:cubicBezTo>
                              <a:pt x="154305" y="533400"/>
                              <a:pt x="165735" y="531495"/>
                              <a:pt x="177165" y="529590"/>
                            </a:cubicBezTo>
                            <a:cubicBezTo>
                              <a:pt x="222885" y="550545"/>
                              <a:pt x="323850" y="611505"/>
                              <a:pt x="328613" y="681038"/>
                            </a:cubicBezTo>
                            <a:lnTo>
                              <a:pt x="324803" y="771525"/>
                            </a:lnTo>
                            <a:cubicBezTo>
                              <a:pt x="324803" y="776288"/>
                              <a:pt x="322898" y="781050"/>
                              <a:pt x="319088" y="784860"/>
                            </a:cubicBezTo>
                            <a:lnTo>
                              <a:pt x="310515" y="793433"/>
                            </a:lnTo>
                            <a:cubicBezTo>
                              <a:pt x="304800" y="800100"/>
                              <a:pt x="308610" y="809625"/>
                              <a:pt x="317183" y="809625"/>
                            </a:cubicBezTo>
                            <a:lnTo>
                              <a:pt x="421958" y="809625"/>
                            </a:lnTo>
                            <a:cubicBezTo>
                              <a:pt x="429578" y="809625"/>
                              <a:pt x="433388" y="802005"/>
                              <a:pt x="430530" y="795338"/>
                            </a:cubicBezTo>
                            <a:cubicBezTo>
                              <a:pt x="430530" y="795338"/>
                              <a:pt x="425768" y="785813"/>
                              <a:pt x="422910" y="782955"/>
                            </a:cubicBezTo>
                            <a:cubicBezTo>
                              <a:pt x="420053" y="779145"/>
                              <a:pt x="417195" y="775335"/>
                              <a:pt x="417195" y="769620"/>
                            </a:cubicBezTo>
                            <a:lnTo>
                              <a:pt x="413385" y="654368"/>
                            </a:lnTo>
                            <a:cubicBezTo>
                              <a:pt x="413385" y="653415"/>
                              <a:pt x="414338" y="652463"/>
                              <a:pt x="414338" y="652463"/>
                            </a:cubicBezTo>
                            <a:cubicBezTo>
                              <a:pt x="421958" y="618173"/>
                              <a:pt x="467678" y="595313"/>
                              <a:pt x="516255" y="571500"/>
                            </a:cubicBezTo>
                            <a:cubicBezTo>
                              <a:pt x="564833" y="547688"/>
                              <a:pt x="621983" y="519113"/>
                              <a:pt x="640080" y="469583"/>
                            </a:cubicBezTo>
                            <a:cubicBezTo>
                              <a:pt x="651510" y="473393"/>
                              <a:pt x="663893" y="476250"/>
                              <a:pt x="677228" y="476250"/>
                            </a:cubicBezTo>
                            <a:cubicBezTo>
                              <a:pt x="740093" y="476250"/>
                              <a:pt x="791528" y="424815"/>
                              <a:pt x="791528" y="361950"/>
                            </a:cubicBezTo>
                            <a:cubicBezTo>
                              <a:pt x="790575" y="313373"/>
                              <a:pt x="760095" y="271463"/>
                              <a:pt x="717233" y="255270"/>
                            </a:cubicBezTo>
                            <a:close/>
                            <a:moveTo>
                              <a:pt x="374333" y="545783"/>
                            </a:moveTo>
                            <a:cubicBezTo>
                              <a:pt x="371475" y="521970"/>
                              <a:pt x="365760" y="493395"/>
                              <a:pt x="354330" y="465773"/>
                            </a:cubicBezTo>
                            <a:cubicBezTo>
                              <a:pt x="378143" y="462915"/>
                              <a:pt x="400050" y="455295"/>
                              <a:pt x="419100" y="443865"/>
                            </a:cubicBezTo>
                            <a:cubicBezTo>
                              <a:pt x="399098" y="478155"/>
                              <a:pt x="383858" y="515303"/>
                              <a:pt x="374333" y="545783"/>
                            </a:cubicBezTo>
                            <a:close/>
                            <a:moveTo>
                              <a:pt x="230505" y="502920"/>
                            </a:moveTo>
                            <a:cubicBezTo>
                              <a:pt x="247650" y="489585"/>
                              <a:pt x="261938" y="471488"/>
                              <a:pt x="272415" y="451485"/>
                            </a:cubicBezTo>
                            <a:cubicBezTo>
                              <a:pt x="280988" y="455295"/>
                              <a:pt x="289560" y="459105"/>
                              <a:pt x="299085" y="461010"/>
                            </a:cubicBezTo>
                            <a:cubicBezTo>
                              <a:pt x="323850" y="501968"/>
                              <a:pt x="328613" y="548640"/>
                              <a:pt x="328613" y="578168"/>
                            </a:cubicBezTo>
                            <a:cubicBezTo>
                              <a:pt x="298133" y="545783"/>
                              <a:pt x="259080" y="520065"/>
                              <a:pt x="230505" y="502920"/>
                            </a:cubicBezTo>
                            <a:close/>
                            <a:moveTo>
                              <a:pt x="494348" y="528638"/>
                            </a:moveTo>
                            <a:cubicBezTo>
                              <a:pt x="466725" y="541973"/>
                              <a:pt x="438150" y="556260"/>
                              <a:pt x="415290" y="573405"/>
                            </a:cubicBezTo>
                            <a:cubicBezTo>
                              <a:pt x="427673" y="534353"/>
                              <a:pt x="449580" y="475298"/>
                              <a:pt x="483870" y="432435"/>
                            </a:cubicBezTo>
                            <a:cubicBezTo>
                              <a:pt x="507683" y="447675"/>
                              <a:pt x="536258" y="456248"/>
                              <a:pt x="566738" y="456248"/>
                            </a:cubicBezTo>
                            <a:cubicBezTo>
                              <a:pt x="576263" y="456248"/>
                              <a:pt x="584835" y="455295"/>
                              <a:pt x="593408" y="453390"/>
                            </a:cubicBezTo>
                            <a:cubicBezTo>
                              <a:pt x="582930" y="482918"/>
                              <a:pt x="545783" y="502920"/>
                              <a:pt x="494348" y="528638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pic>
                    <p:nvPicPr>
                      <p:cNvPr id="246" name="Graphic 245" descr="Cactus">
                        <a:extLst>
                          <a:ext uri="{FF2B5EF4-FFF2-40B4-BE49-F238E27FC236}">
                            <a16:creationId xmlns:a16="http://schemas.microsoft.com/office/drawing/2014/main" id="{47C4880F-A15E-475C-B26F-8F7F879672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2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188443" y="6134141"/>
                        <a:ext cx="404788" cy="404788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0622ED2D-B79B-45A5-839B-47D29630FF44}"/>
                      </a:ext>
                    </a:extLst>
                  </p:cNvPr>
                  <p:cNvGrpSpPr/>
                  <p:nvPr/>
                </p:nvGrpSpPr>
                <p:grpSpPr>
                  <a:xfrm>
                    <a:off x="8077867" y="3920910"/>
                    <a:ext cx="964659" cy="876007"/>
                    <a:chOff x="8215111" y="4376815"/>
                    <a:chExt cx="964659" cy="876007"/>
                  </a:xfrm>
                </p:grpSpPr>
                <p:pic>
                  <p:nvPicPr>
                    <p:cNvPr id="254" name="Graphic 253" descr="Cactus">
                      <a:extLst>
                        <a:ext uri="{FF2B5EF4-FFF2-40B4-BE49-F238E27FC236}">
                          <a16:creationId xmlns:a16="http://schemas.microsoft.com/office/drawing/2014/main" id="{2FDC6F2F-B61B-4FDB-8C2D-BDF3B98B2C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215111" y="4619362"/>
                      <a:ext cx="404788" cy="40478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6" name="Graphic 255" descr="Flower">
                      <a:extLst>
                        <a:ext uri="{FF2B5EF4-FFF2-40B4-BE49-F238E27FC236}">
                          <a16:creationId xmlns:a16="http://schemas.microsoft.com/office/drawing/2014/main" id="{B9A9205A-5118-4DA1-95A3-540E6AF83F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515157" y="4376815"/>
                      <a:ext cx="356716" cy="356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7" name="Graphic 256" descr="Flower">
                      <a:extLst>
                        <a:ext uri="{FF2B5EF4-FFF2-40B4-BE49-F238E27FC236}">
                          <a16:creationId xmlns:a16="http://schemas.microsoft.com/office/drawing/2014/main" id="{3B859CA6-0053-466C-A50C-627C5695A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04392" y="4436408"/>
                      <a:ext cx="356716" cy="356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8" name="Graphic 257" descr="Flower">
                      <a:extLst>
                        <a:ext uri="{FF2B5EF4-FFF2-40B4-BE49-F238E27FC236}">
                          <a16:creationId xmlns:a16="http://schemas.microsoft.com/office/drawing/2014/main" id="{8AF0C074-012C-48BF-91EC-7074DA8EFC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59055" y="4896106"/>
                      <a:ext cx="356716" cy="356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9" name="Graphic 258" descr="Flower">
                      <a:extLst>
                        <a:ext uri="{FF2B5EF4-FFF2-40B4-BE49-F238E27FC236}">
                          <a16:creationId xmlns:a16="http://schemas.microsoft.com/office/drawing/2014/main" id="{3FB8CA0E-AAA6-4240-8A0C-CF0E0FAAD3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23054" y="4821837"/>
                      <a:ext cx="356716" cy="356716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263" name="Straight Arrow Connector 262">
                  <a:extLst>
                    <a:ext uri="{FF2B5EF4-FFF2-40B4-BE49-F238E27FC236}">
                      <a16:creationId xmlns:a16="http://schemas.microsoft.com/office/drawing/2014/main" id="{DC004235-3510-476C-A4C9-AC14E5F64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9206" y="4291156"/>
                  <a:ext cx="1387585" cy="62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CE3AEE54-EB81-4A10-9C2C-6BD68DE80D15}"/>
                    </a:ext>
                  </a:extLst>
                </p:cNvPr>
                <p:cNvSpPr txBox="1"/>
                <p:nvPr/>
              </p:nvSpPr>
              <p:spPr>
                <a:xfrm>
                  <a:off x="3599346" y="3915053"/>
                  <a:ext cx="63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1</a:t>
                  </a:r>
                  <a:endParaRPr lang="en-GB" dirty="0"/>
                </a:p>
              </p:txBody>
            </p:sp>
            <p:cxnSp>
              <p:nvCxnSpPr>
                <p:cNvPr id="278" name="Straight Arrow Connector 277">
                  <a:extLst>
                    <a:ext uri="{FF2B5EF4-FFF2-40B4-BE49-F238E27FC236}">
                      <a16:creationId xmlns:a16="http://schemas.microsoft.com/office/drawing/2014/main" id="{ADF11AD1-024A-4250-BE6B-7179A4F1C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0913" y="5937238"/>
                  <a:ext cx="613928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D1D54368-227E-4AE6-92A7-7C59A0B5BA88}"/>
                    </a:ext>
                  </a:extLst>
                </p:cNvPr>
                <p:cNvSpPr txBox="1"/>
                <p:nvPr/>
              </p:nvSpPr>
              <p:spPr>
                <a:xfrm>
                  <a:off x="3599346" y="5542539"/>
                  <a:ext cx="6337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3</a:t>
                  </a:r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053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DanielaG</dc:creator>
  <cp:lastModifiedBy>DanielaG</cp:lastModifiedBy>
  <cp:revision>15</cp:revision>
  <dcterms:created xsi:type="dcterms:W3CDTF">2020-04-29T19:41:48Z</dcterms:created>
  <dcterms:modified xsi:type="dcterms:W3CDTF">2020-04-29T22:25:57Z</dcterms:modified>
</cp:coreProperties>
</file>