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50A6C-4390-8743-A380-465740B9079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D01D-FBA3-5D44-AABD-DCDE99E447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22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13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3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2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01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1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1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6341-25A9-4A43-B16C-D27D6DBEA608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29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571627" y="928687"/>
            <a:ext cx="14873289" cy="2166938"/>
          </a:xfrm>
        </p:spPr>
        <p:txBody>
          <a:bodyPr>
            <a:normAutofit fontScale="90000"/>
          </a:bodyPr>
          <a:lstStyle/>
          <a:p>
            <a:r>
              <a:rPr kumimoji="1" lang="en-US" altLang="ja-JP" sz="221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STEP </a:t>
            </a:r>
            <a:r>
              <a:rPr kumimoji="1" lang="mr-IN" altLang="ja-JP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–</a:t>
            </a:r>
            <a:r>
              <a:rPr kumimoji="1" lang="en-US" altLang="ja-JP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Graduation Roadshow</a:t>
            </a:r>
            <a:br>
              <a:rPr kumimoji="1" lang="en-US" altLang="ja-JP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</a:br>
            <a:r>
              <a:rPr kumimoji="1" lang="en-US" altLang="ja-JP" sz="44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Group 2</a:t>
            </a:r>
            <a:endParaRPr kumimoji="1" lang="zh-CN" altLang="en-US" sz="4400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86250"/>
            <a:ext cx="9144000" cy="97155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Communication for Better </a:t>
            </a:r>
            <a:r>
              <a:rPr kumimoji="1" lang="en-US" altLang="zh-CN" dirty="0">
                <a:solidFill>
                  <a:schemeClr val="bg1"/>
                </a:solidFill>
              </a:rPr>
              <a:t>R</a:t>
            </a:r>
            <a:r>
              <a:rPr kumimoji="1" lang="en-US" altLang="zh-CN" dirty="0" smtClean="0">
                <a:solidFill>
                  <a:schemeClr val="bg1"/>
                </a:solidFill>
              </a:rPr>
              <a:t>elationships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Action Plans:</a:t>
            </a:r>
          </a:p>
          <a:p>
            <a:pPr lvl="1"/>
            <a:r>
              <a:rPr kumimoji="1" lang="en-US" altLang="zh-CN" dirty="0" smtClean="0"/>
              <a:t>Book</a:t>
            </a:r>
          </a:p>
          <a:p>
            <a:pPr lvl="1"/>
            <a:r>
              <a:rPr kumimoji="1" lang="en-US" altLang="zh-CN" dirty="0" smtClean="0"/>
              <a:t>Sharing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Upload Avatars .. </a:t>
            </a:r>
          </a:p>
        </p:txBody>
      </p:sp>
    </p:spTree>
    <p:extLst>
      <p:ext uri="{BB962C8B-B14F-4D97-AF65-F5344CB8AC3E}">
        <p14:creationId xmlns:p14="http://schemas.microsoft.com/office/powerpoint/2010/main" val="35227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35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Team Member Introduction</a:t>
            </a:r>
            <a:endParaRPr kumimoji="1" lang="zh-CN" altLang="en-US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4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Rophie’s Trouble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 </a:t>
            </a:r>
            <a:r>
              <a:rPr kumimoji="1" lang="en-US" altLang="zh-CN" dirty="0" err="1" smtClean="0"/>
              <a:t>Wt</a:t>
            </a:r>
            <a:r>
              <a:rPr kumimoji="1" lang="en-US" altLang="zh-CN" dirty="0" smtClean="0"/>
              <a:t> is t </a:t>
            </a:r>
            <a:r>
              <a:rPr kumimoji="1" lang="en-US" altLang="zh-CN" dirty="0" err="1" smtClean="0"/>
              <a:t>iss</a:t>
            </a:r>
            <a:r>
              <a:rPr kumimoji="1" lang="en-US" altLang="zh-CN" dirty="0" smtClean="0"/>
              <a:t> of t’s rep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721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Rophie’s Trouble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Analysis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TW/HK Colleague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Different Culture Backgrounds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MVS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Red for Traders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438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Rophie’s Trouble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Respect for both Culture and MVS differences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Training for new joiners (Abbreviation Words)</a:t>
            </a:r>
          </a:p>
          <a:p>
            <a:pPr lvl="1"/>
            <a:r>
              <a:rPr kumimoji="1" lang="en-US" altLang="zh-CN" dirty="0" smtClean="0"/>
              <a:t>Avoid using Abbreviation Words in email which may lead to misunderstanding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Summarize the requirements and send email to the trader for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163967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Ineffective Communication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Sample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72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Email</a:t>
            </a:r>
          </a:p>
          <a:p>
            <a:pPr lvl="1"/>
            <a:r>
              <a:rPr kumimoji="1" lang="en-US" altLang="zh-CN" dirty="0" smtClean="0"/>
              <a:t>Present what exactly do you want from him/her in the email</a:t>
            </a:r>
          </a:p>
          <a:p>
            <a:pPr lvl="1"/>
            <a:r>
              <a:rPr kumimoji="1" lang="en-US" altLang="zh-CN" dirty="0" smtClean="0"/>
              <a:t>Bring MVS into consideration?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64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Communication Priority</a:t>
            </a:r>
          </a:p>
          <a:p>
            <a:pPr lvl="1"/>
            <a:r>
              <a:rPr kumimoji="1" lang="en-US" altLang="zh-CN" dirty="0" smtClean="0"/>
              <a:t>Face to Face</a:t>
            </a:r>
          </a:p>
          <a:p>
            <a:pPr lvl="1"/>
            <a:r>
              <a:rPr kumimoji="1" lang="en-US" altLang="zh-CN" dirty="0" smtClean="0"/>
              <a:t>Video Conference</a:t>
            </a:r>
          </a:p>
          <a:p>
            <a:pPr lvl="1"/>
            <a:r>
              <a:rPr kumimoji="1" lang="en-US" altLang="zh-CN" dirty="0" smtClean="0"/>
              <a:t>Instant Chat</a:t>
            </a:r>
          </a:p>
          <a:p>
            <a:pPr lvl="1"/>
            <a:r>
              <a:rPr kumimoji="1" lang="en-US" altLang="zh-CN" dirty="0" smtClean="0"/>
              <a:t>Email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Avatar..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Being or Doing, do you have enough exposure?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65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Build the relationship if any chances</a:t>
            </a:r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05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154</Words>
  <Application>Microsoft Macintosh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Impact</vt:lpstr>
      <vt:lpstr>Mangal</vt:lpstr>
      <vt:lpstr>Arial</vt:lpstr>
      <vt:lpstr>Office 主题</vt:lpstr>
      <vt:lpstr>STEP – Graduation Roadshow Group 2</vt:lpstr>
      <vt:lpstr>Team Member Introduction</vt:lpstr>
      <vt:lpstr>Rophie’s Trouble</vt:lpstr>
      <vt:lpstr>Rophie’s Trouble – Analysis </vt:lpstr>
      <vt:lpstr>Rophie’s Trouble – Solution</vt:lpstr>
      <vt:lpstr>Ineffective Communication</vt:lpstr>
      <vt:lpstr>How to communicate effectively</vt:lpstr>
      <vt:lpstr>How to communicate effectively</vt:lpstr>
      <vt:lpstr>How to communicate effectively</vt:lpstr>
      <vt:lpstr>How to communicate effectively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2019-10-31T02:52:29Z</dcterms:created>
  <dcterms:modified xsi:type="dcterms:W3CDTF">2019-10-31T13:38:02Z</dcterms:modified>
</cp:coreProperties>
</file>