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4C7CB-630B-4975-A02A-D18308B4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85A0C-EDD5-4FEC-8916-E0354781D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FA2FE-4908-4328-8276-8D958B2C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DF8B3-D67D-468D-85DD-42737B25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25787-B796-4ECA-86A0-ADE12193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221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BDC47-B944-46CA-8E9B-4CC2609B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BADB3-D56E-4681-A239-B8B3A0AD2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5E955-70CF-4437-9EE3-66001156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B2B2B-9F87-4CB3-8799-93394F04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3A8BD9-7867-4D1A-B1DB-04AC8210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19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266346-2D09-4AAA-9FA0-ED72B024B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A943EC-F665-4EFD-B0FD-B2BCB7FD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E8EC2-845A-4D8D-980F-03598EDF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1DCF5E-5E79-4267-9A8F-4B81C8C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47FFF-1679-4447-A2E0-15FCFA26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172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CBAD-2EE5-4A31-BC53-5A1A8F2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6408F-B7E0-4DA6-8C80-E4238462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41DCC-ABEF-46B1-BB51-C1EE876E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FBEDD-11C4-4BFE-B777-3C3CA6C9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58023-E5B8-4299-8C5B-D0644B6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22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489C1-DEE4-42C3-B63C-A95EB95A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811AB6-582D-4BA3-A1E8-D27644AA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9F976-1840-45F3-BC87-A9479B6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3718-5F5F-4AAE-8633-3D99E11A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DA9AB-9611-4EAC-BAD2-BC33C374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3230-F208-407A-A45C-434A06BB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780C1-9004-4D4E-8AD2-0C7DD1742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7C942E-96CE-456D-9BF5-F76722A8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CB9627-9DD9-4233-BD24-6257F9D2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BC892-1EF2-414C-A08E-C7B74DF1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091C9-8AE0-4AB2-97CD-3E17B09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6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B816F-E26B-4EE3-A57A-880E0976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850BC-DD16-4F0E-977A-525D8D55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D212F7-C7BE-4330-AFF5-9369346BC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37FF881-AC3D-4C88-B41D-2A516297F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075BEC-C881-4A7A-8CE1-88D72DC1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78DEEE-F44D-4D13-9E91-A59C92C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E5A0F8-788E-45D8-BF3F-925B9A35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B3AB70-33A9-49D5-8D05-7F2A13FC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387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46B3D-F4EB-4461-99F8-A02FE51A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A552C-0D30-4A69-BE6A-AE9F5805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914536-5998-481A-8DB4-44F6844E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ECD492-9957-4C50-851E-94EBB00E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245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09AB8A-A09C-46DA-A42C-66E6C755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23BBD0-6FC5-4563-9DA4-0E1DC9A6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E04DCE-AD7F-407D-8156-C0314DF9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57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F2FD3-A153-4F5F-9E97-7354A1B6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9F81C-8D14-48E4-A39E-BB660325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A97E73-C77C-479F-9A9A-CBDF0E8C2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EA3ECE-F582-4DC0-A1CB-9494102C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DCFC58-6DFF-47D2-988C-B58C6897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30FCF7-E45F-4182-B90E-0DABE8EC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69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7CA2-5A1D-45C0-8C1B-37AFF2A2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7412EE-BA0B-4E64-B6E1-98B464004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7894F8-F959-426D-B272-3C91004B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E2641-40DF-4D44-A9F0-99749963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042F63-CF7C-4F4A-864F-D385BBFD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9F3E4E-B24C-4013-96CA-053B2437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68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3EA902-D907-4076-805C-A1447ECD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5F3043-975C-4FF9-A0C0-B14F4D01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1040E-F7DC-4D25-B7EA-74337666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BA86-A145-4A3C-9A63-4D46CDC35197}" type="datetimeFigureOut">
              <a:rPr lang="es-CL" smtClean="0"/>
              <a:t>09-07-2019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14EAC7-57FA-4886-BF42-EC9CF8FCA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9AD11-AE30-43EF-A321-2327C37EA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B76EA-C93A-4554-AEB4-1ECD0210BD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36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D3CD51F5-F2FE-419A-896C-81986E67AD54}"/>
              </a:ext>
            </a:extLst>
          </p:cNvPr>
          <p:cNvCxnSpPr>
            <a:cxnSpLocks/>
          </p:cNvCxnSpPr>
          <p:nvPr/>
        </p:nvCxnSpPr>
        <p:spPr>
          <a:xfrm>
            <a:off x="4762500" y="5181669"/>
            <a:ext cx="3916680" cy="11633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ECE12B39-8253-41BC-82F7-76BCC95989D0}"/>
              </a:ext>
            </a:extLst>
          </p:cNvPr>
          <p:cNvCxnSpPr>
            <a:cxnSpLocks/>
          </p:cNvCxnSpPr>
          <p:nvPr/>
        </p:nvCxnSpPr>
        <p:spPr>
          <a:xfrm>
            <a:off x="4762500" y="5058507"/>
            <a:ext cx="3916680" cy="122177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FFD314E-6454-4D90-8DB3-FC0ED8123527}"/>
              </a:ext>
            </a:extLst>
          </p:cNvPr>
          <p:cNvCxnSpPr>
            <a:cxnSpLocks/>
          </p:cNvCxnSpPr>
          <p:nvPr/>
        </p:nvCxnSpPr>
        <p:spPr>
          <a:xfrm>
            <a:off x="4808220" y="4983098"/>
            <a:ext cx="3939540" cy="124423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A45B6E2A-AF04-4B6F-836E-6D11A2883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1504" y="1285794"/>
            <a:ext cx="2098734" cy="1574051"/>
          </a:xfrm>
          <a:prstGeom prst="rect">
            <a:avLst/>
          </a:prstGeom>
        </p:spPr>
      </p:pic>
      <p:pic>
        <p:nvPicPr>
          <p:cNvPr id="9" name="Imagen 8" descr="Imagen que contiene tarta&#10;&#10;Descripción generada automáticamente">
            <a:extLst>
              <a:ext uri="{FF2B5EF4-FFF2-40B4-BE49-F238E27FC236}">
                <a16:creationId xmlns:a16="http://schemas.microsoft.com/office/drawing/2014/main" id="{B05DA91B-2C75-43FD-99BF-74A0D9DDC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5" r="22441"/>
          <a:stretch/>
        </p:blipFill>
        <p:spPr>
          <a:xfrm rot="5400000">
            <a:off x="3924453" y="2046919"/>
            <a:ext cx="3373763" cy="1332895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79571E3-BF21-4906-A249-3553043E2EB0}"/>
              </a:ext>
            </a:extLst>
          </p:cNvPr>
          <p:cNvSpPr/>
          <p:nvPr/>
        </p:nvSpPr>
        <p:spPr>
          <a:xfrm>
            <a:off x="4988800" y="1058964"/>
            <a:ext cx="1169670" cy="301393"/>
          </a:xfrm>
          <a:custGeom>
            <a:avLst/>
            <a:gdLst>
              <a:gd name="connsiteX0" fmla="*/ 0 w 1169670"/>
              <a:gd name="connsiteY0" fmla="*/ 346710 h 346710"/>
              <a:gd name="connsiteX1" fmla="*/ 628650 w 1169670"/>
              <a:gd name="connsiteY1" fmla="*/ 0 h 346710"/>
              <a:gd name="connsiteX2" fmla="*/ 1169670 w 1169670"/>
              <a:gd name="connsiteY2" fmla="*/ 34671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9670" h="346710">
                <a:moveTo>
                  <a:pt x="0" y="346710"/>
                </a:moveTo>
                <a:cubicBezTo>
                  <a:pt x="216852" y="173355"/>
                  <a:pt x="433705" y="0"/>
                  <a:pt x="628650" y="0"/>
                </a:cubicBezTo>
                <a:cubicBezTo>
                  <a:pt x="823595" y="0"/>
                  <a:pt x="1084580" y="262255"/>
                  <a:pt x="1169670" y="34671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C0995A7-5F58-4A6D-8844-7C9F47D78E36}"/>
              </a:ext>
            </a:extLst>
          </p:cNvPr>
          <p:cNvSpPr/>
          <p:nvPr/>
        </p:nvSpPr>
        <p:spPr>
          <a:xfrm>
            <a:off x="5061190" y="1097459"/>
            <a:ext cx="1158240" cy="270519"/>
          </a:xfrm>
          <a:custGeom>
            <a:avLst/>
            <a:gdLst>
              <a:gd name="connsiteX0" fmla="*/ 0 w 1158240"/>
              <a:gd name="connsiteY0" fmla="*/ 262899 h 270519"/>
              <a:gd name="connsiteX1" fmla="*/ 590550 w 1158240"/>
              <a:gd name="connsiteY1" fmla="*/ 9 h 270519"/>
              <a:gd name="connsiteX2" fmla="*/ 1158240 w 1158240"/>
              <a:gd name="connsiteY2" fmla="*/ 270519 h 27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8240" h="270519">
                <a:moveTo>
                  <a:pt x="0" y="262899"/>
                </a:moveTo>
                <a:cubicBezTo>
                  <a:pt x="198755" y="130819"/>
                  <a:pt x="397510" y="-1261"/>
                  <a:pt x="590550" y="9"/>
                </a:cubicBezTo>
                <a:cubicBezTo>
                  <a:pt x="783590" y="1279"/>
                  <a:pt x="1033780" y="227339"/>
                  <a:pt x="1158240" y="2705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1C48806-B502-47DC-A6B7-A2998386AA51}"/>
              </a:ext>
            </a:extLst>
          </p:cNvPr>
          <p:cNvCxnSpPr>
            <a:cxnSpLocks/>
          </p:cNvCxnSpPr>
          <p:nvPr/>
        </p:nvCxnSpPr>
        <p:spPr>
          <a:xfrm flipH="1">
            <a:off x="6219430" y="2530028"/>
            <a:ext cx="556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B7C16CC-7049-4FAF-8E91-4D5285EE8219}"/>
              </a:ext>
            </a:extLst>
          </p:cNvPr>
          <p:cNvCxnSpPr>
            <a:cxnSpLocks/>
          </p:cNvCxnSpPr>
          <p:nvPr/>
        </p:nvCxnSpPr>
        <p:spPr>
          <a:xfrm flipH="1">
            <a:off x="6219431" y="2581463"/>
            <a:ext cx="549880" cy="13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97E8A3C8-1DBD-406F-9A1F-666CB877F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706" l="536" r="97855">
                        <a14:foregroundMark x1="93298" y1="72059" x2="93298" y2="72059"/>
                        <a14:foregroundMark x1="95442" y1="57353" x2="95442" y2="57353"/>
                        <a14:foregroundMark x1="16354" y1="82353" x2="16354" y2="82353"/>
                        <a14:foregroundMark x1="4021" y1="85784" x2="4021" y2="85784"/>
                        <a14:foregroundMark x1="2145" y1="74510" x2="2145" y2="74510"/>
                        <a14:foregroundMark x1="1609" y1="67647" x2="1609" y2="67647"/>
                        <a14:foregroundMark x1="1072" y1="85294" x2="1072" y2="85294"/>
                        <a14:foregroundMark x1="32976" y1="90196" x2="32976" y2="90196"/>
                        <a14:foregroundMark x1="97855" y1="72059" x2="97855" y2="7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881" y="2592893"/>
            <a:ext cx="814378" cy="445397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6C3BD49-CDEF-4E50-B814-0034A24A240E}"/>
              </a:ext>
            </a:extLst>
          </p:cNvPr>
          <p:cNvCxnSpPr>
            <a:cxnSpLocks/>
          </p:cNvCxnSpPr>
          <p:nvPr/>
        </p:nvCxnSpPr>
        <p:spPr>
          <a:xfrm flipH="1">
            <a:off x="6219430" y="2920562"/>
            <a:ext cx="556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219E817-DB11-450B-89E2-D9C469556487}"/>
              </a:ext>
            </a:extLst>
          </p:cNvPr>
          <p:cNvCxnSpPr>
            <a:cxnSpLocks/>
          </p:cNvCxnSpPr>
          <p:nvPr/>
        </p:nvCxnSpPr>
        <p:spPr>
          <a:xfrm flipH="1">
            <a:off x="6219431" y="2971997"/>
            <a:ext cx="549880" cy="13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4BFE76A4-67F5-4E64-8230-11A461841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89706" l="536" r="97855">
                        <a14:foregroundMark x1="93298" y1="72059" x2="93298" y2="72059"/>
                        <a14:foregroundMark x1="95442" y1="57353" x2="95442" y2="57353"/>
                        <a14:foregroundMark x1="16354" y1="82353" x2="16354" y2="82353"/>
                        <a14:foregroundMark x1="4021" y1="85784" x2="4021" y2="85784"/>
                        <a14:foregroundMark x1="2145" y1="74510" x2="2145" y2="74510"/>
                        <a14:foregroundMark x1="1609" y1="67647" x2="1609" y2="67647"/>
                        <a14:foregroundMark x1="1072" y1="85294" x2="1072" y2="85294"/>
                        <a14:foregroundMark x1="32976" y1="90196" x2="32976" y2="90196"/>
                        <a14:foregroundMark x1="97855" y1="72059" x2="97855" y2="7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903" y="2202359"/>
            <a:ext cx="814378" cy="445397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2D041C2-DEBF-43D1-A158-592AEE6617D0}"/>
              </a:ext>
            </a:extLst>
          </p:cNvPr>
          <p:cNvCxnSpPr>
            <a:cxnSpLocks/>
          </p:cNvCxnSpPr>
          <p:nvPr/>
        </p:nvCxnSpPr>
        <p:spPr>
          <a:xfrm flipH="1" flipV="1">
            <a:off x="5514580" y="2477070"/>
            <a:ext cx="1243302" cy="1485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B650AFE-4218-4CB4-A723-B26B9643C137}"/>
              </a:ext>
            </a:extLst>
          </p:cNvPr>
          <p:cNvCxnSpPr>
            <a:cxnSpLocks/>
          </p:cNvCxnSpPr>
          <p:nvPr/>
        </p:nvCxnSpPr>
        <p:spPr>
          <a:xfrm flipH="1" flipV="1">
            <a:off x="5514580" y="2864061"/>
            <a:ext cx="1246764" cy="1948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91B731B-DEA1-4158-B084-33A22EF5AF4B}"/>
              </a:ext>
            </a:extLst>
          </p:cNvPr>
          <p:cNvCxnSpPr>
            <a:cxnSpLocks/>
          </p:cNvCxnSpPr>
          <p:nvPr/>
        </p:nvCxnSpPr>
        <p:spPr>
          <a:xfrm flipH="1">
            <a:off x="4680734" y="2469449"/>
            <a:ext cx="770347" cy="15646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4A0AD14-D633-4AC3-9B76-73AC05364123}"/>
              </a:ext>
            </a:extLst>
          </p:cNvPr>
          <p:cNvCxnSpPr>
            <a:cxnSpLocks/>
          </p:cNvCxnSpPr>
          <p:nvPr/>
        </p:nvCxnSpPr>
        <p:spPr>
          <a:xfrm flipH="1" flipV="1">
            <a:off x="4680734" y="2695991"/>
            <a:ext cx="770346" cy="16807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25C2AD21-FF6B-4BB7-9F63-3B039A208C07}"/>
              </a:ext>
            </a:extLst>
          </p:cNvPr>
          <p:cNvSpPr/>
          <p:nvPr/>
        </p:nvSpPr>
        <p:spPr>
          <a:xfrm>
            <a:off x="3019773" y="1499893"/>
            <a:ext cx="1975426" cy="671365"/>
          </a:xfrm>
          <a:custGeom>
            <a:avLst/>
            <a:gdLst>
              <a:gd name="connsiteX0" fmla="*/ 382846 w 1975426"/>
              <a:gd name="connsiteY0" fmla="*/ 671365 h 671365"/>
              <a:gd name="connsiteX1" fmla="*/ 17086 w 1975426"/>
              <a:gd name="connsiteY1" fmla="*/ 202735 h 671365"/>
              <a:gd name="connsiteX2" fmla="*/ 264736 w 1975426"/>
              <a:gd name="connsiteY2" fmla="*/ 54145 h 671365"/>
              <a:gd name="connsiteX3" fmla="*/ 1975426 w 1975426"/>
              <a:gd name="connsiteY3" fmla="*/ 805 h 67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5426" h="671365">
                <a:moveTo>
                  <a:pt x="382846" y="671365"/>
                </a:moveTo>
                <a:cubicBezTo>
                  <a:pt x="209808" y="488485"/>
                  <a:pt x="36771" y="305605"/>
                  <a:pt x="17086" y="202735"/>
                </a:cubicBezTo>
                <a:cubicBezTo>
                  <a:pt x="-2599" y="99865"/>
                  <a:pt x="-61654" y="87800"/>
                  <a:pt x="264736" y="54145"/>
                </a:cubicBezTo>
                <a:cubicBezTo>
                  <a:pt x="591126" y="20490"/>
                  <a:pt x="1694121" y="-4910"/>
                  <a:pt x="1975426" y="80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55D43D3D-3860-42D5-8B05-870EEBD57336}"/>
              </a:ext>
            </a:extLst>
          </p:cNvPr>
          <p:cNvCxnSpPr>
            <a:cxnSpLocks/>
          </p:cNvCxnSpPr>
          <p:nvPr/>
        </p:nvCxnSpPr>
        <p:spPr>
          <a:xfrm>
            <a:off x="4762500" y="4865370"/>
            <a:ext cx="3589020" cy="11696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733B5C00-0EF8-43BE-BF5B-13654D5CBE31}"/>
              </a:ext>
            </a:extLst>
          </p:cNvPr>
          <p:cNvCxnSpPr>
            <a:cxnSpLocks/>
          </p:cNvCxnSpPr>
          <p:nvPr/>
        </p:nvCxnSpPr>
        <p:spPr>
          <a:xfrm flipV="1">
            <a:off x="4680734" y="1816928"/>
            <a:ext cx="380456" cy="22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n 52" descr="Imagen que contiene batería&#10;&#10;Descripción generada automáticamente">
            <a:extLst>
              <a:ext uri="{FF2B5EF4-FFF2-40B4-BE49-F238E27FC236}">
                <a16:creationId xmlns:a16="http://schemas.microsoft.com/office/drawing/2014/main" id="{4D8F5D3B-7B4F-4026-A706-AB84A01AF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18" y="2920562"/>
            <a:ext cx="2904203" cy="2733581"/>
          </a:xfrm>
          <a:prstGeom prst="rect">
            <a:avLst/>
          </a:prstGeom>
        </p:spPr>
      </p:pic>
      <p:pic>
        <p:nvPicPr>
          <p:cNvPr id="55" name="Imagen 54" descr="Imagen que contiene electrónica&#10;&#10;Descripción generada automáticamente">
            <a:extLst>
              <a:ext uri="{FF2B5EF4-FFF2-40B4-BE49-F238E27FC236}">
                <a16:creationId xmlns:a16="http://schemas.microsoft.com/office/drawing/2014/main" id="{67F3C197-52CE-46C7-89E4-EE7C6ACCA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574" y1="38394" x2="49574" y2="38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78" y="3819711"/>
            <a:ext cx="2643344" cy="30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9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Lara Aravena</dc:creator>
  <cp:lastModifiedBy>Tomas Lara Aravena</cp:lastModifiedBy>
  <cp:revision>5</cp:revision>
  <dcterms:created xsi:type="dcterms:W3CDTF">2019-07-09T15:11:50Z</dcterms:created>
  <dcterms:modified xsi:type="dcterms:W3CDTF">2019-07-09T16:22:02Z</dcterms:modified>
</cp:coreProperties>
</file>