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2" r:id="rId4"/>
    <p:sldId id="258" r:id="rId5"/>
    <p:sldId id="264" r:id="rId6"/>
    <p:sldId id="259" r:id="rId7"/>
    <p:sldId id="266" r:id="rId8"/>
    <p:sldId id="260" r:id="rId9"/>
    <p:sldId id="269" r:id="rId10"/>
    <p:sldId id="261" r:id="rId11"/>
    <p:sldId id="272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FF00FF"/>
    <a:srgbClr val="FF9900"/>
    <a:srgbClr val="00FF00"/>
    <a:srgbClr val="323232"/>
    <a:srgbClr val="282828"/>
    <a:srgbClr val="293134"/>
    <a:srgbClr val="2730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620" autoAdjust="0"/>
  </p:normalViewPr>
  <p:slideViewPr>
    <p:cSldViewPr snapToGrid="0">
      <p:cViewPr varScale="1">
        <p:scale>
          <a:sx n="86" d="100"/>
          <a:sy n="86" d="100"/>
        </p:scale>
        <p:origin x="708" y="84"/>
      </p:cViewPr>
      <p:guideLst/>
    </p:cSldViewPr>
  </p:slideViewPr>
  <p:outlineViewPr>
    <p:cViewPr>
      <p:scale>
        <a:sx n="33" d="100"/>
        <a:sy n="33" d="100"/>
      </p:scale>
      <p:origin x="0" y="-175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534D7-6D90-41EC-8E3A-8FF89FAE9B09}" type="datetimeFigureOut">
              <a:rPr lang="pt-BR" smtClean="0"/>
              <a:t>05/11/2021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8651B-156B-45E9-8C7F-A370AD80C5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40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8651B-156B-45E9-8C7F-A370AD80C55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253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D684E8-0E51-406D-ADBD-2D61AD0300C1}" type="datetime1">
              <a:rPr lang="pt-BR" smtClean="0"/>
              <a:t>05/11/2021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226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0FA61F-9BBE-4E3D-A531-7BF071D46C0D}" type="datetime1">
              <a:rPr lang="pt-BR" smtClean="0"/>
              <a:t>05/11/2021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38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32F808-8BE2-4C2D-ACE0-D875824012F7}" type="datetime1">
              <a:rPr lang="pt-BR" smtClean="0"/>
              <a:t>05/11/2021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31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05760E8-7B6A-4676-BFD3-C61848D1B898}" type="datetime1">
              <a:rPr lang="pt-BR" smtClean="0"/>
              <a:t>05/11/2021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5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E718685-4C99-4652-BE59-18913BC85819}" type="datetime1">
              <a:rPr lang="pt-BR" smtClean="0"/>
              <a:t>05/11/2021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24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93E109-ED78-4166-8788-085813B79FB0}" type="datetime1">
              <a:rPr lang="pt-BR" smtClean="0"/>
              <a:t>05/11/2021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24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9A03B9-4E33-48CC-ABA2-0F9AD1BE8089}" type="datetime1">
              <a:rPr lang="pt-BR" smtClean="0"/>
              <a:t>05/11/2021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48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189B99-6262-4395-BAB3-D6B9937502B1}" type="datetime1">
              <a:rPr lang="pt-BR" smtClean="0"/>
              <a:t>05/11/2021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85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393844-AF5A-4D12-BFC7-6AA3BBD1D257}" type="datetime1">
              <a:rPr lang="pt-BR" smtClean="0"/>
              <a:t>05/11/2021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27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2C3E12-451A-4306-8032-F4E817BDE728}" type="datetime1">
              <a:rPr lang="pt-BR" smtClean="0"/>
              <a:t>05/11/2021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564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DCE283-8FE9-4489-ABB8-037B772BAA2F}" type="datetime1">
              <a:rPr lang="pt-BR" smtClean="0"/>
              <a:t>05/11/2021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89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020B761-6A59-4B1C-B053-13F935F351CC}"/>
              </a:ext>
            </a:extLst>
          </p:cNvPr>
          <p:cNvSpPr/>
          <p:nvPr userDrawn="1"/>
        </p:nvSpPr>
        <p:spPr>
          <a:xfrm>
            <a:off x="0" y="875146"/>
            <a:ext cx="304800" cy="5107709"/>
          </a:xfrm>
          <a:prstGeom prst="rect">
            <a:avLst/>
          </a:prstGeom>
          <a:solidFill>
            <a:srgbClr val="A50021"/>
          </a:solidFill>
          <a:ln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9" name="CaixaDeTexto 6">
            <a:extLst>
              <a:ext uri="{FF2B5EF4-FFF2-40B4-BE49-F238E27FC236}">
                <a16:creationId xmlns:a16="http://schemas.microsoft.com/office/drawing/2014/main" id="{2E6887F8-38A4-4498-9C84-7D1552D7BB19}"/>
              </a:ext>
            </a:extLst>
          </p:cNvPr>
          <p:cNvSpPr txBox="1"/>
          <p:nvPr userDrawn="1"/>
        </p:nvSpPr>
        <p:spPr>
          <a:xfrm>
            <a:off x="-74830" y="2398172"/>
            <a:ext cx="430887" cy="206165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PROFESSOR LINDOMAR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733F272-044E-4469-A065-0C06C18FE36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301551" y="5971111"/>
            <a:ext cx="886889" cy="88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0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731672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pt-BR" sz="3600" b="1" dirty="0"/>
              <a:t>Técnico em Desenvolvimento de Sistemas</a:t>
            </a:r>
          </a:p>
          <a:p>
            <a:r>
              <a:rPr lang="pt-BR" sz="3600" b="1" dirty="0"/>
              <a:t>FPOO</a:t>
            </a:r>
          </a:p>
          <a:p>
            <a:r>
              <a:rPr lang="pt-BR" dirty="0"/>
              <a:t>Aula 24</a:t>
            </a:r>
            <a:endParaRPr lang="pt-BR" sz="3600" dirty="0"/>
          </a:p>
        </p:txBody>
      </p:sp>
      <p:pic>
        <p:nvPicPr>
          <p:cNvPr id="1026" name="Picture 2" descr="Python e MySQL: Insert, Update, Delete e Select - Tutorial Definitivo">
            <a:extLst>
              <a:ext uri="{FF2B5EF4-FFF2-40B4-BE49-F238E27FC236}">
                <a16:creationId xmlns:a16="http://schemas.microsoft.com/office/drawing/2014/main" id="{C9475FCC-723C-4AC0-B33B-FA6516A598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90" b="20815"/>
          <a:stretch/>
        </p:blipFill>
        <p:spPr bwMode="auto">
          <a:xfrm>
            <a:off x="2699208" y="832104"/>
            <a:ext cx="6793584" cy="1728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7A909CA6-E72E-4664-972A-2EEA72A1419C}"/>
              </a:ext>
            </a:extLst>
          </p:cNvPr>
          <p:cNvSpPr txBox="1">
            <a:spLocks/>
          </p:cNvSpPr>
          <p:nvPr/>
        </p:nvSpPr>
        <p:spPr>
          <a:xfrm>
            <a:off x="1524000" y="3700860"/>
            <a:ext cx="9144000" cy="475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FUNÇÕES</a:t>
            </a:r>
          </a:p>
        </p:txBody>
      </p:sp>
    </p:spTree>
    <p:extLst>
      <p:ext uri="{BB962C8B-B14F-4D97-AF65-F5344CB8AC3E}">
        <p14:creationId xmlns:p14="http://schemas.microsoft.com/office/powerpoint/2010/main" val="1301449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06E28A-714C-46B7-8D3F-DAC034D63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 05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B36E21-3F03-4DCD-B4DE-87572563B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Faça um programa que tenha uma lista chamada </a:t>
            </a:r>
            <a:r>
              <a:rPr lang="pt-BR" b="1" dirty="0"/>
              <a:t>números </a:t>
            </a:r>
            <a:r>
              <a:rPr lang="pt-BR" dirty="0"/>
              <a:t>e duas funções chamadas </a:t>
            </a:r>
            <a:r>
              <a:rPr lang="pt-BR" b="1" dirty="0"/>
              <a:t>sorteia() </a:t>
            </a:r>
            <a:r>
              <a:rPr lang="pt-BR" dirty="0"/>
              <a:t>e </a:t>
            </a:r>
            <a:r>
              <a:rPr lang="pt-BR" b="1" dirty="0" err="1"/>
              <a:t>somaPar</a:t>
            </a:r>
            <a:r>
              <a:rPr lang="pt-BR" b="1" dirty="0"/>
              <a:t>(). </a:t>
            </a:r>
            <a:r>
              <a:rPr lang="pt-BR" dirty="0"/>
              <a:t>A primeira função vai sortear </a:t>
            </a:r>
            <a:r>
              <a:rPr lang="pt-BR" b="1" dirty="0"/>
              <a:t>5 números</a:t>
            </a:r>
            <a:r>
              <a:rPr lang="pt-BR" dirty="0"/>
              <a:t> a cada 0.5 segundos e vai coloca-los dentro da lista e a segunda vai mostrar a </a:t>
            </a:r>
            <a:r>
              <a:rPr lang="pt-BR" b="1" dirty="0"/>
              <a:t>soma</a:t>
            </a:r>
            <a:r>
              <a:rPr lang="pt-BR" dirty="0"/>
              <a:t> entre todos os </a:t>
            </a:r>
            <a:r>
              <a:rPr lang="pt-BR" b="1" dirty="0"/>
              <a:t>pares</a:t>
            </a:r>
            <a:r>
              <a:rPr lang="pt-BR" dirty="0"/>
              <a:t> sorteados pela função anterior.</a:t>
            </a:r>
          </a:p>
          <a:p>
            <a:pPr algn="just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ED5DBA4-321A-40DB-AB35-D91E85CE0CF7}"/>
              </a:ext>
            </a:extLst>
          </p:cNvPr>
          <p:cNvSpPr txBox="1"/>
          <p:nvPr/>
        </p:nvSpPr>
        <p:spPr>
          <a:xfrm>
            <a:off x="14068" y="644300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3279046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8997D8B-CF14-43A3-AE3E-EAB848076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247" y="1264956"/>
            <a:ext cx="8807506" cy="432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644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06E28A-714C-46B7-8D3F-DAC034D63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 01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B36E21-3F03-4DCD-B4DE-87572563B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Faça um programa que tenha uma função chamada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área()</a:t>
            </a:r>
            <a:r>
              <a:rPr lang="pt-BR" dirty="0"/>
              <a:t>, que receba as dimensões de um terreno retangular (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largura</a:t>
            </a:r>
            <a:r>
              <a:rPr lang="pt-BR" dirty="0"/>
              <a:t> e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comprimento</a:t>
            </a:r>
            <a:r>
              <a:rPr lang="pt-BR" dirty="0"/>
              <a:t>) e calcule a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área</a:t>
            </a:r>
            <a:r>
              <a:rPr lang="pt-BR" dirty="0"/>
              <a:t>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ED5DBA4-321A-40DB-AB35-D91E85CE0CF7}"/>
              </a:ext>
            </a:extLst>
          </p:cNvPr>
          <p:cNvSpPr txBox="1"/>
          <p:nvPr/>
        </p:nvSpPr>
        <p:spPr>
          <a:xfrm>
            <a:off x="14068" y="644300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96</a:t>
            </a:r>
          </a:p>
        </p:txBody>
      </p:sp>
    </p:spTree>
    <p:extLst>
      <p:ext uri="{BB962C8B-B14F-4D97-AF65-F5344CB8AC3E}">
        <p14:creationId xmlns:p14="http://schemas.microsoft.com/office/powerpoint/2010/main" val="438923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B5F563A-7AE6-4FF0-BF2A-5F3DCA1E3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425" y="880440"/>
            <a:ext cx="6993150" cy="509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968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06E28A-714C-46B7-8D3F-DAC034D63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 02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B36E21-3F03-4DCD-B4DE-87572563B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Faça um programa que tenha uma função chamada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escreva()</a:t>
            </a:r>
            <a:r>
              <a:rPr lang="pt-BR" dirty="0"/>
              <a:t>, que receba um texto qualquer como parâmetro e mostre 3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mensagens</a:t>
            </a:r>
            <a:r>
              <a:rPr lang="pt-BR" dirty="0"/>
              <a:t> com tamanho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adaptável</a:t>
            </a:r>
            <a:r>
              <a:rPr lang="pt-BR" dirty="0"/>
              <a:t>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ED5DBA4-321A-40DB-AB35-D91E85CE0CF7}"/>
              </a:ext>
            </a:extLst>
          </p:cNvPr>
          <p:cNvSpPr txBox="1"/>
          <p:nvPr/>
        </p:nvSpPr>
        <p:spPr>
          <a:xfrm>
            <a:off x="14068" y="644300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97</a:t>
            </a:r>
          </a:p>
        </p:txBody>
      </p:sp>
    </p:spTree>
    <p:extLst>
      <p:ext uri="{BB962C8B-B14F-4D97-AF65-F5344CB8AC3E}">
        <p14:creationId xmlns:p14="http://schemas.microsoft.com/office/powerpoint/2010/main" val="2492699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B2F777C2-C765-4876-9774-20D540AB0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961" y="148956"/>
            <a:ext cx="8424258" cy="656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94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06E28A-714C-46B7-8D3F-DAC034D63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 03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B36E21-3F03-4DCD-B4DE-87572563B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/>
              <a:t>Faça um programa que tenha uma função chamada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contador()</a:t>
            </a:r>
            <a:r>
              <a:rPr lang="pt-BR" dirty="0"/>
              <a:t>, que receba 3 parâmetros: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início</a:t>
            </a:r>
            <a:r>
              <a:rPr lang="pt-BR" b="1" dirty="0"/>
              <a:t>,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fim</a:t>
            </a:r>
            <a:r>
              <a:rPr lang="pt-BR" b="1" dirty="0"/>
              <a:t> </a:t>
            </a:r>
            <a:r>
              <a:rPr lang="pt-BR" dirty="0"/>
              <a:t>e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passo</a:t>
            </a:r>
            <a:r>
              <a:rPr lang="pt-BR" dirty="0"/>
              <a:t> e realize a contagem.</a:t>
            </a:r>
          </a:p>
          <a:p>
            <a:pPr algn="just"/>
            <a:r>
              <a:rPr lang="pt-BR" dirty="0"/>
              <a:t>Seu programa tem que realizar 3 contagens através da função criada: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pt-BR" dirty="0"/>
              <a:t>De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pt-BR" dirty="0"/>
              <a:t> a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pt-BR" dirty="0"/>
              <a:t>, de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pt-BR" dirty="0"/>
              <a:t> em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pt-BR" dirty="0"/>
              <a:t>De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pt-BR" dirty="0"/>
              <a:t> até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pt-BR" dirty="0"/>
              <a:t> de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pt-BR" dirty="0"/>
              <a:t> em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pt-BR" dirty="0"/>
              <a:t>Uma contagem personalizada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ED5DBA4-321A-40DB-AB35-D91E85CE0CF7}"/>
              </a:ext>
            </a:extLst>
          </p:cNvPr>
          <p:cNvSpPr txBox="1"/>
          <p:nvPr/>
        </p:nvSpPr>
        <p:spPr>
          <a:xfrm>
            <a:off x="14068" y="644300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21740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0E5BDB8-BD68-473D-9CD4-8A2739B75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57" y="667776"/>
            <a:ext cx="11242126" cy="552244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183A9BA-9406-4476-A3CD-2271DE16D391}"/>
              </a:ext>
            </a:extLst>
          </p:cNvPr>
          <p:cNvSpPr txBox="1"/>
          <p:nvPr/>
        </p:nvSpPr>
        <p:spPr>
          <a:xfrm>
            <a:off x="543877" y="0"/>
            <a:ext cx="24803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Solução 01</a:t>
            </a:r>
          </a:p>
        </p:txBody>
      </p:sp>
    </p:spTree>
    <p:extLst>
      <p:ext uri="{BB962C8B-B14F-4D97-AF65-F5344CB8AC3E}">
        <p14:creationId xmlns:p14="http://schemas.microsoft.com/office/powerpoint/2010/main" val="3278085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06E28A-714C-46B7-8D3F-DAC034D63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 04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B36E21-3F03-4DCD-B4DE-87572563B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Faça um programa que tenha uma função chamada </a:t>
            </a:r>
            <a:r>
              <a:rPr lang="pt-BR" b="1" dirty="0"/>
              <a:t>maior</a:t>
            </a:r>
            <a:r>
              <a:rPr lang="pt-BR" dirty="0"/>
              <a:t>(), que receba vários parâmetros com valores inteiros.</a:t>
            </a:r>
          </a:p>
          <a:p>
            <a:pPr algn="just"/>
            <a:r>
              <a:rPr lang="pt-BR" dirty="0"/>
              <a:t>Seu programa tem que analisar todos os valores e dizer qual deles é o maior.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ED5DBA4-321A-40DB-AB35-D91E85CE0CF7}"/>
              </a:ext>
            </a:extLst>
          </p:cNvPr>
          <p:cNvSpPr txBox="1"/>
          <p:nvPr/>
        </p:nvSpPr>
        <p:spPr>
          <a:xfrm>
            <a:off x="14068" y="644300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99</a:t>
            </a:r>
          </a:p>
        </p:txBody>
      </p:sp>
    </p:spTree>
    <p:extLst>
      <p:ext uri="{BB962C8B-B14F-4D97-AF65-F5344CB8AC3E}">
        <p14:creationId xmlns:p14="http://schemas.microsoft.com/office/powerpoint/2010/main" val="2869385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B8250CE-B554-4F08-9E69-579F7F0CC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75" y="0"/>
            <a:ext cx="4632667" cy="670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2182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4061</TotalTime>
  <Words>222</Words>
  <Application>Microsoft Office PowerPoint</Application>
  <PresentationFormat>Widescreen</PresentationFormat>
  <Paragraphs>26</Paragraphs>
  <Slides>11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Desafio 01</vt:lpstr>
      <vt:lpstr>Apresentação do PowerPoint</vt:lpstr>
      <vt:lpstr>Desafio 02</vt:lpstr>
      <vt:lpstr>Apresentação do PowerPoint</vt:lpstr>
      <vt:lpstr>Desafio 03</vt:lpstr>
      <vt:lpstr>Apresentação do PowerPoint</vt:lpstr>
      <vt:lpstr>Desafio 04</vt:lpstr>
      <vt:lpstr>Apresentação do PowerPoint</vt:lpstr>
      <vt:lpstr>Desafio 05</vt:lpstr>
      <vt:lpstr>Apresentação do PowerPoint</vt:lpstr>
    </vt:vector>
  </TitlesOfParts>
  <Company>SESI_SENAI_SP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lab17</dc:creator>
  <cp:lastModifiedBy>lab10</cp:lastModifiedBy>
  <cp:revision>1240</cp:revision>
  <dcterms:created xsi:type="dcterms:W3CDTF">2019-06-17T10:47:58Z</dcterms:created>
  <dcterms:modified xsi:type="dcterms:W3CDTF">2021-11-05T16:50:16Z</dcterms:modified>
</cp:coreProperties>
</file>