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  <a:srgbClr val="FF9900"/>
    <a:srgbClr val="00FF00"/>
    <a:srgbClr val="323232"/>
    <a:srgbClr val="282828"/>
    <a:srgbClr val="293134"/>
    <a:srgbClr val="27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126" y="216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13/10/2021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74830" y="2398172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8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6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8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34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9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65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5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22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28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1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9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56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78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84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24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6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9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8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50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20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58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19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43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992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78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88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52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0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77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4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lab10</cp:lastModifiedBy>
  <cp:revision>1065</cp:revision>
  <dcterms:created xsi:type="dcterms:W3CDTF">2019-06-17T10:47:58Z</dcterms:created>
  <dcterms:modified xsi:type="dcterms:W3CDTF">2021-10-13T13:25:07Z</dcterms:modified>
</cp:coreProperties>
</file>