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1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7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32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23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4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28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4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44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4108-FE8C-41A5-A90B-67F931084053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E22E-78B5-4A88-84A9-FBF65DE26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9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37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55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4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2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8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8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08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2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3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0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95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3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959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lab10</dc:creator>
  <cp:lastModifiedBy>lab10</cp:lastModifiedBy>
  <cp:revision>4</cp:revision>
  <dcterms:created xsi:type="dcterms:W3CDTF">2021-10-15T11:34:29Z</dcterms:created>
  <dcterms:modified xsi:type="dcterms:W3CDTF">2021-10-15T11:48:23Z</dcterms:modified>
</cp:coreProperties>
</file>