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5" r:id="rId7"/>
    <p:sldId id="266" r:id="rId8"/>
    <p:sldId id="267" r:id="rId9"/>
    <p:sldId id="270" r:id="rId10"/>
    <p:sldId id="271" r:id="rId11"/>
    <p:sldId id="274" r:id="rId12"/>
    <p:sldId id="275" r:id="rId13"/>
    <p:sldId id="276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FF00FF"/>
    <a:srgbClr val="FF9900"/>
    <a:srgbClr val="00FF00"/>
    <a:srgbClr val="323232"/>
    <a:srgbClr val="282828"/>
    <a:srgbClr val="293134"/>
    <a:srgbClr val="2730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2" autoAdjust="0"/>
    <p:restoredTop sz="94620" autoAdjust="0"/>
  </p:normalViewPr>
  <p:slideViewPr>
    <p:cSldViewPr snapToGrid="0">
      <p:cViewPr varScale="1">
        <p:scale>
          <a:sx n="86" d="100"/>
          <a:sy n="86" d="100"/>
        </p:scale>
        <p:origin x="708" y="84"/>
      </p:cViewPr>
      <p:guideLst/>
    </p:cSldViewPr>
  </p:slideViewPr>
  <p:outlineViewPr>
    <p:cViewPr>
      <p:scale>
        <a:sx n="33" d="100"/>
        <a:sy n="33" d="100"/>
      </p:scale>
      <p:origin x="0" y="-175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534D7-6D90-41EC-8E3A-8FF89FAE9B09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8651B-156B-45E9-8C7F-A370AD80C5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40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D684E8-0E51-406D-ADBD-2D61AD0300C1}" type="datetime1">
              <a:rPr lang="pt-BR" smtClean="0"/>
              <a:t>14/10/2021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226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0FA61F-9BBE-4E3D-A531-7BF071D46C0D}" type="datetime1">
              <a:rPr lang="pt-BR" smtClean="0"/>
              <a:t>14/10/2021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38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32F808-8BE2-4C2D-ACE0-D875824012F7}" type="datetime1">
              <a:rPr lang="pt-BR" smtClean="0"/>
              <a:t>14/10/2021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31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05760E8-7B6A-4676-BFD3-C61848D1B898}" type="datetime1">
              <a:rPr lang="pt-BR" smtClean="0"/>
              <a:t>14/10/2021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5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E718685-4C99-4652-BE59-18913BC85819}" type="datetime1">
              <a:rPr lang="pt-BR" smtClean="0"/>
              <a:t>14/10/2021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24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93E109-ED78-4166-8788-085813B79FB0}" type="datetime1">
              <a:rPr lang="pt-BR" smtClean="0"/>
              <a:t>14/10/2021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24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9A03B9-4E33-48CC-ABA2-0F9AD1BE8089}" type="datetime1">
              <a:rPr lang="pt-BR" smtClean="0"/>
              <a:t>14/10/2021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48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189B99-6262-4395-BAB3-D6B9937502B1}" type="datetime1">
              <a:rPr lang="pt-BR" smtClean="0"/>
              <a:t>14/10/2021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85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393844-AF5A-4D12-BFC7-6AA3BBD1D257}" type="datetime1">
              <a:rPr lang="pt-BR" smtClean="0"/>
              <a:t>14/10/2021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27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2C3E12-451A-4306-8032-F4E817BDE728}" type="datetime1">
              <a:rPr lang="pt-BR" smtClean="0"/>
              <a:t>14/10/2021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564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DCE283-8FE9-4489-ABB8-037B772BAA2F}" type="datetime1">
              <a:rPr lang="pt-BR" smtClean="0"/>
              <a:t>14/10/2021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89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733F272-044E-4469-A065-0C06C18FE36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301551" y="5971111"/>
            <a:ext cx="886889" cy="88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0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729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17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081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663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434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165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090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791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771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873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236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225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3789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SESI_SENAI_SP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lab17</dc:creator>
  <cp:lastModifiedBy>lab10</cp:lastModifiedBy>
  <cp:revision>1103</cp:revision>
  <dcterms:created xsi:type="dcterms:W3CDTF">2019-06-17T10:47:58Z</dcterms:created>
  <dcterms:modified xsi:type="dcterms:W3CDTF">2021-10-14T18:32:27Z</dcterms:modified>
</cp:coreProperties>
</file>