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1" r:id="rId7"/>
    <p:sldId id="272" r:id="rId8"/>
    <p:sldId id="274" r:id="rId9"/>
    <p:sldId id="275" r:id="rId10"/>
    <p:sldId id="286" r:id="rId11"/>
    <p:sldId id="287" r:id="rId12"/>
    <p:sldId id="288" r:id="rId13"/>
    <p:sldId id="292" r:id="rId14"/>
    <p:sldId id="29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9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2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40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4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5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3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29ED-AB56-4D85-91A9-5B60BBF61703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03D-C62B-424D-B245-42D656C24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8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78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6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90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4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0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6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95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2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4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17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9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218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lab10</dc:creator>
  <cp:lastModifiedBy>lab10</cp:lastModifiedBy>
  <cp:revision>3</cp:revision>
  <dcterms:created xsi:type="dcterms:W3CDTF">2021-10-28T14:03:47Z</dcterms:created>
  <dcterms:modified xsi:type="dcterms:W3CDTF">2021-10-28T14:09:54Z</dcterms:modified>
</cp:coreProperties>
</file>