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09"/>
  </p:normalViewPr>
  <p:slideViewPr>
    <p:cSldViewPr snapToGrid="0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4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3/24/24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1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42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3/24/24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89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5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2065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3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5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0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0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8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0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3/24/24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6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3/24/24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03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<Relationships xmlns="http://schemas.openxmlformats.org/package/2006/relationships"><Relationship Id="rId2" Target="../media/image9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1.xml.rels><?xml version="1.0" encoding="UTF-8" standalone="yes" ?><Relationships xmlns="http://schemas.openxmlformats.org/package/2006/relationships"><Relationship Id="rId2" Target="../media/image10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<Relationships xmlns="http://schemas.openxmlformats.org/package/2006/relationships"><Relationship Id="rId2" Target="../media/image2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.xml.rels><?xml version="1.0" encoding="UTF-8" standalone="yes" ?><Relationships xmlns="http://schemas.openxmlformats.org/package/2006/relationships"><Relationship Id="rId2" Target="../media/image3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.xml.rels><?xml version="1.0" encoding="UTF-8" standalone="yes" 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 ?><Relationships xmlns="http://schemas.openxmlformats.org/package/2006/relationships"><Relationship Id="rId2" Target="../media/image7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9.xml.rels><?xml version="1.0" encoding="UTF-8" standalone="yes" ?><Relationships xmlns="http://schemas.openxmlformats.org/package/2006/relationships"><Relationship Id="rId2" Target="../media/image8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DE0641-5CC3-8694-1BE5-F56D213E0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MHW1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0FFF88-48A5-7C14-667C-9FC7D23B5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011" y="5408853"/>
            <a:ext cx="10572000" cy="434974"/>
          </a:xfrm>
        </p:spPr>
        <p:txBody>
          <a:bodyPr/>
          <a:lstStyle/>
          <a:p>
            <a:r>
              <a:rPr lang="it-IT" dirty="0"/>
              <a:t>Danilo </a:t>
            </a:r>
            <a:r>
              <a:rPr lang="it-IT" dirty="0" err="1"/>
              <a:t>Villarà</a:t>
            </a:r>
            <a:r>
              <a:rPr lang="it-IT" dirty="0"/>
              <a:t>            MATRICOLA: 1000035611</a:t>
            </a:r>
          </a:p>
        </p:txBody>
      </p:sp>
    </p:spTree>
    <p:extLst>
      <p:ext uri="{BB962C8B-B14F-4D97-AF65-F5344CB8AC3E}">
        <p14:creationId xmlns:p14="http://schemas.microsoft.com/office/powerpoint/2010/main" val="47835523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magine che contiene vestiti, schermata, testo, persona&#10;&#10;Descrizione generata automaticamente" id="5" name="Segnaposto contenuto 4">
            <a:extLst>
              <a:ext uri="{FF2B5EF4-FFF2-40B4-BE49-F238E27FC236}">
                <a16:creationId xmlns:a16="http://schemas.microsoft.com/office/drawing/2014/main" id="{CB73B719-285F-2F01-E119-CBB7A333C8B6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 rotWithShape="1">
          <a:blip r:embed="rId2"/>
          <a:srcRect b="1" l="15" r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3612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magine che contiene testo, schermata, Sito Web, Pagina Web&#10;&#10;Descrizione generata automaticamente" id="5" name="Segnaposto contenuto 4">
            <a:extLst>
              <a:ext uri="{FF2B5EF4-FFF2-40B4-BE49-F238E27FC236}">
                <a16:creationId xmlns:a16="http://schemas.microsoft.com/office/drawing/2014/main" id="{383C8EFA-13A5-B2D2-FAC7-1A678C17F06B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 rotWithShape="1">
          <a:blip r:embed="rId2"/>
          <a:srcRect b="1" r="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6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CCB02D-296E-1527-554A-A63E9FBC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SITO WEB DI RIFERIMENTO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8F66C4-409A-F44A-EDC0-DA7946BDC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4800" dirty="0"/>
              <a:t>    https://</a:t>
            </a:r>
            <a:r>
              <a:rPr lang="it-IT" sz="4800" dirty="0" err="1"/>
              <a:t>store.juventus.com</a:t>
            </a:r>
            <a:r>
              <a:rPr lang="it-IT" sz="4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36410329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magine che contiene testo, Viso umano, schermata, vestiti&#10;&#10;Descrizione generata automaticamente" id="5" name="Segnaposto contenuto 4">
            <a:extLst>
              <a:ext uri="{FF2B5EF4-FFF2-40B4-BE49-F238E27FC236}">
                <a16:creationId xmlns:a16="http://schemas.microsoft.com/office/drawing/2014/main" id="{41D33C1D-8A79-1CA2-B367-EF0C2B7ABEEE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 rotWithShape="1">
          <a:blip r:embed="rId2"/>
          <a:srcRect b="1" l="35" r="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96284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magine che contiene vestiti, testo, schermata, persona&#10;&#10;Descrizione generata automaticamente" id="5" name="Segnaposto contenuto 4">
            <a:extLst>
              <a:ext uri="{FF2B5EF4-FFF2-40B4-BE49-F238E27FC236}">
                <a16:creationId xmlns:a16="http://schemas.microsoft.com/office/drawing/2014/main" id="{A0758232-F990-D62D-1ED6-63194168F840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 rotWithShape="1">
          <a:blip r:embed="rId2"/>
          <a:srcRect b="1" l="15" r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83954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9B386B7-DDAA-2158-E6B8-27B413E8210E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 rotWithShape="1">
          <a:blip r:embed="rId2"/>
          <a:srcRect b="1" l="15" r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9277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magine che contiene testo, Sito Web, Software multimediale, Pagina Web&#10;&#10;Descrizione generata automaticamente" id="5" name="Segnaposto contenuto 4">
            <a:extLst>
              <a:ext uri="{FF2B5EF4-FFF2-40B4-BE49-F238E27FC236}">
                <a16:creationId xmlns:a16="http://schemas.microsoft.com/office/drawing/2014/main" id="{7C0FFF3F-1B76-9475-C354-4E43592FD9EA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 rotWithShape="1">
          <a:blip r:embed="rId2"/>
          <a:srcRect b="1" l="15" r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18038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magine che contiene testo, persona, vestiti, Sito Web&#10;&#10;Descrizione generata automaticamente" id="5" name="Segnaposto contenuto 4">
            <a:extLst>
              <a:ext uri="{FF2B5EF4-FFF2-40B4-BE49-F238E27FC236}">
                <a16:creationId xmlns:a16="http://schemas.microsoft.com/office/drawing/2014/main" id="{433F8B60-784D-CBFA-D695-CFD1FBF1516A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 rotWithShape="1">
          <a:blip r:embed="rId2"/>
          <a:srcRect b="1" r="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33852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magine che contiene vestiti, persona, ragazzo, schermata&#10;&#10;Descrizione generata automaticamente" id="5" name="Segnaposto contenuto 4">
            <a:extLst>
              <a:ext uri="{FF2B5EF4-FFF2-40B4-BE49-F238E27FC236}">
                <a16:creationId xmlns:a16="http://schemas.microsoft.com/office/drawing/2014/main" id="{9EAFA534-B9CF-313A-5700-1C37DA08A3B6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 rotWithShape="1">
          <a:blip r:embed="rId2"/>
          <a:srcRect b="1" l="15" r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10112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magine che contiene persona, uomo, schermata, vestiti&#10;&#10;Descrizione generata automaticamente" id="5" name="Segnaposto contenuto 4">
            <a:extLst>
              <a:ext uri="{FF2B5EF4-FFF2-40B4-BE49-F238E27FC236}">
                <a16:creationId xmlns:a16="http://schemas.microsoft.com/office/drawing/2014/main" id="{51989262-141C-2434-3FBF-AC74CBCE42A7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 rotWithShape="1">
          <a:blip r:embed="rId2"/>
          <a:srcRect b="1" l="15" r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06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Citazion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zion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zion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{53F884F9-B2E3-FA48-808D-D5E7E650F53C}tf10001121</Template>
  <TotalTime>11</TotalTime>
  <Words>20</Words>
  <Application>Microsoft Macintosh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Citazione</vt:lpstr>
      <vt:lpstr>MHW1 PRESENTAZIONE</vt:lpstr>
      <vt:lpstr>SITO WEB DI RIFERIMENTO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 PRESENTAZIONE</dc:title>
  <dc:creator>DANILO VILLARÀ</dc:creator>
  <cp:lastModifiedBy>DANILO VILLARÀ</cp:lastModifiedBy>
  <cp:revision>1</cp:revision>
  <dcterms:created xsi:type="dcterms:W3CDTF">2024-03-24T21:13:52Z</dcterms:created>
  <dcterms:modified xsi:type="dcterms:W3CDTF">2024-03-24T21:25:01Z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525138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S10.2.0</vt:lpwstr>
  </property>
</Properties>
</file>