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verage"/>
      <p:regular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verag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jp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COURSE ASSIGNMENT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GROUP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Flyweight - general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89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FLYWEIGHT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33440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4375" y="445025"/>
            <a:ext cx="5134200" cy="23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199" y="2942531"/>
            <a:ext cx="5099376" cy="2048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Flyweight test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3300"/>
            <a:ext cx="9143999" cy="2686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69250"/>
            <a:ext cx="241637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Observer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Observer - general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141400"/>
            <a:ext cx="57721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Observer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42506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863" y="1170125"/>
            <a:ext cx="3261737" cy="1992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9876" y="3229212"/>
            <a:ext cx="3261725" cy="1761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Testing observer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550" y="378950"/>
            <a:ext cx="28384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00" y="1120200"/>
            <a:ext cx="6951901" cy="37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RMI CLIENT-SERVER CONNECTION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38" y="401050"/>
            <a:ext cx="8687124" cy="45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550" y="-1"/>
            <a:ext cx="4526450" cy="4225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18325"/>
            <a:ext cx="5117728" cy="422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Used design patterns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Model-View-Controller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Adapter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Proxy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Singleton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Flyweight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Observer</a:t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4728450" y="5797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Client-server connection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728450" y="12947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RMI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595"/>
            <a:ext cx="5536374" cy="4309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0025" y="909209"/>
            <a:ext cx="5183974" cy="2375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645900" y="1101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RMI TESTS</a:t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325"/>
            <a:ext cx="3745101" cy="409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7500" y="1472222"/>
            <a:ext cx="5246500" cy="294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88" y="509712"/>
            <a:ext cx="8491226" cy="4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MODEL-VIEW-CONTROLLER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MVC -server</a:t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575" y="164637"/>
            <a:ext cx="5641751" cy="48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450" y="1291425"/>
            <a:ext cx="2767825" cy="15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MVC - client</a:t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50" y="1291425"/>
            <a:ext cx="2767825" cy="15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675" y="152400"/>
            <a:ext cx="569843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4872"/>
            <a:ext cx="8520600" cy="260430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Sequence diagram for deleting member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Adapter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5750"/>
            <a:ext cx="8429225" cy="31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PROXY</a:t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50" y="2488700"/>
            <a:ext cx="5906175" cy="25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 b="4001" l="1588" r="1578" t="4001"/>
          <a:stretch/>
        </p:blipFill>
        <p:spPr>
          <a:xfrm>
            <a:off x="4284550" y="149900"/>
            <a:ext cx="4668549" cy="2179600"/>
          </a:xfrm>
          <a:prstGeom prst="rect">
            <a:avLst/>
          </a:prstGeom>
          <a:noFill/>
          <a:ln cap="sq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SINGLETON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Singleton - general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800" y="1757509"/>
            <a:ext cx="4055651" cy="22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SINGLETON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740" y="445025"/>
            <a:ext cx="6203560" cy="19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25" y="2394150"/>
            <a:ext cx="6235400" cy="25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Singleton test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454" y="1804204"/>
            <a:ext cx="7749100" cy="24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FLYWEIGHT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