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320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948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76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66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4312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705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593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95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72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73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95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65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5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494DF28-A663-4037-B7D8-B794DA47AD22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B7CB89C-754B-4271-AF62-3DAB6B49D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996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A88635-A96A-4022-91CA-83B21A751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and Proxy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2C28626-8ED6-4118-82CB-474ED1C96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 Semester 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074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9BE77-ECEE-4EEC-AB11-D95F8C62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Adapter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D9966C8-7C48-4297-8274-DEB09C98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14" y="2844375"/>
            <a:ext cx="6703371" cy="289527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4043CA0-BCE8-41CB-B4D3-053406FA0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08" y="2108718"/>
            <a:ext cx="5454154" cy="45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22604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7E1674-C882-4002-BC7C-D7DA70E9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DD5DDD7-5B39-4850-8769-299725F7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8" y="3007448"/>
            <a:ext cx="4849393" cy="232470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05E3562-D27C-4813-A2B7-D228A3B1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92" y="2015412"/>
            <a:ext cx="5645660" cy="47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6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A59EC9-DE75-4D0D-98A7-AFA58B50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873DD57-7594-499B-815F-4BD7BE31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57" y="2603824"/>
            <a:ext cx="5955085" cy="347040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2196156-2D9F-46AA-B027-8FBE6AD3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63" y="2301549"/>
            <a:ext cx="5504333" cy="41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C09538-A0BC-4D85-B071-AE4EBD88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EAC3BC1-BA2A-47C4-B318-8D67C565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5" y="2400371"/>
            <a:ext cx="7570454" cy="205725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4AA4892-F24F-4F17-978D-006D2700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86" y="4077478"/>
            <a:ext cx="6069969" cy="25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5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Cytat</Template>
  <TotalTime>43</TotalTime>
  <Words>10</Words>
  <Application>Microsoft Office PowerPoint</Application>
  <PresentationFormat>Panoramiczny</PresentationFormat>
  <Paragraphs>6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Cytat</vt:lpstr>
      <vt:lpstr>Adapter and Proxy</vt:lpstr>
      <vt:lpstr>Adapter</vt:lpstr>
      <vt:lpstr>Adapter</vt:lpstr>
      <vt:lpstr>Proxy</vt:lpstr>
      <vt:lpstr>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and Proxy</dc:title>
  <dc:creator>Dominika Katarzyna Kubicz (266148 ICT)</dc:creator>
  <cp:lastModifiedBy>Daniela Koch</cp:lastModifiedBy>
  <cp:revision>5</cp:revision>
  <dcterms:created xsi:type="dcterms:W3CDTF">2018-06-08T11:16:46Z</dcterms:created>
  <dcterms:modified xsi:type="dcterms:W3CDTF">2018-06-10T10:26:33Z</dcterms:modified>
</cp:coreProperties>
</file>