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6" r:id="rId3"/>
    <p:sldId id="263" r:id="rId4"/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98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76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80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401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44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422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9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70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46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29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6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585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00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7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14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94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63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25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55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918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5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2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248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325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27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39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47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F8101EA-01C1-495C-945C-5E9AC6DB6CD6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6C8C771-06A7-40B8-850E-113EC559E5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612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52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EE3494-E5FC-4053-A855-3F7CEBFAC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and Server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0B6F00-600F-4138-BC40-078156C69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ICT Semester 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365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3028B4-F966-43A1-B544-B8A4BA1A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Sockets and RMI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1126C3C-3835-47B4-BB4F-C80130D870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Sockets</a:t>
            </a:r>
          </a:p>
          <a:p>
            <a:r>
              <a:rPr lang="pl-PL" dirty="0"/>
              <a:t>Lower-</a:t>
            </a:r>
            <a:r>
              <a:rPr lang="pl-PL" dirty="0" err="1"/>
              <a:t>level</a:t>
            </a:r>
            <a:r>
              <a:rPr lang="pl-PL" dirty="0"/>
              <a:t> </a:t>
            </a:r>
            <a:r>
              <a:rPr lang="pl-PL" dirty="0" err="1"/>
              <a:t>netwoking</a:t>
            </a:r>
            <a:r>
              <a:rPr lang="pl-PL" dirty="0"/>
              <a:t> (</a:t>
            </a:r>
            <a:r>
              <a:rPr lang="pl-PL" dirty="0" err="1"/>
              <a:t>messages</a:t>
            </a:r>
            <a:r>
              <a:rPr lang="pl-PL" dirty="0"/>
              <a:t>, </a:t>
            </a:r>
            <a:r>
              <a:rPr lang="pl-PL" dirty="0" err="1"/>
              <a:t>raw</a:t>
            </a:r>
            <a:r>
              <a:rPr lang="pl-PL" dirty="0"/>
              <a:t> data)</a:t>
            </a:r>
          </a:p>
          <a:p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implement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layer</a:t>
            </a:r>
            <a:endParaRPr lang="pl-PL" dirty="0"/>
          </a:p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control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A17B553-7867-430F-9F98-9C50A6E515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RMI</a:t>
            </a:r>
          </a:p>
          <a:p>
            <a:r>
              <a:rPr lang="pl-PL" dirty="0" err="1"/>
              <a:t>Higher-level</a:t>
            </a:r>
            <a:r>
              <a:rPr lang="pl-PL" dirty="0"/>
              <a:t> </a:t>
            </a:r>
            <a:r>
              <a:rPr lang="pl-PL" dirty="0" err="1"/>
              <a:t>networking</a:t>
            </a:r>
            <a:r>
              <a:rPr lang="pl-PL" dirty="0"/>
              <a:t> (</a:t>
            </a:r>
            <a:r>
              <a:rPr lang="pl-PL" dirty="0" err="1"/>
              <a:t>methods</a:t>
            </a:r>
            <a:r>
              <a:rPr lang="pl-PL" dirty="0"/>
              <a:t>, </a:t>
            </a:r>
            <a:r>
              <a:rPr lang="pl-PL" dirty="0" err="1"/>
              <a:t>objects</a:t>
            </a:r>
            <a:r>
              <a:rPr lang="pl-PL" dirty="0"/>
              <a:t>)</a:t>
            </a:r>
          </a:p>
          <a:p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handled</a:t>
            </a:r>
            <a:r>
              <a:rPr lang="pl-PL" dirty="0"/>
              <a:t> by RMI</a:t>
            </a:r>
          </a:p>
          <a:p>
            <a:r>
              <a:rPr lang="pl-PL" dirty="0"/>
              <a:t>Security </a:t>
            </a:r>
            <a:r>
              <a:rPr lang="pl-PL" dirty="0" err="1"/>
              <a:t>issues</a:t>
            </a:r>
            <a:r>
              <a:rPr lang="pl-PL" dirty="0"/>
              <a:t> (Security manager)</a:t>
            </a:r>
          </a:p>
        </p:txBody>
      </p:sp>
    </p:spTree>
    <p:extLst>
      <p:ext uri="{BB962C8B-B14F-4D97-AF65-F5344CB8AC3E}">
        <p14:creationId xmlns:p14="http://schemas.microsoft.com/office/powerpoint/2010/main" val="370335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DAB1D3-1472-4270-B4CC-4873E0E2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and RMI</a:t>
            </a:r>
            <a:r>
              <a:rPr lang="pl-PL" dirty="0"/>
              <a:t> - </a:t>
            </a:r>
            <a:r>
              <a:rPr lang="pl-PL" dirty="0" err="1"/>
              <a:t>creation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548A373-937E-4F71-9617-5FE20B3E5E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Sockets</a:t>
            </a:r>
          </a:p>
          <a:p>
            <a:r>
              <a:rPr lang="en-US" dirty="0"/>
              <a:t>No Registry</a:t>
            </a:r>
          </a:p>
          <a:p>
            <a:r>
              <a:rPr lang="en-US" dirty="0"/>
              <a:t>Doesn't have to have a connection</a:t>
            </a:r>
            <a:endParaRPr lang="pl-PL" dirty="0"/>
          </a:p>
          <a:p>
            <a:r>
              <a:rPr lang="en-US" dirty="0"/>
              <a:t>No association between the client and server inter</a:t>
            </a:r>
            <a:r>
              <a:rPr lang="pl-PL" dirty="0"/>
              <a:t>f</a:t>
            </a:r>
            <a:r>
              <a:rPr lang="en-US" dirty="0"/>
              <a:t>ace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extend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nor </a:t>
            </a:r>
            <a:r>
              <a:rPr lang="pl-PL" dirty="0" err="1"/>
              <a:t>implement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interfaces</a:t>
            </a: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A21B435-EE57-4E25-B13F-F851F7FE0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RMI</a:t>
            </a:r>
          </a:p>
          <a:p>
            <a:r>
              <a:rPr lang="en-US" dirty="0"/>
              <a:t>Has a Registry which is </a:t>
            </a:r>
            <a:r>
              <a:rPr lang="en-US" dirty="0" err="1"/>
              <a:t>binded</a:t>
            </a:r>
            <a:r>
              <a:rPr lang="en-US" dirty="0"/>
              <a:t> to a name</a:t>
            </a:r>
          </a:p>
          <a:p>
            <a:r>
              <a:rPr lang="en-US" dirty="0"/>
              <a:t>There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en-US" dirty="0"/>
              <a:t>always a connection</a:t>
            </a:r>
            <a:endParaRPr lang="pl-PL" dirty="0"/>
          </a:p>
          <a:p>
            <a:r>
              <a:rPr lang="pl-PL" dirty="0"/>
              <a:t>Has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association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client</a:t>
            </a:r>
            <a:r>
              <a:rPr lang="pl-PL" dirty="0"/>
              <a:t> and the </a:t>
            </a:r>
            <a:r>
              <a:rPr lang="pl-PL" dirty="0" err="1"/>
              <a:t>server’s</a:t>
            </a:r>
            <a:r>
              <a:rPr lang="pl-PL" dirty="0"/>
              <a:t> </a:t>
            </a:r>
            <a:r>
              <a:rPr lang="pl-PL" dirty="0" err="1"/>
              <a:t>interface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the </a:t>
            </a:r>
            <a:r>
              <a:rPr lang="pl-PL" dirty="0" err="1"/>
              <a:t>UnicastRemoteObject</a:t>
            </a:r>
            <a:r>
              <a:rPr lang="pl-PL" dirty="0"/>
              <a:t> and </a:t>
            </a:r>
            <a:r>
              <a:rPr lang="pl-PL" dirty="0" err="1"/>
              <a:t>implements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 </a:t>
            </a:r>
            <a:r>
              <a:rPr lang="pl-PL" dirty="0" err="1"/>
              <a:t>extending</a:t>
            </a:r>
            <a:r>
              <a:rPr lang="pl-PL" dirty="0"/>
              <a:t> the Remote</a:t>
            </a:r>
          </a:p>
        </p:txBody>
      </p:sp>
    </p:spTree>
    <p:extLst>
      <p:ext uri="{BB962C8B-B14F-4D97-AF65-F5344CB8AC3E}">
        <p14:creationId xmlns:p14="http://schemas.microsoft.com/office/powerpoint/2010/main" val="7053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15D7A-5F9D-49AF-81C1-7B627386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Sockets in UML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68D23CE-4C48-4B01-9251-BEFB0D91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3" y="2222287"/>
            <a:ext cx="5515999" cy="44211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5500783-781A-4234-92BB-475A5508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2" y="2222287"/>
            <a:ext cx="5399484" cy="44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5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2BC9B-9E11-4C81-A2D2-2743290E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RMI in UML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F6D5F6-A529-4E02-A792-5F8853D6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691FA1A-4F13-46DF-AACF-5BA7DE15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81" y="2222287"/>
            <a:ext cx="8586437" cy="44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9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72D33-906E-497B-806E-80875263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Sockets in </a:t>
            </a:r>
            <a:r>
              <a:rPr lang="pl-PL" dirty="0" err="1"/>
              <a:t>code</a:t>
            </a:r>
            <a:r>
              <a:rPr lang="pl-PL" dirty="0"/>
              <a:t> - </a:t>
            </a:r>
            <a:r>
              <a:rPr lang="pl-PL" dirty="0" err="1"/>
              <a:t>server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AC2C8F-7EA5-4C13-9CB5-5FC57C00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E5DF564-0500-40CA-BF6A-BCBEA00D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2" y="2375555"/>
            <a:ext cx="6547114" cy="416193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70DD817-7199-4EFD-9FA4-193ECE21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294" y="1540085"/>
            <a:ext cx="6712279" cy="32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8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E2305-C892-465E-9685-A6E5D7D5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Sockets in </a:t>
            </a:r>
            <a:r>
              <a:rPr lang="pl-PL" dirty="0" err="1"/>
              <a:t>code</a:t>
            </a:r>
            <a:r>
              <a:rPr lang="pl-PL" dirty="0"/>
              <a:t> - </a:t>
            </a:r>
            <a:r>
              <a:rPr lang="pl-PL" dirty="0" err="1"/>
              <a:t>client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C4B4333-2863-4E0E-8D59-D31733F46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288" y="2492384"/>
            <a:ext cx="8069424" cy="95075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CF7A2F8-3039-48D8-9BD6-9DA4B9A0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16" y="3708776"/>
            <a:ext cx="10807982" cy="29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4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722FF6-1BD9-40EF-84BF-08CDE313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RMI in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E3B63EB-E245-4925-B7D9-75EC032F6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694" y="2535129"/>
            <a:ext cx="6136610" cy="651676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A509B91-AA96-4523-9058-2AAC914A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" y="3516924"/>
            <a:ext cx="6769188" cy="325315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F8FBAD7-C85E-4D1E-BD4A-9658FE4EC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120" y="3736731"/>
            <a:ext cx="7035888" cy="18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77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Cytat</Template>
  <TotalTime>94</TotalTime>
  <Words>135</Words>
  <Application>Microsoft Office PowerPoint</Application>
  <PresentationFormat>Panoramiczny</PresentationFormat>
  <Paragraphs>27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Century Gothic</vt:lpstr>
      <vt:lpstr>Wingdings 2</vt:lpstr>
      <vt:lpstr>Cytat</vt:lpstr>
      <vt:lpstr>1_Cytat</vt:lpstr>
      <vt:lpstr>Client and Server</vt:lpstr>
      <vt:lpstr>Sockets and RMI</vt:lpstr>
      <vt:lpstr>Sockets and RMI - creation</vt:lpstr>
      <vt:lpstr>Sockets in UML</vt:lpstr>
      <vt:lpstr>RMI in UML</vt:lpstr>
      <vt:lpstr>Sockets in code - server</vt:lpstr>
      <vt:lpstr>Sockets in code - client</vt:lpstr>
      <vt:lpstr>RMI in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and Server</dc:title>
  <dc:creator>Dominika Katarzyna Kubicz (266148 ICT)</dc:creator>
  <cp:lastModifiedBy>Daniela Koch</cp:lastModifiedBy>
  <cp:revision>9</cp:revision>
  <dcterms:created xsi:type="dcterms:W3CDTF">2018-06-08T19:46:10Z</dcterms:created>
  <dcterms:modified xsi:type="dcterms:W3CDTF">2018-06-10T21:11:03Z</dcterms:modified>
</cp:coreProperties>
</file>