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FF283A-F474-4F96-8506-F67928A75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Model-</a:t>
            </a:r>
            <a:r>
              <a:rPr lang="pl-PL" dirty="0" err="1"/>
              <a:t>View</a:t>
            </a:r>
            <a:r>
              <a:rPr lang="pl-PL" dirty="0"/>
              <a:t>-Controller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D8378-C93C-4CEC-AF85-0D2C6C034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ICT 2nd </a:t>
            </a:r>
            <a:r>
              <a:rPr lang="pl-PL"/>
              <a:t>semester</a:t>
            </a:r>
          </a:p>
        </p:txBody>
      </p:sp>
    </p:spTree>
    <p:extLst>
      <p:ext uri="{BB962C8B-B14F-4D97-AF65-F5344CB8AC3E}">
        <p14:creationId xmlns:p14="http://schemas.microsoft.com/office/powerpoint/2010/main" val="168185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2490FA-3ABD-4D75-BED2-25C305C2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and </a:t>
            </a:r>
            <a:r>
              <a:rPr lang="pl-PL" dirty="0" err="1"/>
              <a:t>Observer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F2D46A5-F205-4AE8-BA30-D447BEA29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009" y="1896684"/>
            <a:ext cx="8099981" cy="49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93A78F-29A3-4529-89F2-1C99687B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and </a:t>
            </a:r>
            <a:r>
              <a:rPr lang="pl-PL" dirty="0" err="1"/>
              <a:t>Observer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0D73292-D3FF-4A79-86C1-3D85DF428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137583"/>
            <a:ext cx="5898391" cy="2758679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844D6A1-1784-46BA-9EF3-FE18F187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23" y="3836504"/>
            <a:ext cx="4922947" cy="275867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D463D80-B499-45C2-B5C5-0B809B646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2" y="2343553"/>
            <a:ext cx="4305673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EF74F1-1FDA-4B8A-A40D-62738B89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and Adapter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8555B906-021E-46EE-9D74-BB284B439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242" y="1898287"/>
            <a:ext cx="8113515" cy="495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8C7F77-D811-42C9-BE03-E2E8AB11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and Singleton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EB4B51A-6B68-4F4E-B99B-E511C556D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522169"/>
            <a:ext cx="7996448" cy="426549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7ED7278-CCCF-4BF5-BFE8-5052948D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28" y="1543265"/>
            <a:ext cx="6754970" cy="28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147</TotalTime>
  <Words>16</Words>
  <Application>Microsoft Office PowerPoint</Application>
  <PresentationFormat>Panoramiczny</PresentationFormat>
  <Paragraphs>6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Cytat</vt:lpstr>
      <vt:lpstr>Model-View-Controller</vt:lpstr>
      <vt:lpstr>MVC and Observer</vt:lpstr>
      <vt:lpstr>MVC and Observer</vt:lpstr>
      <vt:lpstr>MVC and Adapter</vt:lpstr>
      <vt:lpstr>MVC and 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</dc:title>
  <dc:creator>Daniela Koch</dc:creator>
  <cp:lastModifiedBy>Daniela Koch</cp:lastModifiedBy>
  <cp:revision>9</cp:revision>
  <dcterms:created xsi:type="dcterms:W3CDTF">2018-06-08T17:58:31Z</dcterms:created>
  <dcterms:modified xsi:type="dcterms:W3CDTF">2018-06-11T08:17:45Z</dcterms:modified>
</cp:coreProperties>
</file>