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D6E44F-13D4-4FC7-9585-CFC5EC915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Observer</a:t>
            </a:r>
            <a:r>
              <a:rPr lang="pl-PL" dirty="0"/>
              <a:t> Design </a:t>
            </a:r>
            <a:r>
              <a:rPr lang="pl-PL" dirty="0" err="1"/>
              <a:t>Pattern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5BCEC74-3824-43EF-B641-39E22D08A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ICT 2nd </a:t>
            </a:r>
            <a:r>
              <a:rPr lang="pl-PL" dirty="0" err="1"/>
              <a:t>semester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190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7418C3-5CA7-44AD-9080-21A4DB99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Observer</a:t>
            </a:r>
            <a:r>
              <a:rPr lang="pl-PL" dirty="0"/>
              <a:t> </a:t>
            </a:r>
            <a:r>
              <a:rPr lang="pl-PL" dirty="0" err="1"/>
              <a:t>shown</a:t>
            </a:r>
            <a:r>
              <a:rPr lang="pl-PL" dirty="0"/>
              <a:t> in UML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5473F12-650C-485C-8ED3-52AA8E243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142" y="2635739"/>
            <a:ext cx="5661716" cy="333042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9A9D203-BD2F-4A36-B8CA-1A69E84A4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83371"/>
            <a:ext cx="5934787" cy="3235156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EF4C95F-103D-4A23-BF15-F741EBB89C4B}"/>
              </a:ext>
            </a:extLst>
          </p:cNvPr>
          <p:cNvSpPr txBox="1"/>
          <p:nvPr/>
        </p:nvSpPr>
        <p:spPr>
          <a:xfrm>
            <a:off x="10518635" y="5966159"/>
            <a:ext cx="1512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Exercise</a:t>
            </a:r>
            <a:r>
              <a:rPr lang="pl-PL" sz="1400" dirty="0"/>
              <a:t> 14.01A</a:t>
            </a:r>
          </a:p>
        </p:txBody>
      </p:sp>
    </p:spTree>
    <p:extLst>
      <p:ext uri="{BB962C8B-B14F-4D97-AF65-F5344CB8AC3E}">
        <p14:creationId xmlns:p14="http://schemas.microsoft.com/office/powerpoint/2010/main" val="67247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4825FA-B75D-4571-B77F-D945073D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Observer</a:t>
            </a:r>
            <a:r>
              <a:rPr lang="pl-PL" dirty="0"/>
              <a:t> </a:t>
            </a:r>
            <a:r>
              <a:rPr lang="pl-PL" dirty="0" err="1"/>
              <a:t>shown</a:t>
            </a:r>
            <a:r>
              <a:rPr lang="pl-PL" dirty="0"/>
              <a:t> in </a:t>
            </a:r>
            <a:r>
              <a:rPr lang="pl-PL" dirty="0" err="1"/>
              <a:t>code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E8BEF91-CD26-4070-98BA-0EAC79614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05" y="2350008"/>
            <a:ext cx="4692671" cy="4060805"/>
          </a:xfrm>
          <a:ln>
            <a:solidFill>
              <a:schemeClr val="bg1"/>
            </a:solidFill>
          </a:ln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B6954AE-C559-44F6-9028-2CAC84ABF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701" y="3913632"/>
            <a:ext cx="4583496" cy="28346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6550114-E8B5-49E5-89B1-ADE221F50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45" y="756913"/>
            <a:ext cx="4486850" cy="444869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2372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7883202-0297-4EF6-BB78-7A3168B5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Time </a:t>
            </a:r>
            <a:r>
              <a:rPr lang="pl-PL" dirty="0" err="1"/>
              <a:t>permits</a:t>
            </a:r>
            <a:r>
              <a:rPr lang="pl-PL" dirty="0"/>
              <a:t>?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6B53F50-6823-4E15-84D6-225835F65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46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A74F81-1D1A-4456-B7F9-6F28B1B8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Problems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B8C6A9-6FA7-45A9-A60C-1042366D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Observable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abstract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Cannot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in RMI</a:t>
            </a:r>
          </a:p>
          <a:p>
            <a:pPr>
              <a:buFont typeface="+mj-lt"/>
              <a:buAutoNum type="arabicPeriod"/>
            </a:pPr>
            <a:r>
              <a:rPr lang="pl-PL" dirty="0" err="1"/>
              <a:t>Observer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generic</a:t>
            </a:r>
            <a:r>
              <a:rPr lang="pl-PL" dirty="0"/>
              <a:t> (</a:t>
            </a:r>
            <a:r>
              <a:rPr lang="pl-PL" dirty="0" err="1"/>
              <a:t>sending</a:t>
            </a:r>
            <a:r>
              <a:rPr lang="pl-PL" dirty="0"/>
              <a:t> </a:t>
            </a:r>
            <a:r>
              <a:rPr lang="pl-PL" dirty="0" err="1"/>
              <a:t>objects</a:t>
            </a:r>
            <a:r>
              <a:rPr lang="pl-PL" dirty="0"/>
              <a:t>, 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cast</a:t>
            </a:r>
            <a:r>
              <a:rPr lang="pl-PL" dirty="0"/>
              <a:t> in update)</a:t>
            </a:r>
          </a:p>
          <a:p>
            <a:pPr>
              <a:buFont typeface="+mj-lt"/>
              <a:buAutoNum type="arabicPeriod"/>
            </a:pPr>
            <a:r>
              <a:rPr lang="pl-PL" dirty="0" err="1"/>
              <a:t>Observable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 (</a:t>
            </a:r>
            <a:r>
              <a:rPr lang="pl-PL" dirty="0" err="1"/>
              <a:t>addObserver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casting)</a:t>
            </a:r>
          </a:p>
          <a:p>
            <a:pPr>
              <a:buFont typeface="+mj-lt"/>
              <a:buAutoNum type="arabicPeriod"/>
            </a:pPr>
            <a:r>
              <a:rPr lang="pl-PL" dirty="0" err="1"/>
              <a:t>NotifyObservers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threads</a:t>
            </a:r>
            <a:r>
              <a:rPr lang="pl-PL" dirty="0"/>
              <a:t> </a:t>
            </a:r>
          </a:p>
          <a:p>
            <a:pPr>
              <a:buFont typeface="+mj-lt"/>
              <a:buAutoNum type="arabicPeriod"/>
            </a:pPr>
            <a:r>
              <a:rPr lang="pl-PL" dirty="0" err="1"/>
              <a:t>Extend</a:t>
            </a:r>
            <a:r>
              <a:rPr lang="pl-PL" dirty="0"/>
              <a:t> </a:t>
            </a:r>
            <a:r>
              <a:rPr lang="pl-PL" dirty="0" err="1"/>
              <a:t>Observable</a:t>
            </a:r>
            <a:r>
              <a:rPr lang="pl-PL" dirty="0"/>
              <a:t> (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inheritance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887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21E87E-E302-49E8-ABDF-1C240E13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Remote </a:t>
            </a:r>
            <a:r>
              <a:rPr lang="pl-PL" dirty="0" err="1"/>
              <a:t>Observer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0EF53C7-8F58-49BF-B62A-8C15C10EF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373" y="1892809"/>
            <a:ext cx="8879254" cy="4965191"/>
          </a:xfrm>
          <a:ln>
            <a:solidFill>
              <a:schemeClr val="bg1"/>
            </a:solidFill>
          </a:ln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0F51081-E61C-4347-A312-6A6D28CFFC60}"/>
              </a:ext>
            </a:extLst>
          </p:cNvPr>
          <p:cNvSpPr txBox="1"/>
          <p:nvPr/>
        </p:nvSpPr>
        <p:spPr>
          <a:xfrm>
            <a:off x="8972538" y="39339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Observable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abstract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332FDC7-692A-4931-AB1C-3E543777FC9D}"/>
              </a:ext>
            </a:extLst>
          </p:cNvPr>
          <p:cNvSpPr/>
          <p:nvPr/>
        </p:nvSpPr>
        <p:spPr>
          <a:xfrm>
            <a:off x="3429000" y="2962656"/>
            <a:ext cx="640080" cy="2194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92F46AD2-9A29-4E10-A037-CD80BB047AC7}"/>
              </a:ext>
            </a:extLst>
          </p:cNvPr>
          <p:cNvSpPr/>
          <p:nvPr/>
        </p:nvSpPr>
        <p:spPr>
          <a:xfrm>
            <a:off x="3261360" y="3785615"/>
            <a:ext cx="917448" cy="1097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A945284-5AE3-4509-A4FF-C97711E4DDA1}"/>
              </a:ext>
            </a:extLst>
          </p:cNvPr>
          <p:cNvSpPr txBox="1"/>
          <p:nvPr/>
        </p:nvSpPr>
        <p:spPr>
          <a:xfrm>
            <a:off x="8972538" y="399515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Cannot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in RMI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665AC9A5-78FB-4DA1-A7E3-308ACE2DEFE0}"/>
              </a:ext>
            </a:extLst>
          </p:cNvPr>
          <p:cNvSpPr/>
          <p:nvPr/>
        </p:nvSpPr>
        <p:spPr>
          <a:xfrm>
            <a:off x="5648960" y="1930400"/>
            <a:ext cx="861568" cy="340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A8F6A19-C329-473B-A985-19360FCB77B5}"/>
              </a:ext>
            </a:extLst>
          </p:cNvPr>
          <p:cNvSpPr txBox="1"/>
          <p:nvPr/>
        </p:nvSpPr>
        <p:spPr>
          <a:xfrm>
            <a:off x="8943596" y="763662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Observer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generic</a:t>
            </a:r>
            <a:endParaRPr lang="pl-PL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CA40617A-EB2B-4DBB-B29E-7725BF1E376C}"/>
              </a:ext>
            </a:extLst>
          </p:cNvPr>
          <p:cNvSpPr/>
          <p:nvPr/>
        </p:nvSpPr>
        <p:spPr>
          <a:xfrm>
            <a:off x="9710928" y="3895344"/>
            <a:ext cx="499872" cy="256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981E207-E5C1-4BC7-969D-BDDB47993841}"/>
              </a:ext>
            </a:extLst>
          </p:cNvPr>
          <p:cNvSpPr/>
          <p:nvPr/>
        </p:nvSpPr>
        <p:spPr>
          <a:xfrm>
            <a:off x="7370064" y="4361688"/>
            <a:ext cx="402336" cy="1645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7BC44D5-A2AE-42D9-B9CF-7220B156B098}"/>
              </a:ext>
            </a:extLst>
          </p:cNvPr>
          <p:cNvSpPr txBox="1"/>
          <p:nvPr/>
        </p:nvSpPr>
        <p:spPr>
          <a:xfrm>
            <a:off x="8943596" y="1121227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Observer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interface</a:t>
            </a:r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44CC8F9-8771-41DC-922D-F95B1238171F}"/>
              </a:ext>
            </a:extLst>
          </p:cNvPr>
          <p:cNvSpPr txBox="1"/>
          <p:nvPr/>
        </p:nvSpPr>
        <p:spPr>
          <a:xfrm>
            <a:off x="8943596" y="1458086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Extend</a:t>
            </a:r>
            <a:r>
              <a:rPr lang="pl-PL" dirty="0"/>
              <a:t> </a:t>
            </a:r>
            <a:r>
              <a:rPr lang="pl-PL" dirty="0" err="1"/>
              <a:t>Observable</a:t>
            </a:r>
            <a:endParaRPr lang="pl-PL" dirty="0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53C46B2-AC1D-4EFC-B688-022192D653B8}"/>
              </a:ext>
            </a:extLst>
          </p:cNvPr>
          <p:cNvSpPr/>
          <p:nvPr/>
        </p:nvSpPr>
        <p:spPr>
          <a:xfrm>
            <a:off x="2428240" y="4927600"/>
            <a:ext cx="2753360" cy="943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84CA59F0-5A32-43F6-9F0D-9A50CBAF383F}"/>
              </a:ext>
            </a:extLst>
          </p:cNvPr>
          <p:cNvSpPr/>
          <p:nvPr/>
        </p:nvSpPr>
        <p:spPr>
          <a:xfrm>
            <a:off x="1719072" y="6498336"/>
            <a:ext cx="1255776" cy="2885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94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  <p:bldP spid="12" grpId="0"/>
      <p:bldP spid="13" grpId="0" animBg="1"/>
      <p:bldP spid="14" grpId="0" animBg="1"/>
      <p:bldP spid="15" grpId="0"/>
      <p:bldP spid="18" grpId="0"/>
      <p:bldP spid="19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114</TotalTime>
  <Words>88</Words>
  <Application>Microsoft Office PowerPoint</Application>
  <PresentationFormat>Panoramiczny</PresentationFormat>
  <Paragraphs>19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Cytat</vt:lpstr>
      <vt:lpstr>Observer Design Pattern</vt:lpstr>
      <vt:lpstr>Observer shown in UML</vt:lpstr>
      <vt:lpstr>Observer shown in code</vt:lpstr>
      <vt:lpstr>Time permits?</vt:lpstr>
      <vt:lpstr>Problems</vt:lpstr>
      <vt:lpstr>Remote Observer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Design Pattern</dc:title>
  <dc:creator>Daniela Koch</dc:creator>
  <cp:lastModifiedBy>Daniela Koch</cp:lastModifiedBy>
  <cp:revision>12</cp:revision>
  <dcterms:created xsi:type="dcterms:W3CDTF">2018-06-08T10:43:55Z</dcterms:created>
  <dcterms:modified xsi:type="dcterms:W3CDTF">2018-06-10T21:19:25Z</dcterms:modified>
</cp:coreProperties>
</file>