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0B04F0-3CB9-4A04-87C1-3ABC6DB15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Remote Message </a:t>
            </a:r>
            <a:r>
              <a:rPr lang="pl-PL" dirty="0" err="1"/>
              <a:t>Invocation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72724B-5A1E-4908-99E0-55A9BF39F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ICT 2nd </a:t>
            </a:r>
            <a:r>
              <a:rPr lang="pl-PL" dirty="0" err="1"/>
              <a:t>semester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20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4BBCF4-A942-484E-A9AB-F6D5D428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connect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RMI?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5F1E23-5683-4C94-AFB6-692B4440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Create</a:t>
            </a:r>
            <a:r>
              <a:rPr lang="pl-PL" dirty="0"/>
              <a:t> a registry on a port</a:t>
            </a:r>
          </a:p>
          <a:p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and bind </a:t>
            </a:r>
            <a:r>
              <a:rPr lang="pl-PL" dirty="0" err="1"/>
              <a:t>it</a:t>
            </a:r>
            <a:r>
              <a:rPr lang="pl-PL" dirty="0"/>
              <a:t> to a </a:t>
            </a:r>
            <a:r>
              <a:rPr lang="pl-PL" dirty="0" err="1"/>
              <a:t>name</a:t>
            </a:r>
            <a:endParaRPr lang="pl-PL" dirty="0"/>
          </a:p>
          <a:p>
            <a:r>
              <a:rPr lang="pl-PL" dirty="0" err="1"/>
              <a:t>Lookup</a:t>
            </a:r>
            <a:r>
              <a:rPr lang="pl-PL" dirty="0"/>
              <a:t> the </a:t>
            </a:r>
            <a:r>
              <a:rPr lang="pl-PL" dirty="0" err="1"/>
              <a:t>name</a:t>
            </a:r>
            <a:r>
              <a:rPr lang="pl-PL" dirty="0"/>
              <a:t> and bind the </a:t>
            </a:r>
            <a:r>
              <a:rPr lang="pl-PL" dirty="0" err="1"/>
              <a:t>client</a:t>
            </a:r>
            <a:r>
              <a:rPr lang="pl-PL" dirty="0"/>
              <a:t> to </a:t>
            </a:r>
            <a:r>
              <a:rPr lang="pl-PL" dirty="0" err="1"/>
              <a:t>it</a:t>
            </a:r>
            <a:endParaRPr lang="pl-PL" dirty="0"/>
          </a:p>
          <a:p>
            <a:r>
              <a:rPr lang="pl-PL"/>
              <a:t>Run </a:t>
            </a:r>
            <a:r>
              <a:rPr lang="pl-PL" dirty="0"/>
              <a:t>the </a:t>
            </a:r>
            <a:r>
              <a:rPr lang="pl-PL" dirty="0" err="1"/>
              <a:t>server</a:t>
            </a:r>
            <a:endParaRPr lang="pl-PL" dirty="0"/>
          </a:p>
          <a:p>
            <a:r>
              <a:rPr lang="pl-PL" dirty="0"/>
              <a:t>Run the </a:t>
            </a:r>
            <a:r>
              <a:rPr lang="pl-PL" dirty="0" err="1"/>
              <a:t>client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4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CD8920-4ADF-4EC8-A2AF-BDA80778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RMI </a:t>
            </a:r>
            <a:r>
              <a:rPr lang="pl-PL" dirty="0" err="1"/>
              <a:t>shown</a:t>
            </a:r>
            <a:r>
              <a:rPr lang="pl-PL" dirty="0"/>
              <a:t> in </a:t>
            </a:r>
            <a:r>
              <a:rPr lang="pl-PL" dirty="0" err="1"/>
              <a:t>an</a:t>
            </a:r>
            <a:r>
              <a:rPr lang="pl-PL" dirty="0"/>
              <a:t> UML </a:t>
            </a:r>
            <a:r>
              <a:rPr lang="pl-PL" dirty="0" err="1"/>
              <a:t>class</a:t>
            </a:r>
            <a:r>
              <a:rPr lang="pl-PL" dirty="0"/>
              <a:t> diagram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E541461-8247-4863-B23B-49E21E705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02" y="2573952"/>
            <a:ext cx="5779794" cy="3461090"/>
          </a:xfr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5F8E42CE-2C1C-4FB2-A307-19A576A0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96" y="2719152"/>
            <a:ext cx="6096000" cy="317069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0272E2F-6DD7-44DC-ADA1-187DA817E2E6}"/>
              </a:ext>
            </a:extLst>
          </p:cNvPr>
          <p:cNvSpPr txBox="1"/>
          <p:nvPr/>
        </p:nvSpPr>
        <p:spPr>
          <a:xfrm>
            <a:off x="10994829" y="5889842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Exercise</a:t>
            </a:r>
            <a:r>
              <a:rPr lang="pl-PL" sz="1100" dirty="0"/>
              <a:t> 7.01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A80429B-2F00-4CF6-ACB4-14D6B4F7FDEB}"/>
              </a:ext>
            </a:extLst>
          </p:cNvPr>
          <p:cNvSpPr txBox="1"/>
          <p:nvPr/>
        </p:nvSpPr>
        <p:spPr>
          <a:xfrm>
            <a:off x="2736538" y="6304085"/>
            <a:ext cx="646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Or </a:t>
            </a:r>
            <a:r>
              <a:rPr lang="pl-PL" dirty="0" err="1"/>
              <a:t>UnicastRemoteObject.exportObject</a:t>
            </a:r>
            <a:r>
              <a:rPr lang="pl-PL" dirty="0"/>
              <a:t>(</a:t>
            </a:r>
            <a:r>
              <a:rPr lang="pl-PL" dirty="0" err="1"/>
              <a:t>RMIServer</a:t>
            </a:r>
            <a:r>
              <a:rPr lang="pl-PL" dirty="0"/>
              <a:t>, port);</a:t>
            </a:r>
          </a:p>
        </p:txBody>
      </p:sp>
    </p:spTree>
    <p:extLst>
      <p:ext uri="{BB962C8B-B14F-4D97-AF65-F5344CB8AC3E}">
        <p14:creationId xmlns:p14="http://schemas.microsoft.com/office/powerpoint/2010/main" val="26081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5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722FF6-1BD9-40EF-84BF-08CDE313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RMI in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E3B63EB-E245-4925-B7D9-75EC032F6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694" y="2535129"/>
            <a:ext cx="6136610" cy="65167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A509B91-AA96-4523-9058-2AAC914A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" y="3516924"/>
            <a:ext cx="6769188" cy="325315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F8FBAD7-C85E-4D1E-BD4A-9658FE4EC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120" y="3736731"/>
            <a:ext cx="7035888" cy="18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7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687B50-EDA3-4971-B74B-FDCD0DB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RMI </a:t>
            </a:r>
            <a:r>
              <a:rPr lang="pl-PL" dirty="0" err="1"/>
              <a:t>callback</a:t>
            </a:r>
            <a:r>
              <a:rPr lang="pl-PL" dirty="0"/>
              <a:t> in </a:t>
            </a:r>
            <a:r>
              <a:rPr lang="pl-PL" dirty="0" err="1"/>
              <a:t>an</a:t>
            </a:r>
            <a:r>
              <a:rPr lang="pl-PL" dirty="0"/>
              <a:t> UML </a:t>
            </a:r>
            <a:r>
              <a:rPr lang="pl-PL" dirty="0" err="1"/>
              <a:t>class</a:t>
            </a:r>
            <a:r>
              <a:rPr lang="pl-PL" dirty="0"/>
              <a:t> diagram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3B2B152-9D7E-4EF2-939D-C95CDDD19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051" y="2315880"/>
            <a:ext cx="5725896" cy="4060181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50C5BB8-0ACB-4320-8439-293C07BE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35" y="2748307"/>
            <a:ext cx="6090889" cy="31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5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C7BAA2-F3C3-4420-A120-DF6CAD7C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RMI </a:t>
            </a:r>
            <a:r>
              <a:rPr lang="pl-PL" dirty="0" err="1"/>
              <a:t>callback</a:t>
            </a:r>
            <a:r>
              <a:rPr lang="pl-PL" dirty="0"/>
              <a:t> in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1F6EC72-30D0-4496-894C-6CD70F05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10" y="2848708"/>
            <a:ext cx="11823579" cy="3253154"/>
          </a:xfrm>
        </p:spPr>
      </p:pic>
    </p:spTree>
    <p:extLst>
      <p:ext uri="{BB962C8B-B14F-4D97-AF65-F5344CB8AC3E}">
        <p14:creationId xmlns:p14="http://schemas.microsoft.com/office/powerpoint/2010/main" val="159173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709</TotalTime>
  <Words>75</Words>
  <Application>Microsoft Office PowerPoint</Application>
  <PresentationFormat>Panoramiczny</PresentationFormat>
  <Paragraphs>14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Cytat</vt:lpstr>
      <vt:lpstr>Remote Message Invocation</vt:lpstr>
      <vt:lpstr>How to connect using RMI?</vt:lpstr>
      <vt:lpstr>RMI shown in an UML class diagram</vt:lpstr>
      <vt:lpstr>RMI in code</vt:lpstr>
      <vt:lpstr>RMI callback in an UML class diagram</vt:lpstr>
      <vt:lpstr>RMI callback in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Daniela Koch</dc:creator>
  <cp:lastModifiedBy>Daniela Koch</cp:lastModifiedBy>
  <cp:revision>14</cp:revision>
  <dcterms:created xsi:type="dcterms:W3CDTF">2018-06-03T15:01:36Z</dcterms:created>
  <dcterms:modified xsi:type="dcterms:W3CDTF">2018-06-11T07:47:52Z</dcterms:modified>
</cp:coreProperties>
</file>