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4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5FA76-2261-495D-B025-1E27098DC23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234D9-63F0-4F53-A15A-B11F1414FE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62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234D9-63F0-4F53-A15A-B11F1414FEC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34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68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50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719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94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085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57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38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70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07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53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2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31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0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60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9EE086-B55D-4C06-9795-B4F25DA77C6B}" type="datetimeFigureOut">
              <a:rPr lang="pl-PL" smtClean="0"/>
              <a:t>10.06.2018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F1353E-AEF3-478F-878B-3BAAD33022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455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8EBDA-7DF1-43D4-99CF-5087E875C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Singleton and Flyweight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212E71-DED4-410E-8AD1-E46482995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Semester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65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FEFA09D-A635-4615-9F44-C702277F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Singleton?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897F2CB-2777-42CD-AE67-A2C2739CF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38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CF7E18-F5A3-4F82-8664-C6848E3B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39B1B5-EB61-4892-887D-C530D9D9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24" y="2638682"/>
            <a:ext cx="5407352" cy="29410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EE8AF86-1D2B-4159-B9C5-136A63C7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20690"/>
            <a:ext cx="5707536" cy="23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2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B50857-1241-46DB-BBD0-99277F8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068288-43FA-45F6-8612-AF40ABE112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59" y="2603241"/>
            <a:ext cx="7492481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8797CD4-06DC-4896-8E8B-45DBF727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Fliweight</a:t>
            </a:r>
            <a:r>
              <a:rPr lang="pl-PL" dirty="0"/>
              <a:t>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1A4E05-7486-491E-B633-79C2F0D9D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2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D8761-278E-4B7E-80F3-1CDB796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EBD314-87CB-4A45-9E3D-080C84AE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4" y="2347275"/>
            <a:ext cx="11700991" cy="41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5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A2CBB1-3B9D-4229-B4E7-F0E8B7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33BA378-7A39-4345-9A95-969AB6D1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8" y="2270921"/>
            <a:ext cx="10063143" cy="43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99ABFE-0C6C-49C3-9166-010E4D29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2A005A2-6509-4DC8-88E3-0E5A8D1F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3429000"/>
            <a:ext cx="11715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AA2D0-89FC-4F34-A886-92A5E7E2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D347B9B-BB16-426B-9B9E-D4FF20D1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2" y="2365302"/>
            <a:ext cx="10463015" cy="42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Cytat</Template>
  <TotalTime>51</TotalTime>
  <Words>19</Words>
  <Application>Microsoft Office PowerPoint</Application>
  <PresentationFormat>Panoramiczny</PresentationFormat>
  <Paragraphs>11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Cytat</vt:lpstr>
      <vt:lpstr>Singleton and Flyweight</vt:lpstr>
      <vt:lpstr>Why Singleton?</vt:lpstr>
      <vt:lpstr>Singleton</vt:lpstr>
      <vt:lpstr>Singleton</vt:lpstr>
      <vt:lpstr>Why Fliweight?</vt:lpstr>
      <vt:lpstr>Flyweight</vt:lpstr>
      <vt:lpstr>Flyweight</vt:lpstr>
      <vt:lpstr>Flyweight</vt:lpstr>
      <vt:lpstr>Flyweight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and Flyweight</dc:title>
  <dc:creator>Dominika Katarzyna Kubicz (266148 ICT)</dc:creator>
  <cp:lastModifiedBy>Daniela Koch</cp:lastModifiedBy>
  <cp:revision>8</cp:revision>
  <dcterms:created xsi:type="dcterms:W3CDTF">2018-06-08T10:39:43Z</dcterms:created>
  <dcterms:modified xsi:type="dcterms:W3CDTF">2018-06-10T10:56:52Z</dcterms:modified>
</cp:coreProperties>
</file>