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3BE1B-4711-4323-BCA3-AF7DE3A7A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Sockets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C804B4-9F77-4A1F-85F3-2FF7C1C29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ICT 2nd </a:t>
            </a:r>
            <a:r>
              <a:rPr lang="pl-PL" dirty="0" err="1"/>
              <a:t>semester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798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D83BA-C0FA-4036-BBBD-9F690A6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TaskListServer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2D7D68-B191-4046-926E-5408E6A1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00" y="2206550"/>
            <a:ext cx="7114600" cy="452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8E9AB-0038-44C9-BDC1-433DACB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TaskListCommunicationThreadHandler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04C9ADC-9A91-4B63-8439-4EE7ED9A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36" y="2294652"/>
            <a:ext cx="8951127" cy="43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1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49454BD-591A-4499-80C5-1866C1C1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47" y="1417639"/>
            <a:ext cx="6541243" cy="535552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E2B6252D-B79A-4062-ACEA-1E00D333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347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4A1A49-67FA-42F7-A511-43FADFA9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TaskListClient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AAA7EAC-6452-4C4D-9EBF-6C2305C4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95525"/>
            <a:ext cx="9620250" cy="11334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7ABF018-4E68-4FBB-A4D3-04996C86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5" y="3643461"/>
            <a:ext cx="10807982" cy="29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11CB9-BB89-4A70-9E88-743BA901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TCP										&amp;									UDP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987BDE5-77FA-432A-BC5B-033D44B27B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8" y="2524612"/>
            <a:ext cx="5397368" cy="3886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1CE26F8-51BC-422A-8B0D-5B1A5DF44C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85" y="2524612"/>
            <a:ext cx="6423137" cy="388619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6B02ABA-3E5B-4303-8F9C-BA917939D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172" y="1892808"/>
            <a:ext cx="8649655" cy="496519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342EB6A-B483-4B3E-8989-657A3CD6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1" y="1892808"/>
            <a:ext cx="11279355" cy="496519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DE9DBC6-AEA8-4DB8-B4A8-7146E5AE4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481" y="2524611"/>
            <a:ext cx="3676534" cy="2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F16786D-137D-487A-95C3-F49E68F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FB68B88-80A5-48E9-9D04-E230252E8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97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5F6665-AD0B-443B-B172-E39CF075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pl-PL" dirty="0"/>
              <a:t>Import</a:t>
            </a:r>
            <a:r>
              <a:rPr lang="en-US" dirty="0" err="1"/>
              <a:t>ing</a:t>
            </a:r>
            <a:r>
              <a:rPr lang="en-US" dirty="0"/>
              <a:t> Libraries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D38C2E-7380-4389-A4CA-B8DC298B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83" y="2243400"/>
            <a:ext cx="3140137" cy="39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1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ACB96-BBB6-400D-BDC2-0CF55C3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Client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8820212-61B7-4942-A767-EAAD1DA4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0" y="3039269"/>
            <a:ext cx="11295811" cy="57210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240B6EF-4C3F-4A63-A120-05EB8C47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0" y="3832411"/>
            <a:ext cx="9182182" cy="116177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A14D6E3-BD0C-4A7B-A5B2-FA7CFDE0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58" y="5368038"/>
            <a:ext cx="6989389" cy="9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9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09765-46E9-45D3-B2BA-CA6D7B86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6847"/>
            <a:ext cx="10571998" cy="970450"/>
          </a:xfrm>
        </p:spPr>
        <p:txBody>
          <a:bodyPr/>
          <a:lstStyle/>
          <a:p>
            <a:r>
              <a:rPr lang="pl-PL" dirty="0"/>
              <a:t>Server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F06E67-B487-415F-8C5B-70A3F46A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2" y="3591770"/>
            <a:ext cx="11220062" cy="81465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3589FB9-E6EA-492D-A461-A8EC4B5F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8" y="4966448"/>
            <a:ext cx="11268721" cy="8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CE81FBED-3914-4E05-9624-870228C9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Time </a:t>
            </a:r>
            <a:r>
              <a:rPr lang="pl-PL" dirty="0" err="1"/>
              <a:t>permits</a:t>
            </a:r>
            <a:r>
              <a:rPr lang="pl-PL" dirty="0"/>
              <a:t>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DA3F42E-FD9D-4833-A674-E77D8402D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28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0B5EC8-4757-4069-9DF6-6E1D85C7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Sockets with MVC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1B0069-39D4-4ED9-B6F2-D5B8921CC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1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F9F0E368-F63D-47EE-B3A6-F85888BD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37" y="1557475"/>
            <a:ext cx="6548423" cy="5248677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7782E100-304F-4040-9C1C-89E801F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4469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118</TotalTime>
  <Words>25</Words>
  <Application>Microsoft Office PowerPoint</Application>
  <PresentationFormat>Panoramiczny</PresentationFormat>
  <Paragraphs>14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Cytat</vt:lpstr>
      <vt:lpstr>Sockets</vt:lpstr>
      <vt:lpstr>TCP          &amp;         UDP</vt:lpstr>
      <vt:lpstr>Json</vt:lpstr>
      <vt:lpstr>Step 1: Importing Libraries</vt:lpstr>
      <vt:lpstr>Client</vt:lpstr>
      <vt:lpstr>Server</vt:lpstr>
      <vt:lpstr>Time permits?</vt:lpstr>
      <vt:lpstr>Sockets with MVC</vt:lpstr>
      <vt:lpstr>Server</vt:lpstr>
      <vt:lpstr>TaskListServer</vt:lpstr>
      <vt:lpstr>TaskListCommunicationThreadHandler</vt:lpstr>
      <vt:lpstr>Client</vt:lpstr>
      <vt:lpstr>TaskListClient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Daniela Koch</dc:creator>
  <cp:lastModifiedBy>Daniela Koch</cp:lastModifiedBy>
  <cp:revision>8</cp:revision>
  <dcterms:created xsi:type="dcterms:W3CDTF">2018-06-10T08:32:59Z</dcterms:created>
  <dcterms:modified xsi:type="dcterms:W3CDTF">2018-06-10T18:47:07Z</dcterms:modified>
</cp:coreProperties>
</file>