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39E2E-AE75-41AA-B673-A234FFB03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State</a:t>
            </a:r>
            <a:r>
              <a:rPr lang="pl-PL" dirty="0"/>
              <a:t> Design </a:t>
            </a:r>
            <a:r>
              <a:rPr lang="pl-PL" dirty="0" err="1"/>
              <a:t>Pattern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C507C1-16E4-40C8-BFAD-E2018C1EF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ICT 2nd </a:t>
            </a:r>
            <a:r>
              <a:rPr lang="pl-PL" dirty="0" err="1"/>
              <a:t>semester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51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27E65F-A019-4630-9D7C-B9C429E4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0895D1B-1B3D-4F92-940A-5F251162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880" y="2462683"/>
            <a:ext cx="7308239" cy="39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6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9EC029-B398-4973-B71A-63E3D707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FE04A1F-2BC6-42E4-BC77-D9013AA2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99" y="2628350"/>
            <a:ext cx="784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C1F0EA-59BC-4C21-9CBD-82A64926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State</a:t>
            </a:r>
            <a:r>
              <a:rPr lang="pl-PL" dirty="0"/>
              <a:t> in UML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E83ECF5-A682-47DA-BEB9-B0FCD1D97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685" y="2300971"/>
            <a:ext cx="2965572" cy="418284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E649DB1-FF35-4490-9D79-63609B11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9" y="2300971"/>
            <a:ext cx="7893812" cy="418775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6F95296-C00A-48B7-85FA-9342C2C860B3}"/>
              </a:ext>
            </a:extLst>
          </p:cNvPr>
          <p:cNvSpPr txBox="1"/>
          <p:nvPr/>
        </p:nvSpPr>
        <p:spPr>
          <a:xfrm>
            <a:off x="430824" y="648866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Exercise</a:t>
            </a:r>
            <a:r>
              <a:rPr lang="pl-PL" dirty="0"/>
              <a:t> 13.01</a:t>
            </a:r>
          </a:p>
        </p:txBody>
      </p:sp>
    </p:spTree>
    <p:extLst>
      <p:ext uri="{BB962C8B-B14F-4D97-AF65-F5344CB8AC3E}">
        <p14:creationId xmlns:p14="http://schemas.microsoft.com/office/powerpoint/2010/main" val="24885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32C0-F17E-4010-BCCB-E34B8416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State</a:t>
            </a:r>
            <a:r>
              <a:rPr lang="pl-PL" dirty="0"/>
              <a:t> in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81EC0E3-C78B-4198-85CF-1AB08055C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416" y="2963007"/>
            <a:ext cx="4124325" cy="3105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6E8CFB5-40D5-442C-8D44-9F6FB102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0" y="2304317"/>
            <a:ext cx="2882270" cy="442253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73988DD-3105-4E39-B5ED-F7A672FCE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13" y="2178075"/>
            <a:ext cx="3629025" cy="20574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79E891B-0E32-4BAE-B563-873BA52F4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629" y="4515583"/>
            <a:ext cx="3613309" cy="19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55</TotalTime>
  <Words>14</Words>
  <Application>Microsoft Office PowerPoint</Application>
  <PresentationFormat>Panoramiczny</PresentationFormat>
  <Paragraphs>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Cytat</vt:lpstr>
      <vt:lpstr>State Design Pattern</vt:lpstr>
      <vt:lpstr>Prezentacja programu PowerPoint</vt:lpstr>
      <vt:lpstr>Prezentacja programu PowerPoint</vt:lpstr>
      <vt:lpstr>State in UML</vt:lpstr>
      <vt:lpstr>State in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</dc:title>
  <dc:creator>Daniela Koch</dc:creator>
  <cp:lastModifiedBy>Daniela Koch</cp:lastModifiedBy>
  <cp:revision>5</cp:revision>
  <dcterms:created xsi:type="dcterms:W3CDTF">2018-06-08T13:07:49Z</dcterms:created>
  <dcterms:modified xsi:type="dcterms:W3CDTF">2018-06-10T10:59:47Z</dcterms:modified>
</cp:coreProperties>
</file>