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F68CF-FBA1-4DDC-9506-182582E0C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38A0C9-96C6-438B-8018-F029D489F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ICT 2nd </a:t>
            </a:r>
            <a:r>
              <a:rPr lang="pl-PL" dirty="0" err="1"/>
              <a:t>semester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87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A36E3-7E70-49C6-AAC9-3E878347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Whitebox</a:t>
            </a:r>
            <a:r>
              <a:rPr lang="pl-PL" dirty="0"/>
              <a:t> and </a:t>
            </a:r>
            <a:r>
              <a:rPr lang="pl-PL" dirty="0" err="1"/>
              <a:t>blackbox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1026" name="Picture 2" descr="Znalezione obrazy dla zapytania white box and black box testing">
            <a:extLst>
              <a:ext uri="{FF2B5EF4-FFF2-40B4-BE49-F238E27FC236}">
                <a16:creationId xmlns:a16="http://schemas.microsoft.com/office/drawing/2014/main" id="{254DEC7B-43AB-4C3C-9F98-D530273D2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12" y="2316314"/>
            <a:ext cx="5932976" cy="41736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B5C06A-F486-4A8A-9BF8-5F72F959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r>
              <a:rPr lang="pl-PL" dirty="0"/>
              <a:t> the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enqueue</a:t>
            </a:r>
            <a:r>
              <a:rPr lang="pl-PL" dirty="0"/>
              <a:t>() </a:t>
            </a:r>
            <a:r>
              <a:rPr lang="pl-PL" dirty="0" err="1"/>
              <a:t>dequeue</a:t>
            </a:r>
            <a:r>
              <a:rPr lang="pl-PL" dirty="0"/>
              <a:t>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DCCA69-6960-4079-A92D-AA88E186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Equivalence</a:t>
            </a:r>
            <a:r>
              <a:rPr lang="pl-PL" dirty="0"/>
              <a:t> </a:t>
            </a:r>
            <a:r>
              <a:rPr lang="pl-PL" dirty="0" err="1"/>
              <a:t>partioning</a:t>
            </a:r>
            <a:endParaRPr lang="pl-PL" dirty="0"/>
          </a:p>
          <a:p>
            <a:r>
              <a:rPr lang="pl-PL" dirty="0" err="1"/>
              <a:t>Boundary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96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638866-637B-4148-961B-045B9B06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test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64DEDFD-DBFA-4F85-B6D3-5E99B3B0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2" y="1888328"/>
            <a:ext cx="3980609" cy="49544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5AD8CD1-E9D3-4CD7-A385-195D4189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48" y="1903512"/>
            <a:ext cx="3882769" cy="493930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176FEA1-89BC-4161-B803-A6452B1B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04" y="1903512"/>
            <a:ext cx="3170911" cy="49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3F2279-084F-418F-B505-E674E283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983F0-2D8A-403E-AE5F-D459ABC4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Requirement</a:t>
            </a:r>
            <a:r>
              <a:rPr lang="pl-PL" dirty="0"/>
              <a:t> test </a:t>
            </a:r>
            <a:r>
              <a:rPr lang="pl-PL" dirty="0" err="1"/>
              <a:t>descriptions</a:t>
            </a:r>
            <a:endParaRPr lang="pl-PL" dirty="0"/>
          </a:p>
          <a:p>
            <a:r>
              <a:rPr lang="pl-PL" dirty="0"/>
              <a:t>Debugging with </a:t>
            </a:r>
            <a:r>
              <a:rPr lang="pl-PL" dirty="0" err="1"/>
              <a:t>print</a:t>
            </a:r>
            <a:r>
              <a:rPr lang="pl-PL" dirty="0"/>
              <a:t> </a:t>
            </a:r>
            <a:r>
              <a:rPr lang="pl-PL" dirty="0" err="1"/>
              <a:t>statements</a:t>
            </a:r>
            <a:endParaRPr lang="pl-PL" dirty="0"/>
          </a:p>
          <a:p>
            <a:r>
              <a:rPr lang="pl-PL" dirty="0" err="1"/>
              <a:t>Destructive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  <a:p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00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123</TotalTime>
  <Words>39</Words>
  <Application>Microsoft Office PowerPoint</Application>
  <PresentationFormat>Panoramiczny</PresentationFormat>
  <Paragraphs>13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Testing</vt:lpstr>
      <vt:lpstr>Whitebox and blackbox testing</vt:lpstr>
      <vt:lpstr>Testing the method enqueue() dequeue()</vt:lpstr>
      <vt:lpstr>JUnit test in code</vt:lpstr>
      <vt:lpstr>Other types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Daniela Koch</dc:creator>
  <cp:lastModifiedBy>Daniela Koch</cp:lastModifiedBy>
  <cp:revision>9</cp:revision>
  <dcterms:created xsi:type="dcterms:W3CDTF">2018-06-09T12:36:22Z</dcterms:created>
  <dcterms:modified xsi:type="dcterms:W3CDTF">2018-06-09T19:07:59Z</dcterms:modified>
</cp:coreProperties>
</file>