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13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00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95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41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4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8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3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3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5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5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16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A84257-2DD6-424D-BE78-30BF0AC86394}" type="datetimeFigureOut">
              <a:rPr lang="pl-PL" smtClean="0"/>
              <a:t>11.06.2018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358864-822F-4666-A2D1-AE18F4A566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62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659C6-2097-4939-A11B-60BB0F1C3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4CE801-F1C5-4E84-AA19-8E8E7B3A4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Semester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595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E9D79B3-F603-4136-81CF-1911B0C0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multithreaded programs?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6335E1-F4FC-411B-BF30-582C38957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37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59DDE2C-9B51-4F3A-A350-C78CA17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FD27D4E-73D0-45A3-BE3D-579E7726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76" y="589087"/>
            <a:ext cx="7423721" cy="57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68E73-B088-4096-8FB5-F38A4E5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class</a:t>
            </a:r>
            <a:r>
              <a:rPr lang="pl-PL" dirty="0"/>
              <a:t> &amp; monitor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161481-2FE5-489B-B1A6-07A29C01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89" y="1697708"/>
            <a:ext cx="8166805" cy="47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5F88F2-7646-4F45-BD3F-58A8CC13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class</a:t>
            </a:r>
            <a:r>
              <a:rPr lang="pl-PL" dirty="0"/>
              <a:t> &amp; monitor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2D6ED53-C603-440F-A5E3-BF17AE2A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134"/>
            <a:ext cx="9939558" cy="35922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CE512C8-421B-4B11-BFD9-45B49A2D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71" y="3116425"/>
            <a:ext cx="6414130" cy="37415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202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8E9E7E70-9280-4CF9-AEBB-7BA0A39C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permits?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16C744C-B197-4ECA-B507-145ECE074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32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85294-FD35-413F-9E3F-3274839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B18508D-6946-449F-B70D-D046240F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24726"/>
            <a:ext cx="10826686" cy="30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3B3B5E-D214-4339-A75C-4179A420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11A0602-0EBD-4D8F-8E63-B5802A1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14" y="674602"/>
            <a:ext cx="7012178" cy="5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Cytat</Template>
  <TotalTime>54</TotalTime>
  <Words>24</Words>
  <Application>Microsoft Office PowerPoint</Application>
  <PresentationFormat>Panoramiczny</PresentationFormat>
  <Paragraphs>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Cytat</vt:lpstr>
      <vt:lpstr>Threads</vt:lpstr>
      <vt:lpstr>Why multithreaded programs?</vt:lpstr>
      <vt:lpstr>States</vt:lpstr>
      <vt:lpstr>Thread safe class &amp; monitor</vt:lpstr>
      <vt:lpstr>Thread safe class &amp; monitor</vt:lpstr>
      <vt:lpstr>Time permits?</vt:lpstr>
      <vt:lpstr>Starvation</vt:lpstr>
      <vt:lpstr>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Dominika Katarzyna Kubicz (266148 ICT)</dc:creator>
  <cp:lastModifiedBy>Daniela Koch</cp:lastModifiedBy>
  <cp:revision>8</cp:revision>
  <dcterms:created xsi:type="dcterms:W3CDTF">2018-06-08T17:14:26Z</dcterms:created>
  <dcterms:modified xsi:type="dcterms:W3CDTF">2018-06-11T07:09:11Z</dcterms:modified>
</cp:coreProperties>
</file>