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OBSERVER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Daniela Koch (266502)</a:t>
            </a:r>
          </a:p>
          <a:p>
            <a:r>
              <a:rPr lang="es-ES" dirty="0" err="1" smtClean="0"/>
              <a:t>Dominika</a:t>
            </a:r>
            <a:r>
              <a:rPr lang="es-ES" dirty="0" smtClean="0"/>
              <a:t> </a:t>
            </a:r>
            <a:r>
              <a:rPr lang="es-ES" dirty="0" err="1" smtClean="0"/>
              <a:t>Kubicz</a:t>
            </a:r>
            <a:r>
              <a:rPr lang="es-ES" dirty="0" smtClean="0"/>
              <a:t> (266148)</a:t>
            </a:r>
          </a:p>
          <a:p>
            <a:r>
              <a:rPr lang="es-ES" dirty="0" smtClean="0"/>
              <a:t>Remedios Pastor </a:t>
            </a:r>
            <a:r>
              <a:rPr lang="es-ES" dirty="0" err="1" smtClean="0"/>
              <a:t>Molines</a:t>
            </a:r>
            <a:r>
              <a:rPr lang="es-ES" dirty="0" smtClean="0"/>
              <a:t> (266100)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22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r>
              <a:rPr lang="es-ES" dirty="0" smtClean="0"/>
              <a:t>: </a:t>
            </a:r>
            <a:r>
              <a:rPr lang="es-ES" dirty="0" err="1" smtClean="0"/>
              <a:t>Activity</a:t>
            </a:r>
            <a:r>
              <a:rPr lang="es-ES" dirty="0" smtClean="0"/>
              <a:t> 1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897876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>
          <a:xfrm>
            <a:off x="531819" y="5469050"/>
            <a:ext cx="1080120" cy="2160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654663" y="2996952"/>
            <a:ext cx="1080120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531819" y="2564904"/>
            <a:ext cx="2239981" cy="4320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614792" y="5037002"/>
            <a:ext cx="2239981" cy="4320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5508104" y="2564904"/>
            <a:ext cx="1440160" cy="36004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3635896" y="4671893"/>
            <a:ext cx="2088232" cy="23705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 redondeado"/>
          <p:cNvSpPr/>
          <p:nvPr/>
        </p:nvSpPr>
        <p:spPr>
          <a:xfrm>
            <a:off x="6516216" y="4696242"/>
            <a:ext cx="2088232" cy="21270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4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8" grpId="0" animBg="1"/>
      <p:bldP spid="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Sequence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r>
              <a:rPr lang="es-ES" dirty="0" smtClean="0"/>
              <a:t>: </a:t>
            </a:r>
            <a:r>
              <a:rPr lang="es-ES" dirty="0" err="1" smtClean="0"/>
              <a:t>Activity</a:t>
            </a:r>
            <a:r>
              <a:rPr lang="es-ES" dirty="0" smtClean="0"/>
              <a:t> 1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42616"/>
            <a:ext cx="4946840" cy="51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0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Diagrams</a:t>
            </a:r>
            <a:r>
              <a:rPr lang="es-ES" dirty="0" smtClean="0"/>
              <a:t>: </a:t>
            </a:r>
            <a:r>
              <a:rPr lang="es-ES" dirty="0" err="1" smtClean="0"/>
              <a:t>Activity</a:t>
            </a:r>
            <a:r>
              <a:rPr lang="es-ES" dirty="0" smtClean="0"/>
              <a:t> 2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8" y="1484784"/>
            <a:ext cx="8743871" cy="410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>
            <a:off x="327362" y="2761943"/>
            <a:ext cx="1355316" cy="1665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332355" y="4594389"/>
            <a:ext cx="1355316" cy="1665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26019" y="2543832"/>
            <a:ext cx="1621552" cy="1943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26019" y="4205689"/>
            <a:ext cx="1673679" cy="1943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66187" y="4461049"/>
            <a:ext cx="1673679" cy="1943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2985867" y="2635350"/>
            <a:ext cx="1720209" cy="1828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3072327" y="4400039"/>
            <a:ext cx="1720209" cy="1828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86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Sequence</a:t>
            </a:r>
            <a:r>
              <a:rPr lang="es-ES" dirty="0" smtClean="0"/>
              <a:t> </a:t>
            </a:r>
            <a:r>
              <a:rPr lang="es-ES" dirty="0" err="1" smtClean="0"/>
              <a:t>Diagrams</a:t>
            </a:r>
            <a:r>
              <a:rPr lang="es-ES" dirty="0" smtClean="0"/>
              <a:t>: </a:t>
            </a:r>
            <a:r>
              <a:rPr lang="es-ES" dirty="0" err="1" smtClean="0"/>
              <a:t>Activity</a:t>
            </a:r>
            <a:r>
              <a:rPr lang="es-ES" smtClean="0"/>
              <a:t> 2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14673" cy="448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</Words>
  <Application>Microsoft Office PowerPoint</Application>
  <PresentationFormat>Presentación en pantalla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OBSERVER</vt:lpstr>
      <vt:lpstr>Class Diagram: Activity 1</vt:lpstr>
      <vt:lpstr>Sequence Diagram: Activity 1</vt:lpstr>
      <vt:lpstr>Class Diagrams: Activity 2</vt:lpstr>
      <vt:lpstr>Sequence Diagrams: Activity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Dimitri</dc:creator>
  <cp:lastModifiedBy>Sergio</cp:lastModifiedBy>
  <cp:revision>9</cp:revision>
  <dcterms:created xsi:type="dcterms:W3CDTF">2018-04-12T08:51:21Z</dcterms:created>
  <dcterms:modified xsi:type="dcterms:W3CDTF">2018-04-12T20:37:23Z</dcterms:modified>
</cp:coreProperties>
</file>