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WebZcHJABgjMcecs2gmA+tGZ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288B03-94DB-4C6B-A5DB-2DC21CF805BB}">
  <a:tblStyle styleId="{8A288B03-94DB-4C6B-A5DB-2DC21CF805B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940400" y="6428920"/>
            <a:ext cx="333375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9966" marR="0" algn="r">
              <a:spcBef>
                <a:spcPts val="0"/>
              </a:spcBef>
              <a:buNone/>
              <a:defRPr b="0" i="0" sz="94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9966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(</a:t>
            </a:r>
            <a:fld id="{00000000-1234-1234-1234-123412341234}" type="slidenum">
              <a:rPr lang="es-ES"/>
              <a:t>‹#›</a:t>
            </a:fld>
            <a:r>
              <a:rPr lang="es-ES"/>
              <a:t>)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Agrupación de datos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200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JOIN- comando utilizado para combinar filas de dos o más tablas. Ambas tablas deben tener una columna en común.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Tabla 1: pedidos				Tabla 2: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6096000" y="3827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396610" y="3846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FechaPedido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14/11/20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25/11/20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15/12/20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912212" y="1092144"/>
            <a:ext cx="8427348" cy="1052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966" marR="257125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 que tenemos nuestros datos organizados en tablas dentro de una base de datos relacional, ¿cómo podemos analizarlos conjuntamente?</a:t>
            </a:r>
            <a:endParaRPr sz="1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966" marR="0" rtl="0" algn="l">
              <a:spcBef>
                <a:spcPts val="773"/>
              </a:spcBef>
              <a:spcAft>
                <a:spcPts val="0"/>
              </a:spcAft>
              <a:buNone/>
            </a:pPr>
            <a:r>
              <a:rPr lang="es-ES" sz="1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 </a:t>
            </a:r>
            <a:r>
              <a:rPr b="1" lang="es-ES" sz="1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joins </a:t>
            </a:r>
            <a:r>
              <a:rPr lang="es-ES" sz="1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combinan datos de dos o más tablas en una base de datos relacional.</a:t>
            </a:r>
            <a:endParaRPr sz="1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361" y="2426807"/>
            <a:ext cx="4649791" cy="329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84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/>
              <a:t>INNER JOIN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Tabla 1: pedidos				Tabla 2: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3"/>
          <p:cNvGraphicFramePr/>
          <p:nvPr/>
        </p:nvGraphicFramePr>
        <p:xfrm>
          <a:off x="6336624" y="183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7" name="Google Shape;107;p3"/>
          <p:cNvGraphicFramePr/>
          <p:nvPr/>
        </p:nvGraphicFramePr>
        <p:xfrm>
          <a:off x="340887" y="183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FechaPedido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14/11/20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25/11/20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15/12/20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8" name="Google Shape;108;p3"/>
          <p:cNvGraphicFramePr/>
          <p:nvPr/>
        </p:nvGraphicFramePr>
        <p:xfrm>
          <a:off x="2570206" y="4576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575475"/>
                <a:gridCol w="1575475"/>
                <a:gridCol w="1575475"/>
                <a:gridCol w="157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5779" y="216543"/>
            <a:ext cx="2008021" cy="142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84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/>
              <a:t>LEFT JOIN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Tabla 1: pedidos				Tabla 2: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0174" y="365125"/>
            <a:ext cx="1666374" cy="13045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4"/>
          <p:cNvGraphicFramePr/>
          <p:nvPr/>
        </p:nvGraphicFramePr>
        <p:xfrm>
          <a:off x="6336624" y="183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Google Shape;119;p4"/>
          <p:cNvGraphicFramePr/>
          <p:nvPr/>
        </p:nvGraphicFramePr>
        <p:xfrm>
          <a:off x="340887" y="183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FechaPedido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14/11/20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25/11/20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15/12/20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" name="Google Shape;120;p4"/>
          <p:cNvGraphicFramePr/>
          <p:nvPr/>
        </p:nvGraphicFramePr>
        <p:xfrm>
          <a:off x="2085249" y="4297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575475"/>
                <a:gridCol w="1575475"/>
                <a:gridCol w="1575475"/>
                <a:gridCol w="157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84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/>
              <a:t>RIGHT JOIN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05909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Tabla 1: pedidos				Tabla 2: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0885" y="162189"/>
            <a:ext cx="1465345" cy="13413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5"/>
          <p:cNvGraphicFramePr/>
          <p:nvPr/>
        </p:nvGraphicFramePr>
        <p:xfrm>
          <a:off x="6336624" y="183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0" name="Google Shape;130;p5"/>
          <p:cNvGraphicFramePr/>
          <p:nvPr/>
        </p:nvGraphicFramePr>
        <p:xfrm>
          <a:off x="340887" y="183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FechaPedido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14/11/20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25/11/20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15/12/20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1" name="Google Shape;131;p5"/>
          <p:cNvGraphicFramePr/>
          <p:nvPr/>
        </p:nvGraphicFramePr>
        <p:xfrm>
          <a:off x="2085249" y="4297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575475"/>
                <a:gridCol w="1575475"/>
                <a:gridCol w="1575475"/>
                <a:gridCol w="157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222828"/>
            <a:ext cx="10515600" cy="84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/>
              <a:t>FULL OUTER JOIN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8712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Tabla 1: pedidos				Tabla 2: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749" y="0"/>
            <a:ext cx="1625766" cy="13473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6"/>
          <p:cNvGraphicFramePr/>
          <p:nvPr/>
        </p:nvGraphicFramePr>
        <p:xfrm>
          <a:off x="6357889" y="13473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1" name="Google Shape;141;p6"/>
          <p:cNvGraphicFramePr/>
          <p:nvPr/>
        </p:nvGraphicFramePr>
        <p:xfrm>
          <a:off x="362152" y="13473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631775"/>
                <a:gridCol w="1631775"/>
                <a:gridCol w="163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FechaPedido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14/11/20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25/11/20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15/12/20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16/12/20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2" name="Google Shape;142;p6"/>
          <p:cNvGraphicFramePr/>
          <p:nvPr/>
        </p:nvGraphicFramePr>
        <p:xfrm>
          <a:off x="2106514" y="38141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{8A288B03-94DB-4C6B-A5DB-2DC21CF805BB}</a:tableStyleId>
              </a:tblPr>
              <a:tblGrid>
                <a:gridCol w="1575475"/>
                <a:gridCol w="1575475"/>
                <a:gridCol w="1575475"/>
                <a:gridCol w="157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PedidoID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ClienteID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Ciudad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Sevilla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Valencia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Pepe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Madrid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Laura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Barcelona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s-ES" sz="1800"/>
                        <a:t>Null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Alicante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2022-04-03T14:21:00Z</dcterms:created>
  <dc:creator>jules</dc:creator>
</cp:coreProperties>
</file>