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1" r:id="rId6"/>
  </p:sldMasterIdLst>
  <p:notesMasterIdLst>
    <p:notesMasterId r:id="rId44"/>
  </p:notesMasterIdLst>
  <p:sldIdLst>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37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DDB2A1-ACAA-4F61-BC62-559B8D0FED86}" type="datetimeFigureOut">
              <a:rPr lang="pt-BR" smtClean="0"/>
              <a:t>10/08/2020</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FAA041-3E5B-447E-AD67-28CDEA085114}" type="slidenum">
              <a:rPr lang="pt-BR" smtClean="0"/>
              <a:t>‹nº›</a:t>
            </a:fld>
            <a:endParaRPr lang="pt-BR"/>
          </a:p>
        </p:txBody>
      </p:sp>
    </p:spTree>
    <p:extLst>
      <p:ext uri="{BB962C8B-B14F-4D97-AF65-F5344CB8AC3E}">
        <p14:creationId xmlns:p14="http://schemas.microsoft.com/office/powerpoint/2010/main" val="1804101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A5ADB290-3FE5-4F76-919D-47B6A121E3DA}" type="slidenum">
              <a:rPr lang="en-GB" altLang="pt-BR" sz="1200">
                <a:solidFill>
                  <a:srgbClr val="000000"/>
                </a:solidFill>
              </a:rPr>
              <a:pPr eaLnBrk="1" hangingPunct="1"/>
              <a:t>2</a:t>
            </a:fld>
            <a:endParaRPr lang="en-GB" altLang="pt-BR" sz="1200">
              <a:solidFill>
                <a:srgbClr val="000000"/>
              </a:solidFill>
            </a:endParaRPr>
          </a:p>
        </p:txBody>
      </p:sp>
      <p:sp>
        <p:nvSpPr>
          <p:cNvPr id="11264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12644"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
        <p:nvSpPr>
          <p:cNvPr id="112645"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A28A56B3-5FD5-43A5-B770-C943C3A269A2}"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2</a:t>
            </a:fld>
            <a:endParaRPr lang="en-GB" altLang="pt-BR" sz="120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67AAA2FF-8937-43A3-BE7A-01E6F19091AC}" type="slidenum">
              <a:rPr lang="en-GB" altLang="pt-BR" sz="1200">
                <a:solidFill>
                  <a:srgbClr val="000000"/>
                </a:solidFill>
              </a:rPr>
              <a:pPr eaLnBrk="1" hangingPunct="1"/>
              <a:t>11</a:t>
            </a:fld>
            <a:endParaRPr lang="en-GB" altLang="pt-BR" sz="1200">
              <a:solidFill>
                <a:srgbClr val="000000"/>
              </a:solidFill>
            </a:endParaRPr>
          </a:p>
        </p:txBody>
      </p:sp>
      <p:sp>
        <p:nvSpPr>
          <p:cNvPr id="12185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21860"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DDD2334C-61C9-44CC-8523-7FCF88E5B9B4}" type="slidenum">
              <a:rPr lang="en-GB" altLang="pt-BR" sz="1200">
                <a:solidFill>
                  <a:srgbClr val="000000"/>
                </a:solidFill>
              </a:rPr>
              <a:pPr eaLnBrk="1" hangingPunct="1"/>
              <a:t>12</a:t>
            </a:fld>
            <a:endParaRPr lang="en-GB" altLang="pt-BR" sz="1200">
              <a:solidFill>
                <a:srgbClr val="000000"/>
              </a:solidFill>
            </a:endParaRPr>
          </a:p>
        </p:txBody>
      </p:sp>
      <p:sp>
        <p:nvSpPr>
          <p:cNvPr id="12288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22884"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
        <p:nvSpPr>
          <p:cNvPr id="122885"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4DE1C46E-E170-4BBB-9782-F3619857BF94}"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12</a:t>
            </a:fld>
            <a:endParaRPr lang="en-GB" altLang="pt-BR" sz="1200">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3B210564-2B31-422E-8277-C56B34DF1E77}" type="slidenum">
              <a:rPr lang="en-GB" altLang="pt-BR" sz="1200">
                <a:solidFill>
                  <a:srgbClr val="000000"/>
                </a:solidFill>
              </a:rPr>
              <a:pPr eaLnBrk="1" hangingPunct="1"/>
              <a:t>14</a:t>
            </a:fld>
            <a:endParaRPr lang="en-GB" altLang="pt-BR" sz="1200">
              <a:solidFill>
                <a:srgbClr val="000000"/>
              </a:solidFill>
            </a:endParaRPr>
          </a:p>
        </p:txBody>
      </p:sp>
      <p:sp>
        <p:nvSpPr>
          <p:cNvPr id="12390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23908"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97B53BD3-B84F-4218-9B80-EF89ADCBF008}" type="slidenum">
              <a:rPr lang="en-GB" altLang="pt-BR" sz="1200">
                <a:solidFill>
                  <a:srgbClr val="000000"/>
                </a:solidFill>
              </a:rPr>
              <a:pPr eaLnBrk="1" hangingPunct="1"/>
              <a:t>15</a:t>
            </a:fld>
            <a:endParaRPr lang="en-GB" altLang="pt-BR" sz="1200">
              <a:solidFill>
                <a:srgbClr val="000000"/>
              </a:solidFill>
            </a:endParaRPr>
          </a:p>
        </p:txBody>
      </p:sp>
      <p:sp>
        <p:nvSpPr>
          <p:cNvPr id="12493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24932"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
        <p:nvSpPr>
          <p:cNvPr id="124933"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6C09F0C1-E915-4582-A2A5-08C4DBE01124}"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15</a:t>
            </a:fld>
            <a:endParaRPr lang="en-GB" altLang="pt-BR" sz="1200">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F95B8C56-3125-45E0-8569-7478E7C87EB4}" type="slidenum">
              <a:rPr lang="en-GB" altLang="pt-BR" sz="1200">
                <a:solidFill>
                  <a:srgbClr val="000000"/>
                </a:solidFill>
              </a:rPr>
              <a:pPr eaLnBrk="1" hangingPunct="1"/>
              <a:t>16</a:t>
            </a:fld>
            <a:endParaRPr lang="en-GB" altLang="pt-BR" sz="1200">
              <a:solidFill>
                <a:srgbClr val="000000"/>
              </a:solidFill>
            </a:endParaRPr>
          </a:p>
        </p:txBody>
      </p:sp>
      <p:sp>
        <p:nvSpPr>
          <p:cNvPr id="12595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25956"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
        <p:nvSpPr>
          <p:cNvPr id="125957"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3FA151B0-BC5B-464B-A9DA-DE171465D628}"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16</a:t>
            </a:fld>
            <a:endParaRPr lang="en-GB" altLang="pt-BR" sz="1200">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0B4E5D72-0083-4F70-ADCE-A2BCAB1EF7E8}" type="slidenum">
              <a:rPr lang="en-GB" sz="1200">
                <a:solidFill>
                  <a:srgbClr val="000000"/>
                </a:solidFill>
              </a:rPr>
              <a:pPr eaLnBrk="1" hangingPunct="1"/>
              <a:t>17</a:t>
            </a:fld>
            <a:endParaRPr lang="en-GB" sz="1200">
              <a:solidFill>
                <a:srgbClr val="000000"/>
              </a:solidFill>
            </a:endParaRPr>
          </a:p>
        </p:txBody>
      </p:sp>
      <p:sp>
        <p:nvSpPr>
          <p:cNvPr id="12697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solidFill>
                <a:srgbClr val="FFFFFF"/>
              </a:solidFill>
            </a:endParaRPr>
          </a:p>
        </p:txBody>
      </p:sp>
      <p:sp>
        <p:nvSpPr>
          <p:cNvPr id="126980" name="Rectangle 2"/>
          <p:cNvSpPr>
            <a:spLocks noGrp="1"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smtClean="0"/>
          </a:p>
        </p:txBody>
      </p:sp>
      <p:sp>
        <p:nvSpPr>
          <p:cNvPr id="126981"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71285212-F2FB-4D50-B90F-67411BA484FE}" type="slidenum">
              <a:rPr lang="en-GB"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17</a:t>
            </a:fld>
            <a:endParaRPr lang="en-GB" sz="1200">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B9B7EAA1-F8F0-4368-8B35-311624FAD79D}" type="slidenum">
              <a:rPr lang="en-GB" altLang="pt-BR" sz="1200">
                <a:solidFill>
                  <a:srgbClr val="000000"/>
                </a:solidFill>
              </a:rPr>
              <a:pPr eaLnBrk="1" hangingPunct="1"/>
              <a:t>18</a:t>
            </a:fld>
            <a:endParaRPr lang="en-GB" altLang="pt-BR" sz="1200">
              <a:solidFill>
                <a:srgbClr val="000000"/>
              </a:solidFill>
            </a:endParaRPr>
          </a:p>
        </p:txBody>
      </p:sp>
      <p:sp>
        <p:nvSpPr>
          <p:cNvPr id="12800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28004"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94C91BE2-84DD-4859-9668-E86F4B188AEB}" type="slidenum">
              <a:rPr lang="en-GB" altLang="pt-BR" sz="1200">
                <a:solidFill>
                  <a:srgbClr val="000000"/>
                </a:solidFill>
              </a:rPr>
              <a:pPr eaLnBrk="1" hangingPunct="1"/>
              <a:t>19</a:t>
            </a:fld>
            <a:endParaRPr lang="en-GB" altLang="pt-BR" sz="1200">
              <a:solidFill>
                <a:srgbClr val="000000"/>
              </a:solidFill>
            </a:endParaRPr>
          </a:p>
        </p:txBody>
      </p:sp>
      <p:sp>
        <p:nvSpPr>
          <p:cNvPr id="12902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29028"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
        <p:nvSpPr>
          <p:cNvPr id="129029"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43FF64F1-5909-4984-8AF7-05E4251AC7B6}"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19</a:t>
            </a:fld>
            <a:endParaRPr lang="en-GB" altLang="pt-BR" sz="1200">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C500DE9D-5FE4-46C3-B0DD-B1E14FBE58E3}" type="slidenum">
              <a:rPr lang="en-GB" altLang="pt-BR" sz="1200">
                <a:solidFill>
                  <a:srgbClr val="000000"/>
                </a:solidFill>
              </a:rPr>
              <a:pPr eaLnBrk="1" hangingPunct="1"/>
              <a:t>20</a:t>
            </a:fld>
            <a:endParaRPr lang="en-GB" altLang="pt-BR" sz="1200">
              <a:solidFill>
                <a:srgbClr val="000000"/>
              </a:solidFill>
            </a:endParaRPr>
          </a:p>
        </p:txBody>
      </p:sp>
      <p:sp>
        <p:nvSpPr>
          <p:cNvPr id="13005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30052"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9B029FF1-C2BF-4887-9208-DBFCB73E28A9}" type="slidenum">
              <a:rPr lang="en-GB" altLang="pt-BR" sz="1200">
                <a:solidFill>
                  <a:srgbClr val="000000"/>
                </a:solidFill>
              </a:rPr>
              <a:pPr eaLnBrk="1" hangingPunct="1"/>
              <a:t>21</a:t>
            </a:fld>
            <a:endParaRPr lang="en-GB" altLang="pt-BR" sz="1200">
              <a:solidFill>
                <a:srgbClr val="000000"/>
              </a:solidFill>
            </a:endParaRPr>
          </a:p>
        </p:txBody>
      </p:sp>
      <p:sp>
        <p:nvSpPr>
          <p:cNvPr id="13107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31076"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DF86212F-B905-49CE-89D5-EA3A1A20BFB9}" type="slidenum">
              <a:rPr lang="en-GB" altLang="pt-BR" sz="1200">
                <a:solidFill>
                  <a:srgbClr val="000000"/>
                </a:solidFill>
              </a:rPr>
              <a:pPr eaLnBrk="1" hangingPunct="1"/>
              <a:t>3</a:t>
            </a:fld>
            <a:endParaRPr lang="en-GB" altLang="pt-BR" sz="1200">
              <a:solidFill>
                <a:srgbClr val="000000"/>
              </a:solidFill>
            </a:endParaRPr>
          </a:p>
        </p:txBody>
      </p:sp>
      <p:sp>
        <p:nvSpPr>
          <p:cNvPr id="11366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13668"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
        <p:nvSpPr>
          <p:cNvPr id="113669"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307D070C-6F37-4AA7-A895-B6DB5BAE5064}"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3</a:t>
            </a:fld>
            <a:endParaRPr lang="en-GB" altLang="pt-BR" sz="1200">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7CD82287-D62E-4A61-AAB9-C6790E37D6AA}" type="slidenum">
              <a:rPr lang="en-GB" altLang="pt-BR" sz="1200">
                <a:solidFill>
                  <a:srgbClr val="000000"/>
                </a:solidFill>
              </a:rPr>
              <a:pPr eaLnBrk="1" hangingPunct="1"/>
              <a:t>22</a:t>
            </a:fld>
            <a:endParaRPr lang="en-GB" altLang="pt-BR" sz="1200">
              <a:solidFill>
                <a:srgbClr val="000000"/>
              </a:solidFill>
            </a:endParaRPr>
          </a:p>
        </p:txBody>
      </p:sp>
      <p:sp>
        <p:nvSpPr>
          <p:cNvPr id="13209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32100"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982D3880-0815-4D87-B502-76EC261A2FA2}" type="slidenum">
              <a:rPr lang="en-GB" altLang="pt-BR" sz="1200">
                <a:solidFill>
                  <a:srgbClr val="000000"/>
                </a:solidFill>
              </a:rPr>
              <a:pPr eaLnBrk="1" hangingPunct="1"/>
              <a:t>23</a:t>
            </a:fld>
            <a:endParaRPr lang="en-GB" altLang="pt-BR" sz="1200">
              <a:solidFill>
                <a:srgbClr val="000000"/>
              </a:solidFill>
            </a:endParaRPr>
          </a:p>
        </p:txBody>
      </p:sp>
      <p:sp>
        <p:nvSpPr>
          <p:cNvPr id="13312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33124"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
        <p:nvSpPr>
          <p:cNvPr id="133125"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61D16193-1FFD-4985-8472-4DCD2FD93A0B}"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23</a:t>
            </a:fld>
            <a:endParaRPr lang="en-GB" altLang="pt-BR" sz="1200">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660F8913-8159-4F88-9B00-3DCED1D65B16}" type="slidenum">
              <a:rPr lang="en-GB" altLang="pt-BR" sz="1200">
                <a:solidFill>
                  <a:srgbClr val="000000"/>
                </a:solidFill>
              </a:rPr>
              <a:pPr eaLnBrk="1" hangingPunct="1"/>
              <a:t>24</a:t>
            </a:fld>
            <a:endParaRPr lang="en-GB" altLang="pt-BR" sz="1200">
              <a:solidFill>
                <a:srgbClr val="000000"/>
              </a:solidFill>
            </a:endParaRPr>
          </a:p>
        </p:txBody>
      </p:sp>
      <p:sp>
        <p:nvSpPr>
          <p:cNvPr id="13414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34148"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
        <p:nvSpPr>
          <p:cNvPr id="134149"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A86EF7A1-F923-41D8-93B9-D626F46D3C54}"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24</a:t>
            </a:fld>
            <a:endParaRPr lang="en-GB" altLang="pt-BR" sz="1200">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8531DBAA-2783-4C51-BAE1-9DF448EE46EA}" type="slidenum">
              <a:rPr lang="en-GB" altLang="pt-BR" sz="1200">
                <a:solidFill>
                  <a:srgbClr val="000000"/>
                </a:solidFill>
              </a:rPr>
              <a:pPr eaLnBrk="1" hangingPunct="1"/>
              <a:t>25</a:t>
            </a:fld>
            <a:endParaRPr lang="en-GB" altLang="pt-BR" sz="1200">
              <a:solidFill>
                <a:srgbClr val="000000"/>
              </a:solidFill>
            </a:endParaRPr>
          </a:p>
        </p:txBody>
      </p:sp>
      <p:sp>
        <p:nvSpPr>
          <p:cNvPr id="13517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35172"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
        <p:nvSpPr>
          <p:cNvPr id="135173"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EB01A9E2-AA32-42E6-9226-E563C7BDFF51}"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25</a:t>
            </a:fld>
            <a:endParaRPr lang="en-GB" altLang="pt-BR" sz="1200">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0641CF24-D2B9-44A9-AF50-580B572B2CAF}" type="slidenum">
              <a:rPr lang="en-GB" altLang="pt-BR" sz="1200">
                <a:solidFill>
                  <a:srgbClr val="000000"/>
                </a:solidFill>
              </a:rPr>
              <a:pPr eaLnBrk="1" hangingPunct="1"/>
              <a:t>26</a:t>
            </a:fld>
            <a:endParaRPr lang="en-GB" altLang="pt-BR" sz="1200">
              <a:solidFill>
                <a:srgbClr val="000000"/>
              </a:solidFill>
            </a:endParaRPr>
          </a:p>
        </p:txBody>
      </p:sp>
      <p:sp>
        <p:nvSpPr>
          <p:cNvPr id="13619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36196"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
        <p:nvSpPr>
          <p:cNvPr id="136197"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F18C476C-4629-4475-AB3D-EFD29F903E35}"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26</a:t>
            </a:fld>
            <a:endParaRPr lang="en-GB" altLang="pt-BR" sz="1200">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E81940A0-68ED-43CC-BB6F-8E512655B6AE}" type="slidenum">
              <a:rPr lang="en-GB" altLang="pt-BR" sz="1200">
                <a:solidFill>
                  <a:srgbClr val="000000"/>
                </a:solidFill>
              </a:rPr>
              <a:pPr eaLnBrk="1" hangingPunct="1"/>
              <a:t>27</a:t>
            </a:fld>
            <a:endParaRPr lang="en-GB" altLang="pt-BR" sz="1200">
              <a:solidFill>
                <a:srgbClr val="000000"/>
              </a:solidFill>
            </a:endParaRPr>
          </a:p>
        </p:txBody>
      </p:sp>
      <p:sp>
        <p:nvSpPr>
          <p:cNvPr id="13721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37220"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
        <p:nvSpPr>
          <p:cNvPr id="137221"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E6D2BB4D-C14F-406A-ABE5-D3E1904627F2}"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27</a:t>
            </a:fld>
            <a:endParaRPr lang="en-GB" altLang="pt-BR" sz="1200">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8DB35BFB-63F8-4F63-A068-787AAA0877AF}" type="slidenum">
              <a:rPr lang="en-GB" altLang="pt-BR" sz="1200">
                <a:solidFill>
                  <a:srgbClr val="000000"/>
                </a:solidFill>
              </a:rPr>
              <a:pPr eaLnBrk="1" hangingPunct="1"/>
              <a:t>28</a:t>
            </a:fld>
            <a:endParaRPr lang="en-GB" altLang="pt-BR" sz="1200">
              <a:solidFill>
                <a:srgbClr val="000000"/>
              </a:solidFill>
            </a:endParaRPr>
          </a:p>
        </p:txBody>
      </p:sp>
      <p:sp>
        <p:nvSpPr>
          <p:cNvPr id="13824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38244"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
        <p:nvSpPr>
          <p:cNvPr id="138245"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92354B4A-DC4A-4766-A1CA-AA0AD730EA6F}"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28</a:t>
            </a:fld>
            <a:endParaRPr lang="en-GB" altLang="pt-BR" sz="1200">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9C7D7816-BC7C-4200-8ECE-FD9C542F96B8}" type="slidenum">
              <a:rPr lang="en-GB" altLang="pt-BR" sz="1200">
                <a:solidFill>
                  <a:srgbClr val="000000"/>
                </a:solidFill>
              </a:rPr>
              <a:pPr eaLnBrk="1" hangingPunct="1"/>
              <a:t>29</a:t>
            </a:fld>
            <a:endParaRPr lang="en-GB" altLang="pt-BR" sz="1200">
              <a:solidFill>
                <a:srgbClr val="000000"/>
              </a:solidFill>
            </a:endParaRPr>
          </a:p>
        </p:txBody>
      </p:sp>
      <p:sp>
        <p:nvSpPr>
          <p:cNvPr id="13926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39268"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
        <p:nvSpPr>
          <p:cNvPr id="139269"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D62D71C2-1D77-4046-80BF-A751713FBA96}"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29</a:t>
            </a:fld>
            <a:endParaRPr lang="en-GB" altLang="pt-BR" sz="1200">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3E5CC9F7-3147-4A89-8AEF-7974682905BF}" type="slidenum">
              <a:rPr lang="en-GB" altLang="pt-BR" sz="1200">
                <a:solidFill>
                  <a:srgbClr val="000000"/>
                </a:solidFill>
              </a:rPr>
              <a:pPr eaLnBrk="1" hangingPunct="1"/>
              <a:t>30</a:t>
            </a:fld>
            <a:endParaRPr lang="en-GB" altLang="pt-BR" sz="1200">
              <a:solidFill>
                <a:srgbClr val="000000"/>
              </a:solidFill>
            </a:endParaRPr>
          </a:p>
        </p:txBody>
      </p:sp>
      <p:sp>
        <p:nvSpPr>
          <p:cNvPr id="14029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40292"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
        <p:nvSpPr>
          <p:cNvPr id="140293"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7AC881BA-6141-4852-8720-988D441B64DD}"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30</a:t>
            </a:fld>
            <a:endParaRPr lang="en-GB" altLang="pt-BR" sz="1200">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Espaço Reservado para Imagem de Slide 1"/>
          <p:cNvSpPr>
            <a:spLocks noGrp="1" noRot="1" noChangeAspect="1" noTextEdit="1"/>
          </p:cNvSpPr>
          <p:nvPr>
            <p:ph type="sldImg"/>
          </p:nvPr>
        </p:nvSpPr>
        <p:spPr>
          <a:ln/>
        </p:spPr>
      </p:sp>
      <p:sp>
        <p:nvSpPr>
          <p:cNvPr id="141315"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pt-BR" altLang="pt-BR" smtClean="0"/>
          </a:p>
        </p:txBody>
      </p:sp>
      <p:sp>
        <p:nvSpPr>
          <p:cNvPr id="141316" name="Espaço Reservado para Número de Slide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C50F25B6-FDBF-4AFD-B59A-EB8163471F20}" type="slidenum">
              <a:rPr lang="pt-BR" altLang="pt-BR" sz="1200">
                <a:solidFill>
                  <a:srgbClr val="000000"/>
                </a:solidFill>
              </a:rPr>
              <a:pPr eaLnBrk="1" hangingPunct="1"/>
              <a:t>32</a:t>
            </a:fld>
            <a:endParaRPr lang="pt-BR" altLang="pt-BR" sz="120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C7C65B23-99E5-49A4-BE6C-1BB21D1423DE}" type="slidenum">
              <a:rPr lang="en-GB" altLang="pt-BR" sz="1200">
                <a:solidFill>
                  <a:srgbClr val="000000"/>
                </a:solidFill>
              </a:rPr>
              <a:pPr eaLnBrk="1" hangingPunct="1"/>
              <a:t>4</a:t>
            </a:fld>
            <a:endParaRPr lang="en-GB" altLang="pt-BR" sz="1200">
              <a:solidFill>
                <a:srgbClr val="000000"/>
              </a:solidFill>
            </a:endParaRPr>
          </a:p>
        </p:txBody>
      </p:sp>
      <p:sp>
        <p:nvSpPr>
          <p:cNvPr id="114691"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00355F25-73BF-413F-8DC1-2B25D4BDFBC7}"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4</a:t>
            </a:fld>
            <a:endParaRPr lang="en-GB" altLang="pt-BR" sz="1200">
              <a:solidFill>
                <a:srgbClr val="000000"/>
              </a:solidFill>
            </a:endParaRPr>
          </a:p>
        </p:txBody>
      </p:sp>
      <p:sp>
        <p:nvSpPr>
          <p:cNvPr id="114692"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14693" name="Rectangle 3"/>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Espaço Reservado para Imagem de Slide 1"/>
          <p:cNvSpPr>
            <a:spLocks noGrp="1" noRot="1" noChangeAspect="1" noTextEdit="1"/>
          </p:cNvSpPr>
          <p:nvPr>
            <p:ph type="sldImg"/>
          </p:nvPr>
        </p:nvSpPr>
        <p:spPr>
          <a:ln/>
        </p:spPr>
      </p:sp>
      <p:sp>
        <p:nvSpPr>
          <p:cNvPr id="142339"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pt-BR" altLang="pt-BR" smtClean="0"/>
          </a:p>
        </p:txBody>
      </p:sp>
      <p:sp>
        <p:nvSpPr>
          <p:cNvPr id="142340" name="Espaço Reservado para Número de Slide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D643F10B-F4B8-45F2-BBE7-AAE8AB4F5920}" type="slidenum">
              <a:rPr lang="pt-BR" altLang="pt-BR" sz="1200">
                <a:solidFill>
                  <a:srgbClr val="000000"/>
                </a:solidFill>
              </a:rPr>
              <a:pPr eaLnBrk="1" hangingPunct="1"/>
              <a:t>33</a:t>
            </a:fld>
            <a:endParaRPr lang="pt-BR" altLang="pt-BR" sz="1200">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Espaço Reservado para Imagem de Slide 1"/>
          <p:cNvSpPr>
            <a:spLocks noGrp="1" noRot="1" noChangeAspect="1" noTextEdit="1"/>
          </p:cNvSpPr>
          <p:nvPr>
            <p:ph type="sldImg"/>
          </p:nvPr>
        </p:nvSpPr>
        <p:spPr>
          <a:ln/>
        </p:spPr>
      </p:sp>
      <p:sp>
        <p:nvSpPr>
          <p:cNvPr id="143363"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pt-BR" altLang="pt-BR" smtClean="0"/>
          </a:p>
        </p:txBody>
      </p:sp>
      <p:sp>
        <p:nvSpPr>
          <p:cNvPr id="143364" name="Espaço Reservado para Número de Slide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6F20EC63-5DB7-41A1-BF9E-0650738E6048}" type="slidenum">
              <a:rPr lang="pt-BR" altLang="pt-BR" sz="1200">
                <a:solidFill>
                  <a:srgbClr val="000000"/>
                </a:solidFill>
              </a:rPr>
              <a:pPr eaLnBrk="1" hangingPunct="1"/>
              <a:t>34</a:t>
            </a:fld>
            <a:endParaRPr lang="pt-BR" altLang="pt-BR" sz="1200">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8CA48870-56EE-4CF3-9648-F00D8ABDE9FE}" type="slidenum">
              <a:rPr lang="en-GB" altLang="pt-BR" sz="1200">
                <a:solidFill>
                  <a:srgbClr val="000000"/>
                </a:solidFill>
              </a:rPr>
              <a:pPr eaLnBrk="1" hangingPunct="1"/>
              <a:t>35</a:t>
            </a:fld>
            <a:endParaRPr lang="en-GB" altLang="pt-BR" sz="1200">
              <a:solidFill>
                <a:srgbClr val="000000"/>
              </a:solidFill>
            </a:endParaRPr>
          </a:p>
        </p:txBody>
      </p:sp>
      <p:sp>
        <p:nvSpPr>
          <p:cNvPr id="14438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44388"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
        <p:nvSpPr>
          <p:cNvPr id="144389"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AB4F2EDD-A77F-4BB0-A946-CE26990D87C2}"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35</a:t>
            </a:fld>
            <a:endParaRPr lang="en-GB" altLang="pt-BR" sz="1200">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023CF17E-806D-4C6D-ABF0-2EAE93FAA7D7}" type="slidenum">
              <a:rPr lang="en-GB" altLang="pt-BR" sz="1200">
                <a:solidFill>
                  <a:srgbClr val="000000"/>
                </a:solidFill>
              </a:rPr>
              <a:pPr eaLnBrk="1" hangingPunct="1"/>
              <a:t>36</a:t>
            </a:fld>
            <a:endParaRPr lang="en-GB" altLang="pt-BR" sz="1200">
              <a:solidFill>
                <a:srgbClr val="000000"/>
              </a:solidFill>
            </a:endParaRPr>
          </a:p>
        </p:txBody>
      </p:sp>
      <p:sp>
        <p:nvSpPr>
          <p:cNvPr id="14541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45412"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
        <p:nvSpPr>
          <p:cNvPr id="145413"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FEC4FD40-C588-4FD8-82C7-98FD69874B9C}"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36</a:t>
            </a:fld>
            <a:endParaRPr lang="en-GB" altLang="pt-BR" sz="1200">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46B9D120-67FB-4E72-B621-08C96F83EA19}" type="slidenum">
              <a:rPr lang="en-GB" altLang="pt-BR" sz="1200">
                <a:solidFill>
                  <a:srgbClr val="000000"/>
                </a:solidFill>
              </a:rPr>
              <a:pPr eaLnBrk="1" hangingPunct="1"/>
              <a:t>37</a:t>
            </a:fld>
            <a:endParaRPr lang="en-GB" altLang="pt-BR" sz="1200">
              <a:solidFill>
                <a:srgbClr val="000000"/>
              </a:solidFill>
            </a:endParaRPr>
          </a:p>
        </p:txBody>
      </p:sp>
      <p:sp>
        <p:nvSpPr>
          <p:cNvPr id="14643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46436"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
        <p:nvSpPr>
          <p:cNvPr id="146437"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603689CA-9B1C-4B7C-B5D3-7719969E76EF}"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37</a:t>
            </a:fld>
            <a:endParaRPr lang="en-GB" altLang="pt-BR" sz="120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6079A4A3-EFA7-448A-83DF-E95F6E31A060}" type="slidenum">
              <a:rPr lang="en-GB" altLang="pt-BR" sz="1200">
                <a:solidFill>
                  <a:srgbClr val="000000"/>
                </a:solidFill>
              </a:rPr>
              <a:pPr eaLnBrk="1" hangingPunct="1"/>
              <a:t>5</a:t>
            </a:fld>
            <a:endParaRPr lang="en-GB" altLang="pt-BR" sz="1200">
              <a:solidFill>
                <a:srgbClr val="000000"/>
              </a:solidFill>
            </a:endParaRPr>
          </a:p>
        </p:txBody>
      </p:sp>
      <p:sp>
        <p:nvSpPr>
          <p:cNvPr id="11571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15716"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
        <p:nvSpPr>
          <p:cNvPr id="115717"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98DE6AC8-5750-459B-B801-CCAC0B6E665F}"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5</a:t>
            </a:fld>
            <a:endParaRPr lang="en-GB" altLang="pt-BR" sz="120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444EC27A-CBCE-4B57-88BE-885813273934}" type="slidenum">
              <a:rPr lang="en-GB" altLang="pt-BR" sz="1200">
                <a:solidFill>
                  <a:srgbClr val="000000"/>
                </a:solidFill>
              </a:rPr>
              <a:pPr eaLnBrk="1" hangingPunct="1"/>
              <a:t>6</a:t>
            </a:fld>
            <a:endParaRPr lang="en-GB" altLang="pt-BR" sz="1200">
              <a:solidFill>
                <a:srgbClr val="000000"/>
              </a:solidFill>
            </a:endParaRPr>
          </a:p>
        </p:txBody>
      </p:sp>
      <p:sp>
        <p:nvSpPr>
          <p:cNvPr id="11673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16740"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
        <p:nvSpPr>
          <p:cNvPr id="116741"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302112A1-BBA8-4D20-930E-BF82F188D5F8}"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6</a:t>
            </a:fld>
            <a:endParaRPr lang="en-GB" altLang="pt-BR" sz="120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3C3ADA54-0C1A-4067-B1D8-286C474B2EBF}" type="slidenum">
              <a:rPr lang="en-GB" altLang="pt-BR" sz="1200">
                <a:solidFill>
                  <a:srgbClr val="000000"/>
                </a:solidFill>
              </a:rPr>
              <a:pPr eaLnBrk="1" hangingPunct="1"/>
              <a:t>7</a:t>
            </a:fld>
            <a:endParaRPr lang="en-GB" altLang="pt-BR" sz="1200">
              <a:solidFill>
                <a:srgbClr val="000000"/>
              </a:solidFill>
            </a:endParaRPr>
          </a:p>
        </p:txBody>
      </p:sp>
      <p:sp>
        <p:nvSpPr>
          <p:cNvPr id="11776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17764"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
        <p:nvSpPr>
          <p:cNvPr id="117765"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96D55105-636C-4FB2-9AD6-74540AF99B42}"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7</a:t>
            </a:fld>
            <a:endParaRPr lang="en-GB" altLang="pt-BR" sz="120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734E2CA8-0D4F-4E91-A477-BA64BA2BF27B}" type="slidenum">
              <a:rPr lang="en-GB" altLang="pt-BR" sz="1200">
                <a:solidFill>
                  <a:srgbClr val="000000"/>
                </a:solidFill>
              </a:rPr>
              <a:pPr eaLnBrk="1" hangingPunct="1"/>
              <a:t>8</a:t>
            </a:fld>
            <a:endParaRPr lang="en-GB" altLang="pt-BR" sz="1200">
              <a:solidFill>
                <a:srgbClr val="000000"/>
              </a:solidFill>
            </a:endParaRPr>
          </a:p>
        </p:txBody>
      </p:sp>
      <p:sp>
        <p:nvSpPr>
          <p:cNvPr id="11878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18788"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
        <p:nvSpPr>
          <p:cNvPr id="118789"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473C0A50-5962-4BBE-A9AE-C22E12343EC3}"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8</a:t>
            </a:fld>
            <a:endParaRPr lang="en-GB" altLang="pt-BR" sz="120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0927669F-D449-4041-92B5-D70E045E2CA7}" type="slidenum">
              <a:rPr lang="en-GB" altLang="pt-BR" sz="1200">
                <a:solidFill>
                  <a:srgbClr val="000000"/>
                </a:solidFill>
              </a:rPr>
              <a:pPr eaLnBrk="1" hangingPunct="1"/>
              <a:t>9</a:t>
            </a:fld>
            <a:endParaRPr lang="en-GB" altLang="pt-BR" sz="1200">
              <a:solidFill>
                <a:srgbClr val="000000"/>
              </a:solidFill>
            </a:endParaRPr>
          </a:p>
        </p:txBody>
      </p:sp>
      <p:sp>
        <p:nvSpPr>
          <p:cNvPr id="11981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19812"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
        <p:nvSpPr>
          <p:cNvPr id="119813"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r" defTabSz="449263" eaLnBrk="1" fontAlgn="base" hangingPunct="1">
              <a:spcBef>
                <a:spcPct val="0"/>
              </a:spcBef>
              <a:spcAft>
                <a:spcPct val="0"/>
              </a:spcAft>
              <a:buClr>
                <a:srgbClr val="000000"/>
              </a:buClr>
              <a:buSzPct val="100000"/>
              <a:buFont typeface="Times New Roman" pitchFamily="18" charset="0"/>
              <a:buNone/>
            </a:pPr>
            <a:fld id="{36D97AD5-156A-4E35-9B6A-C4F03B09C41A}" type="slidenum">
              <a:rPr lang="en-GB" altLang="pt-BR" sz="1200">
                <a:solidFill>
                  <a:srgbClr val="000000"/>
                </a:solidFill>
              </a:rPr>
              <a:pPr algn="r" defTabSz="449263" eaLnBrk="1" fontAlgn="base" hangingPunct="1">
                <a:spcBef>
                  <a:spcPct val="0"/>
                </a:spcBef>
                <a:spcAft>
                  <a:spcPct val="0"/>
                </a:spcAft>
                <a:buClr>
                  <a:srgbClr val="000000"/>
                </a:buClr>
                <a:buSzPct val="100000"/>
                <a:buFont typeface="Times New Roman" pitchFamily="18" charset="0"/>
                <a:buNone/>
              </a:pPr>
              <a:t>9</a:t>
            </a:fld>
            <a:endParaRPr lang="en-GB" altLang="pt-BR" sz="120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A617DED1-847C-47AD-9369-62C4C54BD419}" type="slidenum">
              <a:rPr lang="en-GB" altLang="pt-BR" sz="1200">
                <a:solidFill>
                  <a:srgbClr val="000000"/>
                </a:solidFill>
              </a:rPr>
              <a:pPr eaLnBrk="1" hangingPunct="1"/>
              <a:t>10</a:t>
            </a:fld>
            <a:endParaRPr lang="en-GB" altLang="pt-BR" sz="1200">
              <a:solidFill>
                <a:srgbClr val="000000"/>
              </a:solidFill>
            </a:endParaRPr>
          </a:p>
        </p:txBody>
      </p:sp>
      <p:sp>
        <p:nvSpPr>
          <p:cNvPr id="12083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prstClr val="white"/>
              </a:solidFill>
            </a:endParaRPr>
          </a:p>
        </p:txBody>
      </p:sp>
      <p:sp>
        <p:nvSpPr>
          <p:cNvPr id="120836" name="Rectangle 2"/>
          <p:cNvSpPr>
            <a:spLocks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Rectangle 6"/>
          <p:cNvSpPr>
            <a:spLocks noGrp="1" noChangeArrowheads="1"/>
          </p:cNvSpPr>
          <p:nvPr>
            <p:ph type="dt" idx="10"/>
          </p:nvPr>
        </p:nvSpPr>
        <p:spPr>
          <a:ln/>
        </p:spPr>
        <p:txBody>
          <a:bodyPr/>
          <a:lstStyle>
            <a:lvl1pPr>
              <a:defRPr/>
            </a:lvl1pPr>
          </a:lstStyle>
          <a:p>
            <a:pPr>
              <a:defRPr/>
            </a:pPr>
            <a:r>
              <a:rPr lang="en-GB"/>
              <a:t>27/05/08</a:t>
            </a:r>
          </a:p>
        </p:txBody>
      </p:sp>
      <p:sp>
        <p:nvSpPr>
          <p:cNvPr id="5" name="Rectangle 12"/>
          <p:cNvSpPr>
            <a:spLocks noGrp="1" noChangeArrowheads="1"/>
          </p:cNvSpPr>
          <p:nvPr>
            <p:ph type="sldNum" idx="11"/>
          </p:nvPr>
        </p:nvSpPr>
        <p:spPr>
          <a:ln/>
        </p:spPr>
        <p:txBody>
          <a:bodyPr/>
          <a:lstStyle>
            <a:lvl1pPr>
              <a:defRPr/>
            </a:lvl1pPr>
          </a:lstStyle>
          <a:p>
            <a:pPr>
              <a:defRPr/>
            </a:pPr>
            <a:fld id="{F6E9D81A-5912-4358-8329-34D86429816F}" type="slidenum">
              <a:rPr lang="en-GB"/>
              <a:pPr>
                <a:defRPr/>
              </a:pPr>
              <a:t>‹nº›</a:t>
            </a:fld>
            <a:endParaRPr lang="en-GB"/>
          </a:p>
        </p:txBody>
      </p:sp>
    </p:spTree>
    <p:extLst>
      <p:ext uri="{BB962C8B-B14F-4D97-AF65-F5344CB8AC3E}">
        <p14:creationId xmlns:p14="http://schemas.microsoft.com/office/powerpoint/2010/main" val="3493530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6"/>
          <p:cNvSpPr>
            <a:spLocks noGrp="1" noChangeArrowheads="1"/>
          </p:cNvSpPr>
          <p:nvPr>
            <p:ph type="dt" idx="10"/>
          </p:nvPr>
        </p:nvSpPr>
        <p:spPr>
          <a:ln/>
        </p:spPr>
        <p:txBody>
          <a:bodyPr/>
          <a:lstStyle>
            <a:lvl1pPr>
              <a:defRPr/>
            </a:lvl1pPr>
          </a:lstStyle>
          <a:p>
            <a:pPr>
              <a:defRPr/>
            </a:pPr>
            <a:r>
              <a:rPr lang="en-GB"/>
              <a:t>27/05/08</a:t>
            </a:r>
          </a:p>
        </p:txBody>
      </p:sp>
      <p:sp>
        <p:nvSpPr>
          <p:cNvPr id="5" name="Rectangle 12"/>
          <p:cNvSpPr>
            <a:spLocks noGrp="1" noChangeArrowheads="1"/>
          </p:cNvSpPr>
          <p:nvPr>
            <p:ph type="sldNum" idx="11"/>
          </p:nvPr>
        </p:nvSpPr>
        <p:spPr>
          <a:ln/>
        </p:spPr>
        <p:txBody>
          <a:bodyPr/>
          <a:lstStyle>
            <a:lvl1pPr>
              <a:defRPr/>
            </a:lvl1pPr>
          </a:lstStyle>
          <a:p>
            <a:pPr>
              <a:defRPr/>
            </a:pPr>
            <a:fld id="{8AEC1FBB-CD4A-48D2-A6C9-0C874881ABE7}" type="slidenum">
              <a:rPr lang="en-GB"/>
              <a:pPr>
                <a:defRPr/>
              </a:pPr>
              <a:t>‹nº›</a:t>
            </a:fld>
            <a:endParaRPr lang="en-GB"/>
          </a:p>
        </p:txBody>
      </p:sp>
    </p:spTree>
    <p:extLst>
      <p:ext uri="{BB962C8B-B14F-4D97-AF65-F5344CB8AC3E}">
        <p14:creationId xmlns:p14="http://schemas.microsoft.com/office/powerpoint/2010/main" val="383728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99250" y="-115888"/>
            <a:ext cx="2132013" cy="6234113"/>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301625" y="-115888"/>
            <a:ext cx="6245225" cy="6234113"/>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6"/>
          <p:cNvSpPr>
            <a:spLocks noGrp="1" noChangeArrowheads="1"/>
          </p:cNvSpPr>
          <p:nvPr>
            <p:ph type="dt" idx="10"/>
          </p:nvPr>
        </p:nvSpPr>
        <p:spPr>
          <a:ln/>
        </p:spPr>
        <p:txBody>
          <a:bodyPr/>
          <a:lstStyle>
            <a:lvl1pPr>
              <a:defRPr/>
            </a:lvl1pPr>
          </a:lstStyle>
          <a:p>
            <a:pPr>
              <a:defRPr/>
            </a:pPr>
            <a:r>
              <a:rPr lang="en-GB"/>
              <a:t>27/05/08</a:t>
            </a:r>
          </a:p>
        </p:txBody>
      </p:sp>
      <p:sp>
        <p:nvSpPr>
          <p:cNvPr id="5" name="Rectangle 12"/>
          <p:cNvSpPr>
            <a:spLocks noGrp="1" noChangeArrowheads="1"/>
          </p:cNvSpPr>
          <p:nvPr>
            <p:ph type="sldNum" idx="11"/>
          </p:nvPr>
        </p:nvSpPr>
        <p:spPr>
          <a:ln/>
        </p:spPr>
        <p:txBody>
          <a:bodyPr/>
          <a:lstStyle>
            <a:lvl1pPr>
              <a:defRPr/>
            </a:lvl1pPr>
          </a:lstStyle>
          <a:p>
            <a:pPr>
              <a:defRPr/>
            </a:pPr>
            <a:fld id="{121062A9-BFD0-48C2-864B-F26FEC3B8822}" type="slidenum">
              <a:rPr lang="en-GB"/>
              <a:pPr>
                <a:defRPr/>
              </a:pPr>
              <a:t>‹nº›</a:t>
            </a:fld>
            <a:endParaRPr lang="en-GB"/>
          </a:p>
        </p:txBody>
      </p:sp>
    </p:spTree>
    <p:extLst>
      <p:ext uri="{BB962C8B-B14F-4D97-AF65-F5344CB8AC3E}">
        <p14:creationId xmlns:p14="http://schemas.microsoft.com/office/powerpoint/2010/main" val="1612554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Rectangle 12"/>
          <p:cNvSpPr>
            <a:spLocks noGrp="1" noChangeArrowheads="1"/>
          </p:cNvSpPr>
          <p:nvPr>
            <p:ph type="dt" idx="10"/>
          </p:nvPr>
        </p:nvSpPr>
        <p:spPr>
          <a:ln/>
        </p:spPr>
        <p:txBody>
          <a:bodyPr/>
          <a:lstStyle>
            <a:lvl1pPr>
              <a:defRPr/>
            </a:lvl1pPr>
          </a:lstStyle>
          <a:p>
            <a:pPr>
              <a:defRPr/>
            </a:pPr>
            <a:r>
              <a:rPr lang="en-GB"/>
              <a:t>27/05/08</a:t>
            </a:r>
          </a:p>
        </p:txBody>
      </p:sp>
      <p:sp>
        <p:nvSpPr>
          <p:cNvPr id="5" name="Rectangle 14"/>
          <p:cNvSpPr>
            <a:spLocks noGrp="1" noChangeArrowheads="1"/>
          </p:cNvSpPr>
          <p:nvPr>
            <p:ph type="sldNum" idx="11"/>
          </p:nvPr>
        </p:nvSpPr>
        <p:spPr>
          <a:ln/>
        </p:spPr>
        <p:txBody>
          <a:bodyPr/>
          <a:lstStyle>
            <a:lvl1pPr>
              <a:defRPr/>
            </a:lvl1pPr>
          </a:lstStyle>
          <a:p>
            <a:pPr>
              <a:defRPr/>
            </a:pPr>
            <a:fld id="{24F95D07-DCD8-4B6B-B8C9-1CF080C18FE3}" type="slidenum">
              <a:rPr lang="en-GB"/>
              <a:pPr>
                <a:defRPr/>
              </a:pPr>
              <a:t>‹nº›</a:t>
            </a:fld>
            <a:endParaRPr lang="en-GB"/>
          </a:p>
        </p:txBody>
      </p:sp>
    </p:spTree>
    <p:extLst>
      <p:ext uri="{BB962C8B-B14F-4D97-AF65-F5344CB8AC3E}">
        <p14:creationId xmlns:p14="http://schemas.microsoft.com/office/powerpoint/2010/main" val="3197801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12"/>
          <p:cNvSpPr>
            <a:spLocks noGrp="1" noChangeArrowheads="1"/>
          </p:cNvSpPr>
          <p:nvPr>
            <p:ph type="dt" idx="10"/>
          </p:nvPr>
        </p:nvSpPr>
        <p:spPr>
          <a:ln/>
        </p:spPr>
        <p:txBody>
          <a:bodyPr/>
          <a:lstStyle>
            <a:lvl1pPr>
              <a:defRPr/>
            </a:lvl1pPr>
          </a:lstStyle>
          <a:p>
            <a:pPr>
              <a:defRPr/>
            </a:pPr>
            <a:r>
              <a:rPr lang="en-GB"/>
              <a:t>27/05/08</a:t>
            </a:r>
          </a:p>
        </p:txBody>
      </p:sp>
      <p:sp>
        <p:nvSpPr>
          <p:cNvPr id="5" name="Rectangle 14"/>
          <p:cNvSpPr>
            <a:spLocks noGrp="1" noChangeArrowheads="1"/>
          </p:cNvSpPr>
          <p:nvPr>
            <p:ph type="sldNum" idx="11"/>
          </p:nvPr>
        </p:nvSpPr>
        <p:spPr>
          <a:ln/>
        </p:spPr>
        <p:txBody>
          <a:bodyPr/>
          <a:lstStyle>
            <a:lvl1pPr>
              <a:defRPr/>
            </a:lvl1pPr>
          </a:lstStyle>
          <a:p>
            <a:pPr>
              <a:defRPr/>
            </a:pPr>
            <a:fld id="{9B197386-E368-4131-99CE-22337875A3CB}" type="slidenum">
              <a:rPr lang="en-GB"/>
              <a:pPr>
                <a:defRPr/>
              </a:pPr>
              <a:t>‹nº›</a:t>
            </a:fld>
            <a:endParaRPr lang="en-GB"/>
          </a:p>
        </p:txBody>
      </p:sp>
    </p:spTree>
    <p:extLst>
      <p:ext uri="{BB962C8B-B14F-4D97-AF65-F5344CB8AC3E}">
        <p14:creationId xmlns:p14="http://schemas.microsoft.com/office/powerpoint/2010/main" val="3668824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Rectangle 12"/>
          <p:cNvSpPr>
            <a:spLocks noGrp="1" noChangeArrowheads="1"/>
          </p:cNvSpPr>
          <p:nvPr>
            <p:ph type="dt" idx="10"/>
          </p:nvPr>
        </p:nvSpPr>
        <p:spPr>
          <a:ln/>
        </p:spPr>
        <p:txBody>
          <a:bodyPr/>
          <a:lstStyle>
            <a:lvl1pPr>
              <a:defRPr/>
            </a:lvl1pPr>
          </a:lstStyle>
          <a:p>
            <a:pPr>
              <a:defRPr/>
            </a:pPr>
            <a:r>
              <a:rPr lang="en-GB"/>
              <a:t>27/05/08</a:t>
            </a:r>
          </a:p>
        </p:txBody>
      </p:sp>
      <p:sp>
        <p:nvSpPr>
          <p:cNvPr id="5" name="Rectangle 14"/>
          <p:cNvSpPr>
            <a:spLocks noGrp="1" noChangeArrowheads="1"/>
          </p:cNvSpPr>
          <p:nvPr>
            <p:ph type="sldNum" idx="11"/>
          </p:nvPr>
        </p:nvSpPr>
        <p:spPr>
          <a:ln/>
        </p:spPr>
        <p:txBody>
          <a:bodyPr/>
          <a:lstStyle>
            <a:lvl1pPr>
              <a:defRPr/>
            </a:lvl1pPr>
          </a:lstStyle>
          <a:p>
            <a:pPr>
              <a:defRPr/>
            </a:pPr>
            <a:fld id="{ED2247D2-A922-4665-9C95-F0C12BD88C3A}" type="slidenum">
              <a:rPr lang="en-GB"/>
              <a:pPr>
                <a:defRPr/>
              </a:pPr>
              <a:t>‹nº›</a:t>
            </a:fld>
            <a:endParaRPr lang="en-GB"/>
          </a:p>
        </p:txBody>
      </p:sp>
    </p:spTree>
    <p:extLst>
      <p:ext uri="{BB962C8B-B14F-4D97-AF65-F5344CB8AC3E}">
        <p14:creationId xmlns:p14="http://schemas.microsoft.com/office/powerpoint/2010/main" val="1822365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301625" y="1524000"/>
            <a:ext cx="4187825"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1850" y="1524000"/>
            <a:ext cx="4189413"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12"/>
          <p:cNvSpPr>
            <a:spLocks noGrp="1" noChangeArrowheads="1"/>
          </p:cNvSpPr>
          <p:nvPr>
            <p:ph type="dt" idx="10"/>
          </p:nvPr>
        </p:nvSpPr>
        <p:spPr>
          <a:ln/>
        </p:spPr>
        <p:txBody>
          <a:bodyPr/>
          <a:lstStyle>
            <a:lvl1pPr>
              <a:defRPr/>
            </a:lvl1pPr>
          </a:lstStyle>
          <a:p>
            <a:pPr>
              <a:defRPr/>
            </a:pPr>
            <a:r>
              <a:rPr lang="en-GB"/>
              <a:t>27/05/08</a:t>
            </a:r>
          </a:p>
        </p:txBody>
      </p:sp>
      <p:sp>
        <p:nvSpPr>
          <p:cNvPr id="6" name="Rectangle 14"/>
          <p:cNvSpPr>
            <a:spLocks noGrp="1" noChangeArrowheads="1"/>
          </p:cNvSpPr>
          <p:nvPr>
            <p:ph type="sldNum" idx="11"/>
          </p:nvPr>
        </p:nvSpPr>
        <p:spPr>
          <a:ln/>
        </p:spPr>
        <p:txBody>
          <a:bodyPr/>
          <a:lstStyle>
            <a:lvl1pPr>
              <a:defRPr/>
            </a:lvl1pPr>
          </a:lstStyle>
          <a:p>
            <a:pPr>
              <a:defRPr/>
            </a:pPr>
            <a:fld id="{7D81F148-A4EA-4A70-98D8-754FBB7EF087}" type="slidenum">
              <a:rPr lang="en-GB"/>
              <a:pPr>
                <a:defRPr/>
              </a:pPr>
              <a:t>‹nº›</a:t>
            </a:fld>
            <a:endParaRPr lang="en-GB"/>
          </a:p>
        </p:txBody>
      </p:sp>
    </p:spTree>
    <p:extLst>
      <p:ext uri="{BB962C8B-B14F-4D97-AF65-F5344CB8AC3E}">
        <p14:creationId xmlns:p14="http://schemas.microsoft.com/office/powerpoint/2010/main" val="3219383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Rectangle 12"/>
          <p:cNvSpPr>
            <a:spLocks noGrp="1" noChangeArrowheads="1"/>
          </p:cNvSpPr>
          <p:nvPr>
            <p:ph type="dt" idx="10"/>
          </p:nvPr>
        </p:nvSpPr>
        <p:spPr>
          <a:ln/>
        </p:spPr>
        <p:txBody>
          <a:bodyPr/>
          <a:lstStyle>
            <a:lvl1pPr>
              <a:defRPr/>
            </a:lvl1pPr>
          </a:lstStyle>
          <a:p>
            <a:pPr>
              <a:defRPr/>
            </a:pPr>
            <a:r>
              <a:rPr lang="en-GB"/>
              <a:t>27/05/08</a:t>
            </a:r>
          </a:p>
        </p:txBody>
      </p:sp>
      <p:sp>
        <p:nvSpPr>
          <p:cNvPr id="8" name="Rectangle 14"/>
          <p:cNvSpPr>
            <a:spLocks noGrp="1" noChangeArrowheads="1"/>
          </p:cNvSpPr>
          <p:nvPr>
            <p:ph type="sldNum" idx="11"/>
          </p:nvPr>
        </p:nvSpPr>
        <p:spPr>
          <a:ln/>
        </p:spPr>
        <p:txBody>
          <a:bodyPr/>
          <a:lstStyle>
            <a:lvl1pPr>
              <a:defRPr/>
            </a:lvl1pPr>
          </a:lstStyle>
          <a:p>
            <a:pPr>
              <a:defRPr/>
            </a:pPr>
            <a:fld id="{B606F5E2-557D-49AD-AF9F-E82C8244E784}" type="slidenum">
              <a:rPr lang="en-GB"/>
              <a:pPr>
                <a:defRPr/>
              </a:pPr>
              <a:t>‹nº›</a:t>
            </a:fld>
            <a:endParaRPr lang="en-GB"/>
          </a:p>
        </p:txBody>
      </p:sp>
    </p:spTree>
    <p:extLst>
      <p:ext uri="{BB962C8B-B14F-4D97-AF65-F5344CB8AC3E}">
        <p14:creationId xmlns:p14="http://schemas.microsoft.com/office/powerpoint/2010/main" val="3393294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Rectangle 12"/>
          <p:cNvSpPr>
            <a:spLocks noGrp="1" noChangeArrowheads="1"/>
          </p:cNvSpPr>
          <p:nvPr>
            <p:ph type="dt" idx="10"/>
          </p:nvPr>
        </p:nvSpPr>
        <p:spPr>
          <a:ln/>
        </p:spPr>
        <p:txBody>
          <a:bodyPr/>
          <a:lstStyle>
            <a:lvl1pPr>
              <a:defRPr/>
            </a:lvl1pPr>
          </a:lstStyle>
          <a:p>
            <a:pPr>
              <a:defRPr/>
            </a:pPr>
            <a:r>
              <a:rPr lang="en-GB"/>
              <a:t>27/05/08</a:t>
            </a:r>
          </a:p>
        </p:txBody>
      </p:sp>
      <p:sp>
        <p:nvSpPr>
          <p:cNvPr id="4" name="Rectangle 14"/>
          <p:cNvSpPr>
            <a:spLocks noGrp="1" noChangeArrowheads="1"/>
          </p:cNvSpPr>
          <p:nvPr>
            <p:ph type="sldNum" idx="11"/>
          </p:nvPr>
        </p:nvSpPr>
        <p:spPr>
          <a:ln/>
        </p:spPr>
        <p:txBody>
          <a:bodyPr/>
          <a:lstStyle>
            <a:lvl1pPr>
              <a:defRPr/>
            </a:lvl1pPr>
          </a:lstStyle>
          <a:p>
            <a:pPr>
              <a:defRPr/>
            </a:pPr>
            <a:fld id="{103D923B-6A17-4E31-83C8-FA97588D1F61}" type="slidenum">
              <a:rPr lang="en-GB"/>
              <a:pPr>
                <a:defRPr/>
              </a:pPr>
              <a:t>‹nº›</a:t>
            </a:fld>
            <a:endParaRPr lang="en-GB"/>
          </a:p>
        </p:txBody>
      </p:sp>
    </p:spTree>
    <p:extLst>
      <p:ext uri="{BB962C8B-B14F-4D97-AF65-F5344CB8AC3E}">
        <p14:creationId xmlns:p14="http://schemas.microsoft.com/office/powerpoint/2010/main" val="19353951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12"/>
          <p:cNvSpPr>
            <a:spLocks noGrp="1" noChangeArrowheads="1"/>
          </p:cNvSpPr>
          <p:nvPr>
            <p:ph type="dt" idx="10"/>
          </p:nvPr>
        </p:nvSpPr>
        <p:spPr>
          <a:ln/>
        </p:spPr>
        <p:txBody>
          <a:bodyPr/>
          <a:lstStyle>
            <a:lvl1pPr>
              <a:defRPr/>
            </a:lvl1pPr>
          </a:lstStyle>
          <a:p>
            <a:pPr>
              <a:defRPr/>
            </a:pPr>
            <a:r>
              <a:rPr lang="en-GB"/>
              <a:t>27/05/08</a:t>
            </a:r>
          </a:p>
        </p:txBody>
      </p:sp>
      <p:sp>
        <p:nvSpPr>
          <p:cNvPr id="3" name="Rectangle 14"/>
          <p:cNvSpPr>
            <a:spLocks noGrp="1" noChangeArrowheads="1"/>
          </p:cNvSpPr>
          <p:nvPr>
            <p:ph type="sldNum" idx="11"/>
          </p:nvPr>
        </p:nvSpPr>
        <p:spPr>
          <a:ln/>
        </p:spPr>
        <p:txBody>
          <a:bodyPr/>
          <a:lstStyle>
            <a:lvl1pPr>
              <a:defRPr/>
            </a:lvl1pPr>
          </a:lstStyle>
          <a:p>
            <a:pPr>
              <a:defRPr/>
            </a:pPr>
            <a:fld id="{D6B563DD-2221-4776-9C7B-179B490486F2}" type="slidenum">
              <a:rPr lang="en-GB"/>
              <a:pPr>
                <a:defRPr/>
              </a:pPr>
              <a:t>‹nº›</a:t>
            </a:fld>
            <a:endParaRPr lang="en-GB"/>
          </a:p>
        </p:txBody>
      </p:sp>
    </p:spTree>
    <p:extLst>
      <p:ext uri="{BB962C8B-B14F-4D97-AF65-F5344CB8AC3E}">
        <p14:creationId xmlns:p14="http://schemas.microsoft.com/office/powerpoint/2010/main" val="3071799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12"/>
          <p:cNvSpPr>
            <a:spLocks noGrp="1" noChangeArrowheads="1"/>
          </p:cNvSpPr>
          <p:nvPr>
            <p:ph type="dt" idx="10"/>
          </p:nvPr>
        </p:nvSpPr>
        <p:spPr>
          <a:ln/>
        </p:spPr>
        <p:txBody>
          <a:bodyPr/>
          <a:lstStyle>
            <a:lvl1pPr>
              <a:defRPr/>
            </a:lvl1pPr>
          </a:lstStyle>
          <a:p>
            <a:pPr>
              <a:defRPr/>
            </a:pPr>
            <a:r>
              <a:rPr lang="en-GB"/>
              <a:t>27/05/08</a:t>
            </a:r>
          </a:p>
        </p:txBody>
      </p:sp>
      <p:sp>
        <p:nvSpPr>
          <p:cNvPr id="6" name="Rectangle 14"/>
          <p:cNvSpPr>
            <a:spLocks noGrp="1" noChangeArrowheads="1"/>
          </p:cNvSpPr>
          <p:nvPr>
            <p:ph type="sldNum" idx="11"/>
          </p:nvPr>
        </p:nvSpPr>
        <p:spPr>
          <a:ln/>
        </p:spPr>
        <p:txBody>
          <a:bodyPr/>
          <a:lstStyle>
            <a:lvl1pPr>
              <a:defRPr/>
            </a:lvl1pPr>
          </a:lstStyle>
          <a:p>
            <a:pPr>
              <a:defRPr/>
            </a:pPr>
            <a:fld id="{19C14175-FB8F-49AA-BEFF-5ADFD64F6CF2}" type="slidenum">
              <a:rPr lang="en-GB"/>
              <a:pPr>
                <a:defRPr/>
              </a:pPr>
              <a:t>‹nº›</a:t>
            </a:fld>
            <a:endParaRPr lang="en-GB"/>
          </a:p>
        </p:txBody>
      </p:sp>
    </p:spTree>
    <p:extLst>
      <p:ext uri="{BB962C8B-B14F-4D97-AF65-F5344CB8AC3E}">
        <p14:creationId xmlns:p14="http://schemas.microsoft.com/office/powerpoint/2010/main" val="3843465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6"/>
          <p:cNvSpPr>
            <a:spLocks noGrp="1" noChangeArrowheads="1"/>
          </p:cNvSpPr>
          <p:nvPr>
            <p:ph type="dt" idx="10"/>
          </p:nvPr>
        </p:nvSpPr>
        <p:spPr>
          <a:ln/>
        </p:spPr>
        <p:txBody>
          <a:bodyPr/>
          <a:lstStyle>
            <a:lvl1pPr>
              <a:defRPr/>
            </a:lvl1pPr>
          </a:lstStyle>
          <a:p>
            <a:pPr>
              <a:defRPr/>
            </a:pPr>
            <a:r>
              <a:rPr lang="en-GB"/>
              <a:t>27/05/08</a:t>
            </a:r>
          </a:p>
        </p:txBody>
      </p:sp>
      <p:sp>
        <p:nvSpPr>
          <p:cNvPr id="5" name="Rectangle 12"/>
          <p:cNvSpPr>
            <a:spLocks noGrp="1" noChangeArrowheads="1"/>
          </p:cNvSpPr>
          <p:nvPr>
            <p:ph type="sldNum" idx="11"/>
          </p:nvPr>
        </p:nvSpPr>
        <p:spPr>
          <a:ln/>
        </p:spPr>
        <p:txBody>
          <a:bodyPr/>
          <a:lstStyle>
            <a:lvl1pPr>
              <a:defRPr/>
            </a:lvl1pPr>
          </a:lstStyle>
          <a:p>
            <a:pPr>
              <a:defRPr/>
            </a:pPr>
            <a:fld id="{3353F802-D1C9-49C5-A180-E32CC309192B}" type="slidenum">
              <a:rPr lang="en-GB"/>
              <a:pPr>
                <a:defRPr/>
              </a:pPr>
              <a:t>‹nº›</a:t>
            </a:fld>
            <a:endParaRPr lang="en-GB"/>
          </a:p>
        </p:txBody>
      </p:sp>
    </p:spTree>
    <p:extLst>
      <p:ext uri="{BB962C8B-B14F-4D97-AF65-F5344CB8AC3E}">
        <p14:creationId xmlns:p14="http://schemas.microsoft.com/office/powerpoint/2010/main" val="9547057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12"/>
          <p:cNvSpPr>
            <a:spLocks noGrp="1" noChangeArrowheads="1"/>
          </p:cNvSpPr>
          <p:nvPr>
            <p:ph type="dt" idx="10"/>
          </p:nvPr>
        </p:nvSpPr>
        <p:spPr>
          <a:ln/>
        </p:spPr>
        <p:txBody>
          <a:bodyPr/>
          <a:lstStyle>
            <a:lvl1pPr>
              <a:defRPr/>
            </a:lvl1pPr>
          </a:lstStyle>
          <a:p>
            <a:pPr>
              <a:defRPr/>
            </a:pPr>
            <a:r>
              <a:rPr lang="en-GB"/>
              <a:t>27/05/08</a:t>
            </a:r>
          </a:p>
        </p:txBody>
      </p:sp>
      <p:sp>
        <p:nvSpPr>
          <p:cNvPr id="6" name="Rectangle 14"/>
          <p:cNvSpPr>
            <a:spLocks noGrp="1" noChangeArrowheads="1"/>
          </p:cNvSpPr>
          <p:nvPr>
            <p:ph type="sldNum" idx="11"/>
          </p:nvPr>
        </p:nvSpPr>
        <p:spPr>
          <a:ln/>
        </p:spPr>
        <p:txBody>
          <a:bodyPr/>
          <a:lstStyle>
            <a:lvl1pPr>
              <a:defRPr/>
            </a:lvl1pPr>
          </a:lstStyle>
          <a:p>
            <a:pPr>
              <a:defRPr/>
            </a:pPr>
            <a:fld id="{72343A78-CF86-493B-AAD7-22FA57C2C940}" type="slidenum">
              <a:rPr lang="en-GB"/>
              <a:pPr>
                <a:defRPr/>
              </a:pPr>
              <a:t>‹nº›</a:t>
            </a:fld>
            <a:endParaRPr lang="en-GB"/>
          </a:p>
        </p:txBody>
      </p:sp>
    </p:spTree>
    <p:extLst>
      <p:ext uri="{BB962C8B-B14F-4D97-AF65-F5344CB8AC3E}">
        <p14:creationId xmlns:p14="http://schemas.microsoft.com/office/powerpoint/2010/main" val="40668681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12"/>
          <p:cNvSpPr>
            <a:spLocks noGrp="1" noChangeArrowheads="1"/>
          </p:cNvSpPr>
          <p:nvPr>
            <p:ph type="dt" idx="10"/>
          </p:nvPr>
        </p:nvSpPr>
        <p:spPr>
          <a:ln/>
        </p:spPr>
        <p:txBody>
          <a:bodyPr/>
          <a:lstStyle>
            <a:lvl1pPr>
              <a:defRPr/>
            </a:lvl1pPr>
          </a:lstStyle>
          <a:p>
            <a:pPr>
              <a:defRPr/>
            </a:pPr>
            <a:r>
              <a:rPr lang="en-GB"/>
              <a:t>27/05/08</a:t>
            </a:r>
          </a:p>
        </p:txBody>
      </p:sp>
      <p:sp>
        <p:nvSpPr>
          <p:cNvPr id="5" name="Rectangle 14"/>
          <p:cNvSpPr>
            <a:spLocks noGrp="1" noChangeArrowheads="1"/>
          </p:cNvSpPr>
          <p:nvPr>
            <p:ph type="sldNum" idx="11"/>
          </p:nvPr>
        </p:nvSpPr>
        <p:spPr>
          <a:ln/>
        </p:spPr>
        <p:txBody>
          <a:bodyPr/>
          <a:lstStyle>
            <a:lvl1pPr>
              <a:defRPr/>
            </a:lvl1pPr>
          </a:lstStyle>
          <a:p>
            <a:pPr>
              <a:defRPr/>
            </a:pPr>
            <a:fld id="{05E829A3-AE96-4023-A590-DC435EEA28F0}" type="slidenum">
              <a:rPr lang="en-GB"/>
              <a:pPr>
                <a:defRPr/>
              </a:pPr>
              <a:t>‹nº›</a:t>
            </a:fld>
            <a:endParaRPr lang="en-GB"/>
          </a:p>
        </p:txBody>
      </p:sp>
    </p:spTree>
    <p:extLst>
      <p:ext uri="{BB962C8B-B14F-4D97-AF65-F5344CB8AC3E}">
        <p14:creationId xmlns:p14="http://schemas.microsoft.com/office/powerpoint/2010/main" val="3265970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99250" y="-115888"/>
            <a:ext cx="2132013" cy="6234113"/>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301625" y="-115888"/>
            <a:ext cx="6245225" cy="6234113"/>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12"/>
          <p:cNvSpPr>
            <a:spLocks noGrp="1" noChangeArrowheads="1"/>
          </p:cNvSpPr>
          <p:nvPr>
            <p:ph type="dt" idx="10"/>
          </p:nvPr>
        </p:nvSpPr>
        <p:spPr>
          <a:ln/>
        </p:spPr>
        <p:txBody>
          <a:bodyPr/>
          <a:lstStyle>
            <a:lvl1pPr>
              <a:defRPr/>
            </a:lvl1pPr>
          </a:lstStyle>
          <a:p>
            <a:pPr>
              <a:defRPr/>
            </a:pPr>
            <a:r>
              <a:rPr lang="en-GB"/>
              <a:t>27/05/08</a:t>
            </a:r>
          </a:p>
        </p:txBody>
      </p:sp>
      <p:sp>
        <p:nvSpPr>
          <p:cNvPr id="5" name="Rectangle 14"/>
          <p:cNvSpPr>
            <a:spLocks noGrp="1" noChangeArrowheads="1"/>
          </p:cNvSpPr>
          <p:nvPr>
            <p:ph type="sldNum" idx="11"/>
          </p:nvPr>
        </p:nvSpPr>
        <p:spPr>
          <a:ln/>
        </p:spPr>
        <p:txBody>
          <a:bodyPr/>
          <a:lstStyle>
            <a:lvl1pPr>
              <a:defRPr/>
            </a:lvl1pPr>
          </a:lstStyle>
          <a:p>
            <a:pPr>
              <a:defRPr/>
            </a:pPr>
            <a:fld id="{F23FE18D-BD88-4E79-9974-644313DB105D}" type="slidenum">
              <a:rPr lang="en-GB"/>
              <a:pPr>
                <a:defRPr/>
              </a:pPr>
              <a:t>‹nº›</a:t>
            </a:fld>
            <a:endParaRPr lang="en-GB"/>
          </a:p>
        </p:txBody>
      </p:sp>
    </p:spTree>
    <p:extLst>
      <p:ext uri="{BB962C8B-B14F-4D97-AF65-F5344CB8AC3E}">
        <p14:creationId xmlns:p14="http://schemas.microsoft.com/office/powerpoint/2010/main" val="28105231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Rectangle 12"/>
          <p:cNvSpPr>
            <a:spLocks noGrp="1" noChangeArrowheads="1"/>
          </p:cNvSpPr>
          <p:nvPr>
            <p:ph type="dt" idx="10"/>
          </p:nvPr>
        </p:nvSpPr>
        <p:spPr>
          <a:ln/>
        </p:spPr>
        <p:txBody>
          <a:bodyPr/>
          <a:lstStyle>
            <a:lvl1pPr>
              <a:defRPr/>
            </a:lvl1pPr>
          </a:lstStyle>
          <a:p>
            <a:pPr>
              <a:defRPr/>
            </a:pPr>
            <a:r>
              <a:rPr lang="en-GB"/>
              <a:t>27/05/08</a:t>
            </a:r>
          </a:p>
        </p:txBody>
      </p:sp>
      <p:sp>
        <p:nvSpPr>
          <p:cNvPr id="5" name="Rectangle 14"/>
          <p:cNvSpPr>
            <a:spLocks noGrp="1" noChangeArrowheads="1"/>
          </p:cNvSpPr>
          <p:nvPr>
            <p:ph type="sldNum" idx="11"/>
          </p:nvPr>
        </p:nvSpPr>
        <p:spPr>
          <a:ln/>
        </p:spPr>
        <p:txBody>
          <a:bodyPr/>
          <a:lstStyle>
            <a:lvl1pPr>
              <a:defRPr/>
            </a:lvl1pPr>
          </a:lstStyle>
          <a:p>
            <a:pPr>
              <a:defRPr/>
            </a:pPr>
            <a:fld id="{536076E4-B687-43B8-9F00-324F5EF539D4}" type="slidenum">
              <a:rPr lang="en-GB"/>
              <a:pPr>
                <a:defRPr/>
              </a:pPr>
              <a:t>‹nº›</a:t>
            </a:fld>
            <a:endParaRPr lang="en-GB"/>
          </a:p>
        </p:txBody>
      </p:sp>
    </p:spTree>
    <p:extLst>
      <p:ext uri="{BB962C8B-B14F-4D97-AF65-F5344CB8AC3E}">
        <p14:creationId xmlns:p14="http://schemas.microsoft.com/office/powerpoint/2010/main" val="41153200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12"/>
          <p:cNvSpPr>
            <a:spLocks noGrp="1" noChangeArrowheads="1"/>
          </p:cNvSpPr>
          <p:nvPr>
            <p:ph type="dt" idx="10"/>
          </p:nvPr>
        </p:nvSpPr>
        <p:spPr>
          <a:ln/>
        </p:spPr>
        <p:txBody>
          <a:bodyPr/>
          <a:lstStyle>
            <a:lvl1pPr>
              <a:defRPr/>
            </a:lvl1pPr>
          </a:lstStyle>
          <a:p>
            <a:pPr>
              <a:defRPr/>
            </a:pPr>
            <a:r>
              <a:rPr lang="en-GB"/>
              <a:t>27/05/08</a:t>
            </a:r>
          </a:p>
        </p:txBody>
      </p:sp>
      <p:sp>
        <p:nvSpPr>
          <p:cNvPr id="5" name="Rectangle 14"/>
          <p:cNvSpPr>
            <a:spLocks noGrp="1" noChangeArrowheads="1"/>
          </p:cNvSpPr>
          <p:nvPr>
            <p:ph type="sldNum" idx="11"/>
          </p:nvPr>
        </p:nvSpPr>
        <p:spPr>
          <a:ln/>
        </p:spPr>
        <p:txBody>
          <a:bodyPr/>
          <a:lstStyle>
            <a:lvl1pPr>
              <a:defRPr/>
            </a:lvl1pPr>
          </a:lstStyle>
          <a:p>
            <a:pPr>
              <a:defRPr/>
            </a:pPr>
            <a:fld id="{4ABF73A7-6EB4-4118-B15B-BBF3DDF317FF}" type="slidenum">
              <a:rPr lang="en-GB"/>
              <a:pPr>
                <a:defRPr/>
              </a:pPr>
              <a:t>‹nº›</a:t>
            </a:fld>
            <a:endParaRPr lang="en-GB"/>
          </a:p>
        </p:txBody>
      </p:sp>
    </p:spTree>
    <p:extLst>
      <p:ext uri="{BB962C8B-B14F-4D97-AF65-F5344CB8AC3E}">
        <p14:creationId xmlns:p14="http://schemas.microsoft.com/office/powerpoint/2010/main" val="39530389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Rectangle 12"/>
          <p:cNvSpPr>
            <a:spLocks noGrp="1" noChangeArrowheads="1"/>
          </p:cNvSpPr>
          <p:nvPr>
            <p:ph type="dt" idx="10"/>
          </p:nvPr>
        </p:nvSpPr>
        <p:spPr>
          <a:ln/>
        </p:spPr>
        <p:txBody>
          <a:bodyPr/>
          <a:lstStyle>
            <a:lvl1pPr>
              <a:defRPr/>
            </a:lvl1pPr>
          </a:lstStyle>
          <a:p>
            <a:pPr>
              <a:defRPr/>
            </a:pPr>
            <a:r>
              <a:rPr lang="en-GB"/>
              <a:t>27/05/08</a:t>
            </a:r>
          </a:p>
        </p:txBody>
      </p:sp>
      <p:sp>
        <p:nvSpPr>
          <p:cNvPr id="5" name="Rectangle 14"/>
          <p:cNvSpPr>
            <a:spLocks noGrp="1" noChangeArrowheads="1"/>
          </p:cNvSpPr>
          <p:nvPr>
            <p:ph type="sldNum" idx="11"/>
          </p:nvPr>
        </p:nvSpPr>
        <p:spPr>
          <a:ln/>
        </p:spPr>
        <p:txBody>
          <a:bodyPr/>
          <a:lstStyle>
            <a:lvl1pPr>
              <a:defRPr/>
            </a:lvl1pPr>
          </a:lstStyle>
          <a:p>
            <a:pPr>
              <a:defRPr/>
            </a:pPr>
            <a:fld id="{23E1C11A-2456-4F7D-A68D-A2C7FF2EC38C}" type="slidenum">
              <a:rPr lang="en-GB"/>
              <a:pPr>
                <a:defRPr/>
              </a:pPr>
              <a:t>‹nº›</a:t>
            </a:fld>
            <a:endParaRPr lang="en-GB"/>
          </a:p>
        </p:txBody>
      </p:sp>
    </p:spTree>
    <p:extLst>
      <p:ext uri="{BB962C8B-B14F-4D97-AF65-F5344CB8AC3E}">
        <p14:creationId xmlns:p14="http://schemas.microsoft.com/office/powerpoint/2010/main" val="32357262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301625" y="1524000"/>
            <a:ext cx="4187825"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1850" y="1524000"/>
            <a:ext cx="4189413"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12"/>
          <p:cNvSpPr>
            <a:spLocks noGrp="1" noChangeArrowheads="1"/>
          </p:cNvSpPr>
          <p:nvPr>
            <p:ph type="dt" idx="10"/>
          </p:nvPr>
        </p:nvSpPr>
        <p:spPr>
          <a:ln/>
        </p:spPr>
        <p:txBody>
          <a:bodyPr/>
          <a:lstStyle>
            <a:lvl1pPr>
              <a:defRPr/>
            </a:lvl1pPr>
          </a:lstStyle>
          <a:p>
            <a:pPr>
              <a:defRPr/>
            </a:pPr>
            <a:r>
              <a:rPr lang="en-GB"/>
              <a:t>27/05/08</a:t>
            </a:r>
          </a:p>
        </p:txBody>
      </p:sp>
      <p:sp>
        <p:nvSpPr>
          <p:cNvPr id="6" name="Rectangle 14"/>
          <p:cNvSpPr>
            <a:spLocks noGrp="1" noChangeArrowheads="1"/>
          </p:cNvSpPr>
          <p:nvPr>
            <p:ph type="sldNum" idx="11"/>
          </p:nvPr>
        </p:nvSpPr>
        <p:spPr>
          <a:ln/>
        </p:spPr>
        <p:txBody>
          <a:bodyPr/>
          <a:lstStyle>
            <a:lvl1pPr>
              <a:defRPr/>
            </a:lvl1pPr>
          </a:lstStyle>
          <a:p>
            <a:pPr>
              <a:defRPr/>
            </a:pPr>
            <a:fld id="{D47E4122-2556-4022-B0DD-8DB6738F3FBE}" type="slidenum">
              <a:rPr lang="en-GB"/>
              <a:pPr>
                <a:defRPr/>
              </a:pPr>
              <a:t>‹nº›</a:t>
            </a:fld>
            <a:endParaRPr lang="en-GB"/>
          </a:p>
        </p:txBody>
      </p:sp>
    </p:spTree>
    <p:extLst>
      <p:ext uri="{BB962C8B-B14F-4D97-AF65-F5344CB8AC3E}">
        <p14:creationId xmlns:p14="http://schemas.microsoft.com/office/powerpoint/2010/main" val="764840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Rectangle 12"/>
          <p:cNvSpPr>
            <a:spLocks noGrp="1" noChangeArrowheads="1"/>
          </p:cNvSpPr>
          <p:nvPr>
            <p:ph type="dt" idx="10"/>
          </p:nvPr>
        </p:nvSpPr>
        <p:spPr>
          <a:ln/>
        </p:spPr>
        <p:txBody>
          <a:bodyPr/>
          <a:lstStyle>
            <a:lvl1pPr>
              <a:defRPr/>
            </a:lvl1pPr>
          </a:lstStyle>
          <a:p>
            <a:pPr>
              <a:defRPr/>
            </a:pPr>
            <a:r>
              <a:rPr lang="en-GB"/>
              <a:t>27/05/08</a:t>
            </a:r>
          </a:p>
        </p:txBody>
      </p:sp>
      <p:sp>
        <p:nvSpPr>
          <p:cNvPr id="8" name="Rectangle 14"/>
          <p:cNvSpPr>
            <a:spLocks noGrp="1" noChangeArrowheads="1"/>
          </p:cNvSpPr>
          <p:nvPr>
            <p:ph type="sldNum" idx="11"/>
          </p:nvPr>
        </p:nvSpPr>
        <p:spPr>
          <a:ln/>
        </p:spPr>
        <p:txBody>
          <a:bodyPr/>
          <a:lstStyle>
            <a:lvl1pPr>
              <a:defRPr/>
            </a:lvl1pPr>
          </a:lstStyle>
          <a:p>
            <a:pPr>
              <a:defRPr/>
            </a:pPr>
            <a:fld id="{50F33AB6-CC9B-4698-A8B4-4C1738663815}" type="slidenum">
              <a:rPr lang="en-GB"/>
              <a:pPr>
                <a:defRPr/>
              </a:pPr>
              <a:t>‹nº›</a:t>
            </a:fld>
            <a:endParaRPr lang="en-GB"/>
          </a:p>
        </p:txBody>
      </p:sp>
    </p:spTree>
    <p:extLst>
      <p:ext uri="{BB962C8B-B14F-4D97-AF65-F5344CB8AC3E}">
        <p14:creationId xmlns:p14="http://schemas.microsoft.com/office/powerpoint/2010/main" val="5589938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Rectangle 12"/>
          <p:cNvSpPr>
            <a:spLocks noGrp="1" noChangeArrowheads="1"/>
          </p:cNvSpPr>
          <p:nvPr>
            <p:ph type="dt" idx="10"/>
          </p:nvPr>
        </p:nvSpPr>
        <p:spPr>
          <a:ln/>
        </p:spPr>
        <p:txBody>
          <a:bodyPr/>
          <a:lstStyle>
            <a:lvl1pPr>
              <a:defRPr/>
            </a:lvl1pPr>
          </a:lstStyle>
          <a:p>
            <a:pPr>
              <a:defRPr/>
            </a:pPr>
            <a:r>
              <a:rPr lang="en-GB"/>
              <a:t>27/05/08</a:t>
            </a:r>
          </a:p>
        </p:txBody>
      </p:sp>
      <p:sp>
        <p:nvSpPr>
          <p:cNvPr id="4" name="Rectangle 14"/>
          <p:cNvSpPr>
            <a:spLocks noGrp="1" noChangeArrowheads="1"/>
          </p:cNvSpPr>
          <p:nvPr>
            <p:ph type="sldNum" idx="11"/>
          </p:nvPr>
        </p:nvSpPr>
        <p:spPr>
          <a:ln/>
        </p:spPr>
        <p:txBody>
          <a:bodyPr/>
          <a:lstStyle>
            <a:lvl1pPr>
              <a:defRPr/>
            </a:lvl1pPr>
          </a:lstStyle>
          <a:p>
            <a:pPr>
              <a:defRPr/>
            </a:pPr>
            <a:fld id="{61BF78C0-AE70-4E4A-9F62-945F1D5B09B2}" type="slidenum">
              <a:rPr lang="en-GB"/>
              <a:pPr>
                <a:defRPr/>
              </a:pPr>
              <a:t>‹nº›</a:t>
            </a:fld>
            <a:endParaRPr lang="en-GB"/>
          </a:p>
        </p:txBody>
      </p:sp>
    </p:spTree>
    <p:extLst>
      <p:ext uri="{BB962C8B-B14F-4D97-AF65-F5344CB8AC3E}">
        <p14:creationId xmlns:p14="http://schemas.microsoft.com/office/powerpoint/2010/main" val="5157363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12"/>
          <p:cNvSpPr>
            <a:spLocks noGrp="1" noChangeArrowheads="1"/>
          </p:cNvSpPr>
          <p:nvPr>
            <p:ph type="dt" idx="10"/>
          </p:nvPr>
        </p:nvSpPr>
        <p:spPr>
          <a:ln/>
        </p:spPr>
        <p:txBody>
          <a:bodyPr/>
          <a:lstStyle>
            <a:lvl1pPr>
              <a:defRPr/>
            </a:lvl1pPr>
          </a:lstStyle>
          <a:p>
            <a:pPr>
              <a:defRPr/>
            </a:pPr>
            <a:r>
              <a:rPr lang="en-GB"/>
              <a:t>27/05/08</a:t>
            </a:r>
          </a:p>
        </p:txBody>
      </p:sp>
      <p:sp>
        <p:nvSpPr>
          <p:cNvPr id="3" name="Rectangle 14"/>
          <p:cNvSpPr>
            <a:spLocks noGrp="1" noChangeArrowheads="1"/>
          </p:cNvSpPr>
          <p:nvPr>
            <p:ph type="sldNum" idx="11"/>
          </p:nvPr>
        </p:nvSpPr>
        <p:spPr>
          <a:ln/>
        </p:spPr>
        <p:txBody>
          <a:bodyPr/>
          <a:lstStyle>
            <a:lvl1pPr>
              <a:defRPr/>
            </a:lvl1pPr>
          </a:lstStyle>
          <a:p>
            <a:pPr>
              <a:defRPr/>
            </a:pPr>
            <a:fld id="{CCCCC2BC-BF4B-4B88-9733-30078A6FB80C}" type="slidenum">
              <a:rPr lang="en-GB"/>
              <a:pPr>
                <a:defRPr/>
              </a:pPr>
              <a:t>‹nº›</a:t>
            </a:fld>
            <a:endParaRPr lang="en-GB"/>
          </a:p>
        </p:txBody>
      </p:sp>
    </p:spTree>
    <p:extLst>
      <p:ext uri="{BB962C8B-B14F-4D97-AF65-F5344CB8AC3E}">
        <p14:creationId xmlns:p14="http://schemas.microsoft.com/office/powerpoint/2010/main" val="2569195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Rectangle 6"/>
          <p:cNvSpPr>
            <a:spLocks noGrp="1" noChangeArrowheads="1"/>
          </p:cNvSpPr>
          <p:nvPr>
            <p:ph type="dt" idx="10"/>
          </p:nvPr>
        </p:nvSpPr>
        <p:spPr>
          <a:ln/>
        </p:spPr>
        <p:txBody>
          <a:bodyPr/>
          <a:lstStyle>
            <a:lvl1pPr>
              <a:defRPr/>
            </a:lvl1pPr>
          </a:lstStyle>
          <a:p>
            <a:pPr>
              <a:defRPr/>
            </a:pPr>
            <a:r>
              <a:rPr lang="en-GB"/>
              <a:t>27/05/08</a:t>
            </a:r>
          </a:p>
        </p:txBody>
      </p:sp>
      <p:sp>
        <p:nvSpPr>
          <p:cNvPr id="5" name="Rectangle 12"/>
          <p:cNvSpPr>
            <a:spLocks noGrp="1" noChangeArrowheads="1"/>
          </p:cNvSpPr>
          <p:nvPr>
            <p:ph type="sldNum" idx="11"/>
          </p:nvPr>
        </p:nvSpPr>
        <p:spPr>
          <a:ln/>
        </p:spPr>
        <p:txBody>
          <a:bodyPr/>
          <a:lstStyle>
            <a:lvl1pPr>
              <a:defRPr/>
            </a:lvl1pPr>
          </a:lstStyle>
          <a:p>
            <a:pPr>
              <a:defRPr/>
            </a:pPr>
            <a:fld id="{9AE00B7B-8188-45B7-A152-847AC753D1B1}" type="slidenum">
              <a:rPr lang="en-GB"/>
              <a:pPr>
                <a:defRPr/>
              </a:pPr>
              <a:t>‹nº›</a:t>
            </a:fld>
            <a:endParaRPr lang="en-GB"/>
          </a:p>
        </p:txBody>
      </p:sp>
    </p:spTree>
    <p:extLst>
      <p:ext uri="{BB962C8B-B14F-4D97-AF65-F5344CB8AC3E}">
        <p14:creationId xmlns:p14="http://schemas.microsoft.com/office/powerpoint/2010/main" val="11176667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12"/>
          <p:cNvSpPr>
            <a:spLocks noGrp="1" noChangeArrowheads="1"/>
          </p:cNvSpPr>
          <p:nvPr>
            <p:ph type="dt" idx="10"/>
          </p:nvPr>
        </p:nvSpPr>
        <p:spPr>
          <a:ln/>
        </p:spPr>
        <p:txBody>
          <a:bodyPr/>
          <a:lstStyle>
            <a:lvl1pPr>
              <a:defRPr/>
            </a:lvl1pPr>
          </a:lstStyle>
          <a:p>
            <a:pPr>
              <a:defRPr/>
            </a:pPr>
            <a:r>
              <a:rPr lang="en-GB"/>
              <a:t>27/05/08</a:t>
            </a:r>
          </a:p>
        </p:txBody>
      </p:sp>
      <p:sp>
        <p:nvSpPr>
          <p:cNvPr id="6" name="Rectangle 14"/>
          <p:cNvSpPr>
            <a:spLocks noGrp="1" noChangeArrowheads="1"/>
          </p:cNvSpPr>
          <p:nvPr>
            <p:ph type="sldNum" idx="11"/>
          </p:nvPr>
        </p:nvSpPr>
        <p:spPr>
          <a:ln/>
        </p:spPr>
        <p:txBody>
          <a:bodyPr/>
          <a:lstStyle>
            <a:lvl1pPr>
              <a:defRPr/>
            </a:lvl1pPr>
          </a:lstStyle>
          <a:p>
            <a:pPr>
              <a:defRPr/>
            </a:pPr>
            <a:fld id="{2A09565E-8B0F-4C0C-B9FC-1AB8901F3515}" type="slidenum">
              <a:rPr lang="en-GB"/>
              <a:pPr>
                <a:defRPr/>
              </a:pPr>
              <a:t>‹nº›</a:t>
            </a:fld>
            <a:endParaRPr lang="en-GB"/>
          </a:p>
        </p:txBody>
      </p:sp>
    </p:spTree>
    <p:extLst>
      <p:ext uri="{BB962C8B-B14F-4D97-AF65-F5344CB8AC3E}">
        <p14:creationId xmlns:p14="http://schemas.microsoft.com/office/powerpoint/2010/main" val="28319417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12"/>
          <p:cNvSpPr>
            <a:spLocks noGrp="1" noChangeArrowheads="1"/>
          </p:cNvSpPr>
          <p:nvPr>
            <p:ph type="dt" idx="10"/>
          </p:nvPr>
        </p:nvSpPr>
        <p:spPr>
          <a:ln/>
        </p:spPr>
        <p:txBody>
          <a:bodyPr/>
          <a:lstStyle>
            <a:lvl1pPr>
              <a:defRPr/>
            </a:lvl1pPr>
          </a:lstStyle>
          <a:p>
            <a:pPr>
              <a:defRPr/>
            </a:pPr>
            <a:r>
              <a:rPr lang="en-GB"/>
              <a:t>27/05/08</a:t>
            </a:r>
          </a:p>
        </p:txBody>
      </p:sp>
      <p:sp>
        <p:nvSpPr>
          <p:cNvPr id="6" name="Rectangle 14"/>
          <p:cNvSpPr>
            <a:spLocks noGrp="1" noChangeArrowheads="1"/>
          </p:cNvSpPr>
          <p:nvPr>
            <p:ph type="sldNum" idx="11"/>
          </p:nvPr>
        </p:nvSpPr>
        <p:spPr>
          <a:ln/>
        </p:spPr>
        <p:txBody>
          <a:bodyPr/>
          <a:lstStyle>
            <a:lvl1pPr>
              <a:defRPr/>
            </a:lvl1pPr>
          </a:lstStyle>
          <a:p>
            <a:pPr>
              <a:defRPr/>
            </a:pPr>
            <a:fld id="{25E39D10-446C-4881-A7B3-F1E5B62FF6C8}" type="slidenum">
              <a:rPr lang="en-GB"/>
              <a:pPr>
                <a:defRPr/>
              </a:pPr>
              <a:t>‹nº›</a:t>
            </a:fld>
            <a:endParaRPr lang="en-GB"/>
          </a:p>
        </p:txBody>
      </p:sp>
    </p:spTree>
    <p:extLst>
      <p:ext uri="{BB962C8B-B14F-4D97-AF65-F5344CB8AC3E}">
        <p14:creationId xmlns:p14="http://schemas.microsoft.com/office/powerpoint/2010/main" val="25698709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12"/>
          <p:cNvSpPr>
            <a:spLocks noGrp="1" noChangeArrowheads="1"/>
          </p:cNvSpPr>
          <p:nvPr>
            <p:ph type="dt" idx="10"/>
          </p:nvPr>
        </p:nvSpPr>
        <p:spPr>
          <a:ln/>
        </p:spPr>
        <p:txBody>
          <a:bodyPr/>
          <a:lstStyle>
            <a:lvl1pPr>
              <a:defRPr/>
            </a:lvl1pPr>
          </a:lstStyle>
          <a:p>
            <a:pPr>
              <a:defRPr/>
            </a:pPr>
            <a:r>
              <a:rPr lang="en-GB"/>
              <a:t>27/05/08</a:t>
            </a:r>
          </a:p>
        </p:txBody>
      </p:sp>
      <p:sp>
        <p:nvSpPr>
          <p:cNvPr id="5" name="Rectangle 14"/>
          <p:cNvSpPr>
            <a:spLocks noGrp="1" noChangeArrowheads="1"/>
          </p:cNvSpPr>
          <p:nvPr>
            <p:ph type="sldNum" idx="11"/>
          </p:nvPr>
        </p:nvSpPr>
        <p:spPr>
          <a:ln/>
        </p:spPr>
        <p:txBody>
          <a:bodyPr/>
          <a:lstStyle>
            <a:lvl1pPr>
              <a:defRPr/>
            </a:lvl1pPr>
          </a:lstStyle>
          <a:p>
            <a:pPr>
              <a:defRPr/>
            </a:pPr>
            <a:fld id="{21FB2966-4537-4511-A633-8B93B2A3BD23}" type="slidenum">
              <a:rPr lang="en-GB"/>
              <a:pPr>
                <a:defRPr/>
              </a:pPr>
              <a:t>‹nº›</a:t>
            </a:fld>
            <a:endParaRPr lang="en-GB"/>
          </a:p>
        </p:txBody>
      </p:sp>
    </p:spTree>
    <p:extLst>
      <p:ext uri="{BB962C8B-B14F-4D97-AF65-F5344CB8AC3E}">
        <p14:creationId xmlns:p14="http://schemas.microsoft.com/office/powerpoint/2010/main" val="3695077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99250" y="-115888"/>
            <a:ext cx="2132013" cy="6234113"/>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301625" y="-115888"/>
            <a:ext cx="6245225" cy="6234113"/>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12"/>
          <p:cNvSpPr>
            <a:spLocks noGrp="1" noChangeArrowheads="1"/>
          </p:cNvSpPr>
          <p:nvPr>
            <p:ph type="dt" idx="10"/>
          </p:nvPr>
        </p:nvSpPr>
        <p:spPr>
          <a:ln/>
        </p:spPr>
        <p:txBody>
          <a:bodyPr/>
          <a:lstStyle>
            <a:lvl1pPr>
              <a:defRPr/>
            </a:lvl1pPr>
          </a:lstStyle>
          <a:p>
            <a:pPr>
              <a:defRPr/>
            </a:pPr>
            <a:r>
              <a:rPr lang="en-GB"/>
              <a:t>27/05/08</a:t>
            </a:r>
          </a:p>
        </p:txBody>
      </p:sp>
      <p:sp>
        <p:nvSpPr>
          <p:cNvPr id="5" name="Rectangle 14"/>
          <p:cNvSpPr>
            <a:spLocks noGrp="1" noChangeArrowheads="1"/>
          </p:cNvSpPr>
          <p:nvPr>
            <p:ph type="sldNum" idx="11"/>
          </p:nvPr>
        </p:nvSpPr>
        <p:spPr>
          <a:ln/>
        </p:spPr>
        <p:txBody>
          <a:bodyPr/>
          <a:lstStyle>
            <a:lvl1pPr>
              <a:defRPr/>
            </a:lvl1pPr>
          </a:lstStyle>
          <a:p>
            <a:pPr>
              <a:defRPr/>
            </a:pPr>
            <a:fld id="{41047190-05FC-42DD-A5EC-2D881D5B39C0}" type="slidenum">
              <a:rPr lang="en-GB"/>
              <a:pPr>
                <a:defRPr/>
              </a:pPr>
              <a:t>‹nº›</a:t>
            </a:fld>
            <a:endParaRPr lang="en-GB"/>
          </a:p>
        </p:txBody>
      </p:sp>
    </p:spTree>
    <p:extLst>
      <p:ext uri="{BB962C8B-B14F-4D97-AF65-F5344CB8AC3E}">
        <p14:creationId xmlns:p14="http://schemas.microsoft.com/office/powerpoint/2010/main" val="40216529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Rectangle 13"/>
          <p:cNvSpPr>
            <a:spLocks noGrp="1" noChangeArrowheads="1"/>
          </p:cNvSpPr>
          <p:nvPr>
            <p:ph type="dt" idx="10"/>
          </p:nvPr>
        </p:nvSpPr>
        <p:spPr>
          <a:ln/>
        </p:spPr>
        <p:txBody>
          <a:bodyPr/>
          <a:lstStyle>
            <a:lvl1pPr>
              <a:defRPr/>
            </a:lvl1pPr>
          </a:lstStyle>
          <a:p>
            <a:pPr>
              <a:defRPr/>
            </a:pPr>
            <a:r>
              <a:rPr lang="en-GB"/>
              <a:t>27/05/08</a:t>
            </a:r>
          </a:p>
        </p:txBody>
      </p:sp>
      <p:sp>
        <p:nvSpPr>
          <p:cNvPr id="5" name="Rectangle 15"/>
          <p:cNvSpPr>
            <a:spLocks noGrp="1" noChangeArrowheads="1"/>
          </p:cNvSpPr>
          <p:nvPr>
            <p:ph type="sldNum" idx="11"/>
          </p:nvPr>
        </p:nvSpPr>
        <p:spPr>
          <a:ln/>
        </p:spPr>
        <p:txBody>
          <a:bodyPr/>
          <a:lstStyle>
            <a:lvl1pPr>
              <a:defRPr/>
            </a:lvl1pPr>
          </a:lstStyle>
          <a:p>
            <a:pPr>
              <a:defRPr/>
            </a:pPr>
            <a:fld id="{D877D7CE-E561-497A-8A09-589F4997CBCB}" type="slidenum">
              <a:rPr lang="en-GB"/>
              <a:pPr>
                <a:defRPr/>
              </a:pPr>
              <a:t>‹nº›</a:t>
            </a:fld>
            <a:endParaRPr lang="en-GB"/>
          </a:p>
        </p:txBody>
      </p:sp>
    </p:spTree>
    <p:extLst>
      <p:ext uri="{BB962C8B-B14F-4D97-AF65-F5344CB8AC3E}">
        <p14:creationId xmlns:p14="http://schemas.microsoft.com/office/powerpoint/2010/main" val="15307789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13"/>
          <p:cNvSpPr>
            <a:spLocks noGrp="1" noChangeArrowheads="1"/>
          </p:cNvSpPr>
          <p:nvPr>
            <p:ph type="dt" idx="10"/>
          </p:nvPr>
        </p:nvSpPr>
        <p:spPr>
          <a:ln/>
        </p:spPr>
        <p:txBody>
          <a:bodyPr/>
          <a:lstStyle>
            <a:lvl1pPr>
              <a:defRPr/>
            </a:lvl1pPr>
          </a:lstStyle>
          <a:p>
            <a:pPr>
              <a:defRPr/>
            </a:pPr>
            <a:r>
              <a:rPr lang="en-GB"/>
              <a:t>27/05/08</a:t>
            </a:r>
          </a:p>
        </p:txBody>
      </p:sp>
      <p:sp>
        <p:nvSpPr>
          <p:cNvPr id="5" name="Rectangle 15"/>
          <p:cNvSpPr>
            <a:spLocks noGrp="1" noChangeArrowheads="1"/>
          </p:cNvSpPr>
          <p:nvPr>
            <p:ph type="sldNum" idx="11"/>
          </p:nvPr>
        </p:nvSpPr>
        <p:spPr>
          <a:ln/>
        </p:spPr>
        <p:txBody>
          <a:bodyPr/>
          <a:lstStyle>
            <a:lvl1pPr>
              <a:defRPr/>
            </a:lvl1pPr>
          </a:lstStyle>
          <a:p>
            <a:pPr>
              <a:defRPr/>
            </a:pPr>
            <a:fld id="{39B5866A-C722-47A7-862E-2DA04E111996}" type="slidenum">
              <a:rPr lang="en-GB"/>
              <a:pPr>
                <a:defRPr/>
              </a:pPr>
              <a:t>‹nº›</a:t>
            </a:fld>
            <a:endParaRPr lang="en-GB"/>
          </a:p>
        </p:txBody>
      </p:sp>
    </p:spTree>
    <p:extLst>
      <p:ext uri="{BB962C8B-B14F-4D97-AF65-F5344CB8AC3E}">
        <p14:creationId xmlns:p14="http://schemas.microsoft.com/office/powerpoint/2010/main" val="40027887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Rectangle 13"/>
          <p:cNvSpPr>
            <a:spLocks noGrp="1" noChangeArrowheads="1"/>
          </p:cNvSpPr>
          <p:nvPr>
            <p:ph type="dt" idx="10"/>
          </p:nvPr>
        </p:nvSpPr>
        <p:spPr>
          <a:ln/>
        </p:spPr>
        <p:txBody>
          <a:bodyPr/>
          <a:lstStyle>
            <a:lvl1pPr>
              <a:defRPr/>
            </a:lvl1pPr>
          </a:lstStyle>
          <a:p>
            <a:pPr>
              <a:defRPr/>
            </a:pPr>
            <a:r>
              <a:rPr lang="en-GB"/>
              <a:t>27/05/08</a:t>
            </a:r>
          </a:p>
        </p:txBody>
      </p:sp>
      <p:sp>
        <p:nvSpPr>
          <p:cNvPr id="5" name="Rectangle 15"/>
          <p:cNvSpPr>
            <a:spLocks noGrp="1" noChangeArrowheads="1"/>
          </p:cNvSpPr>
          <p:nvPr>
            <p:ph type="sldNum" idx="11"/>
          </p:nvPr>
        </p:nvSpPr>
        <p:spPr>
          <a:ln/>
        </p:spPr>
        <p:txBody>
          <a:bodyPr/>
          <a:lstStyle>
            <a:lvl1pPr>
              <a:defRPr/>
            </a:lvl1pPr>
          </a:lstStyle>
          <a:p>
            <a:pPr>
              <a:defRPr/>
            </a:pPr>
            <a:fld id="{87038B4F-7EC0-40AE-B3E7-714C08DCFCD0}" type="slidenum">
              <a:rPr lang="en-GB"/>
              <a:pPr>
                <a:defRPr/>
              </a:pPr>
              <a:t>‹nº›</a:t>
            </a:fld>
            <a:endParaRPr lang="en-GB"/>
          </a:p>
        </p:txBody>
      </p:sp>
    </p:spTree>
    <p:extLst>
      <p:ext uri="{BB962C8B-B14F-4D97-AF65-F5344CB8AC3E}">
        <p14:creationId xmlns:p14="http://schemas.microsoft.com/office/powerpoint/2010/main" val="3110175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301625" y="1524000"/>
            <a:ext cx="4187825"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1850" y="1524000"/>
            <a:ext cx="4189413"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13"/>
          <p:cNvSpPr>
            <a:spLocks noGrp="1" noChangeArrowheads="1"/>
          </p:cNvSpPr>
          <p:nvPr>
            <p:ph type="dt" idx="10"/>
          </p:nvPr>
        </p:nvSpPr>
        <p:spPr>
          <a:ln/>
        </p:spPr>
        <p:txBody>
          <a:bodyPr/>
          <a:lstStyle>
            <a:lvl1pPr>
              <a:defRPr/>
            </a:lvl1pPr>
          </a:lstStyle>
          <a:p>
            <a:pPr>
              <a:defRPr/>
            </a:pPr>
            <a:r>
              <a:rPr lang="en-GB"/>
              <a:t>27/05/08</a:t>
            </a:r>
          </a:p>
        </p:txBody>
      </p:sp>
      <p:sp>
        <p:nvSpPr>
          <p:cNvPr id="6" name="Rectangle 15"/>
          <p:cNvSpPr>
            <a:spLocks noGrp="1" noChangeArrowheads="1"/>
          </p:cNvSpPr>
          <p:nvPr>
            <p:ph type="sldNum" idx="11"/>
          </p:nvPr>
        </p:nvSpPr>
        <p:spPr>
          <a:ln/>
        </p:spPr>
        <p:txBody>
          <a:bodyPr/>
          <a:lstStyle>
            <a:lvl1pPr>
              <a:defRPr/>
            </a:lvl1pPr>
          </a:lstStyle>
          <a:p>
            <a:pPr>
              <a:defRPr/>
            </a:pPr>
            <a:fld id="{B5EA3DEF-6121-485C-B1A9-992E256E8FFD}" type="slidenum">
              <a:rPr lang="en-GB"/>
              <a:pPr>
                <a:defRPr/>
              </a:pPr>
              <a:t>‹nº›</a:t>
            </a:fld>
            <a:endParaRPr lang="en-GB"/>
          </a:p>
        </p:txBody>
      </p:sp>
    </p:spTree>
    <p:extLst>
      <p:ext uri="{BB962C8B-B14F-4D97-AF65-F5344CB8AC3E}">
        <p14:creationId xmlns:p14="http://schemas.microsoft.com/office/powerpoint/2010/main" val="15648167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Rectangle 13"/>
          <p:cNvSpPr>
            <a:spLocks noGrp="1" noChangeArrowheads="1"/>
          </p:cNvSpPr>
          <p:nvPr>
            <p:ph type="dt" idx="10"/>
          </p:nvPr>
        </p:nvSpPr>
        <p:spPr>
          <a:ln/>
        </p:spPr>
        <p:txBody>
          <a:bodyPr/>
          <a:lstStyle>
            <a:lvl1pPr>
              <a:defRPr/>
            </a:lvl1pPr>
          </a:lstStyle>
          <a:p>
            <a:pPr>
              <a:defRPr/>
            </a:pPr>
            <a:r>
              <a:rPr lang="en-GB"/>
              <a:t>27/05/08</a:t>
            </a:r>
          </a:p>
        </p:txBody>
      </p:sp>
      <p:sp>
        <p:nvSpPr>
          <p:cNvPr id="8" name="Rectangle 15"/>
          <p:cNvSpPr>
            <a:spLocks noGrp="1" noChangeArrowheads="1"/>
          </p:cNvSpPr>
          <p:nvPr>
            <p:ph type="sldNum" idx="11"/>
          </p:nvPr>
        </p:nvSpPr>
        <p:spPr>
          <a:ln/>
        </p:spPr>
        <p:txBody>
          <a:bodyPr/>
          <a:lstStyle>
            <a:lvl1pPr>
              <a:defRPr/>
            </a:lvl1pPr>
          </a:lstStyle>
          <a:p>
            <a:pPr>
              <a:defRPr/>
            </a:pPr>
            <a:fld id="{C84DF560-25FB-41D1-B6A0-C20F2D716F11}" type="slidenum">
              <a:rPr lang="en-GB"/>
              <a:pPr>
                <a:defRPr/>
              </a:pPr>
              <a:t>‹nº›</a:t>
            </a:fld>
            <a:endParaRPr lang="en-GB"/>
          </a:p>
        </p:txBody>
      </p:sp>
    </p:spTree>
    <p:extLst>
      <p:ext uri="{BB962C8B-B14F-4D97-AF65-F5344CB8AC3E}">
        <p14:creationId xmlns:p14="http://schemas.microsoft.com/office/powerpoint/2010/main" val="28341549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Rectangle 13"/>
          <p:cNvSpPr>
            <a:spLocks noGrp="1" noChangeArrowheads="1"/>
          </p:cNvSpPr>
          <p:nvPr>
            <p:ph type="dt" idx="10"/>
          </p:nvPr>
        </p:nvSpPr>
        <p:spPr>
          <a:ln/>
        </p:spPr>
        <p:txBody>
          <a:bodyPr/>
          <a:lstStyle>
            <a:lvl1pPr>
              <a:defRPr/>
            </a:lvl1pPr>
          </a:lstStyle>
          <a:p>
            <a:pPr>
              <a:defRPr/>
            </a:pPr>
            <a:r>
              <a:rPr lang="en-GB"/>
              <a:t>27/05/08</a:t>
            </a:r>
          </a:p>
        </p:txBody>
      </p:sp>
      <p:sp>
        <p:nvSpPr>
          <p:cNvPr id="4" name="Rectangle 15"/>
          <p:cNvSpPr>
            <a:spLocks noGrp="1" noChangeArrowheads="1"/>
          </p:cNvSpPr>
          <p:nvPr>
            <p:ph type="sldNum" idx="11"/>
          </p:nvPr>
        </p:nvSpPr>
        <p:spPr>
          <a:ln/>
        </p:spPr>
        <p:txBody>
          <a:bodyPr/>
          <a:lstStyle>
            <a:lvl1pPr>
              <a:defRPr/>
            </a:lvl1pPr>
          </a:lstStyle>
          <a:p>
            <a:pPr>
              <a:defRPr/>
            </a:pPr>
            <a:fld id="{4754720E-2D20-49A3-ADCE-263B5C5AD27F}" type="slidenum">
              <a:rPr lang="en-GB"/>
              <a:pPr>
                <a:defRPr/>
              </a:pPr>
              <a:t>‹nº›</a:t>
            </a:fld>
            <a:endParaRPr lang="en-GB"/>
          </a:p>
        </p:txBody>
      </p:sp>
    </p:spTree>
    <p:extLst>
      <p:ext uri="{BB962C8B-B14F-4D97-AF65-F5344CB8AC3E}">
        <p14:creationId xmlns:p14="http://schemas.microsoft.com/office/powerpoint/2010/main" val="145211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301625" y="1524000"/>
            <a:ext cx="4187825"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1850" y="1524000"/>
            <a:ext cx="4189413"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6"/>
          <p:cNvSpPr>
            <a:spLocks noGrp="1" noChangeArrowheads="1"/>
          </p:cNvSpPr>
          <p:nvPr>
            <p:ph type="dt" idx="10"/>
          </p:nvPr>
        </p:nvSpPr>
        <p:spPr>
          <a:ln/>
        </p:spPr>
        <p:txBody>
          <a:bodyPr/>
          <a:lstStyle>
            <a:lvl1pPr>
              <a:defRPr/>
            </a:lvl1pPr>
          </a:lstStyle>
          <a:p>
            <a:pPr>
              <a:defRPr/>
            </a:pPr>
            <a:r>
              <a:rPr lang="en-GB"/>
              <a:t>27/05/08</a:t>
            </a:r>
          </a:p>
        </p:txBody>
      </p:sp>
      <p:sp>
        <p:nvSpPr>
          <p:cNvPr id="6" name="Rectangle 12"/>
          <p:cNvSpPr>
            <a:spLocks noGrp="1" noChangeArrowheads="1"/>
          </p:cNvSpPr>
          <p:nvPr>
            <p:ph type="sldNum" idx="11"/>
          </p:nvPr>
        </p:nvSpPr>
        <p:spPr>
          <a:ln/>
        </p:spPr>
        <p:txBody>
          <a:bodyPr/>
          <a:lstStyle>
            <a:lvl1pPr>
              <a:defRPr/>
            </a:lvl1pPr>
          </a:lstStyle>
          <a:p>
            <a:pPr>
              <a:defRPr/>
            </a:pPr>
            <a:fld id="{502032E2-731F-494F-A489-504626301994}" type="slidenum">
              <a:rPr lang="en-GB"/>
              <a:pPr>
                <a:defRPr/>
              </a:pPr>
              <a:t>‹nº›</a:t>
            </a:fld>
            <a:endParaRPr lang="en-GB"/>
          </a:p>
        </p:txBody>
      </p:sp>
    </p:spTree>
    <p:extLst>
      <p:ext uri="{BB962C8B-B14F-4D97-AF65-F5344CB8AC3E}">
        <p14:creationId xmlns:p14="http://schemas.microsoft.com/office/powerpoint/2010/main" val="21355055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13"/>
          <p:cNvSpPr>
            <a:spLocks noGrp="1" noChangeArrowheads="1"/>
          </p:cNvSpPr>
          <p:nvPr>
            <p:ph type="dt" idx="10"/>
          </p:nvPr>
        </p:nvSpPr>
        <p:spPr>
          <a:ln/>
        </p:spPr>
        <p:txBody>
          <a:bodyPr/>
          <a:lstStyle>
            <a:lvl1pPr>
              <a:defRPr/>
            </a:lvl1pPr>
          </a:lstStyle>
          <a:p>
            <a:pPr>
              <a:defRPr/>
            </a:pPr>
            <a:r>
              <a:rPr lang="en-GB"/>
              <a:t>27/05/08</a:t>
            </a:r>
          </a:p>
        </p:txBody>
      </p:sp>
      <p:sp>
        <p:nvSpPr>
          <p:cNvPr id="3" name="Rectangle 15"/>
          <p:cNvSpPr>
            <a:spLocks noGrp="1" noChangeArrowheads="1"/>
          </p:cNvSpPr>
          <p:nvPr>
            <p:ph type="sldNum" idx="11"/>
          </p:nvPr>
        </p:nvSpPr>
        <p:spPr>
          <a:ln/>
        </p:spPr>
        <p:txBody>
          <a:bodyPr/>
          <a:lstStyle>
            <a:lvl1pPr>
              <a:defRPr/>
            </a:lvl1pPr>
          </a:lstStyle>
          <a:p>
            <a:pPr>
              <a:defRPr/>
            </a:pPr>
            <a:fld id="{DCE59C13-6308-4F67-9CEE-130451CE831B}" type="slidenum">
              <a:rPr lang="en-GB"/>
              <a:pPr>
                <a:defRPr/>
              </a:pPr>
              <a:t>‹nº›</a:t>
            </a:fld>
            <a:endParaRPr lang="en-GB"/>
          </a:p>
        </p:txBody>
      </p:sp>
    </p:spTree>
    <p:extLst>
      <p:ext uri="{BB962C8B-B14F-4D97-AF65-F5344CB8AC3E}">
        <p14:creationId xmlns:p14="http://schemas.microsoft.com/office/powerpoint/2010/main" val="21022205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13"/>
          <p:cNvSpPr>
            <a:spLocks noGrp="1" noChangeArrowheads="1"/>
          </p:cNvSpPr>
          <p:nvPr>
            <p:ph type="dt" idx="10"/>
          </p:nvPr>
        </p:nvSpPr>
        <p:spPr>
          <a:ln/>
        </p:spPr>
        <p:txBody>
          <a:bodyPr/>
          <a:lstStyle>
            <a:lvl1pPr>
              <a:defRPr/>
            </a:lvl1pPr>
          </a:lstStyle>
          <a:p>
            <a:pPr>
              <a:defRPr/>
            </a:pPr>
            <a:r>
              <a:rPr lang="en-GB"/>
              <a:t>27/05/08</a:t>
            </a:r>
          </a:p>
        </p:txBody>
      </p:sp>
      <p:sp>
        <p:nvSpPr>
          <p:cNvPr id="6" name="Rectangle 15"/>
          <p:cNvSpPr>
            <a:spLocks noGrp="1" noChangeArrowheads="1"/>
          </p:cNvSpPr>
          <p:nvPr>
            <p:ph type="sldNum" idx="11"/>
          </p:nvPr>
        </p:nvSpPr>
        <p:spPr>
          <a:ln/>
        </p:spPr>
        <p:txBody>
          <a:bodyPr/>
          <a:lstStyle>
            <a:lvl1pPr>
              <a:defRPr/>
            </a:lvl1pPr>
          </a:lstStyle>
          <a:p>
            <a:pPr>
              <a:defRPr/>
            </a:pPr>
            <a:fld id="{2DCDC339-C549-4BDD-B8D8-1F5324DD0ACB}" type="slidenum">
              <a:rPr lang="en-GB"/>
              <a:pPr>
                <a:defRPr/>
              </a:pPr>
              <a:t>‹nº›</a:t>
            </a:fld>
            <a:endParaRPr lang="en-GB"/>
          </a:p>
        </p:txBody>
      </p:sp>
    </p:spTree>
    <p:extLst>
      <p:ext uri="{BB962C8B-B14F-4D97-AF65-F5344CB8AC3E}">
        <p14:creationId xmlns:p14="http://schemas.microsoft.com/office/powerpoint/2010/main" val="28562578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13"/>
          <p:cNvSpPr>
            <a:spLocks noGrp="1" noChangeArrowheads="1"/>
          </p:cNvSpPr>
          <p:nvPr>
            <p:ph type="dt" idx="10"/>
          </p:nvPr>
        </p:nvSpPr>
        <p:spPr>
          <a:ln/>
        </p:spPr>
        <p:txBody>
          <a:bodyPr/>
          <a:lstStyle>
            <a:lvl1pPr>
              <a:defRPr/>
            </a:lvl1pPr>
          </a:lstStyle>
          <a:p>
            <a:pPr>
              <a:defRPr/>
            </a:pPr>
            <a:r>
              <a:rPr lang="en-GB"/>
              <a:t>27/05/08</a:t>
            </a:r>
          </a:p>
        </p:txBody>
      </p:sp>
      <p:sp>
        <p:nvSpPr>
          <p:cNvPr id="6" name="Rectangle 15"/>
          <p:cNvSpPr>
            <a:spLocks noGrp="1" noChangeArrowheads="1"/>
          </p:cNvSpPr>
          <p:nvPr>
            <p:ph type="sldNum" idx="11"/>
          </p:nvPr>
        </p:nvSpPr>
        <p:spPr>
          <a:ln/>
        </p:spPr>
        <p:txBody>
          <a:bodyPr/>
          <a:lstStyle>
            <a:lvl1pPr>
              <a:defRPr/>
            </a:lvl1pPr>
          </a:lstStyle>
          <a:p>
            <a:pPr>
              <a:defRPr/>
            </a:pPr>
            <a:fld id="{8B3DEBB0-500D-4071-8BDF-DDE91604AD47}" type="slidenum">
              <a:rPr lang="en-GB"/>
              <a:pPr>
                <a:defRPr/>
              </a:pPr>
              <a:t>‹nº›</a:t>
            </a:fld>
            <a:endParaRPr lang="en-GB"/>
          </a:p>
        </p:txBody>
      </p:sp>
    </p:spTree>
    <p:extLst>
      <p:ext uri="{BB962C8B-B14F-4D97-AF65-F5344CB8AC3E}">
        <p14:creationId xmlns:p14="http://schemas.microsoft.com/office/powerpoint/2010/main" val="38306351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13"/>
          <p:cNvSpPr>
            <a:spLocks noGrp="1" noChangeArrowheads="1"/>
          </p:cNvSpPr>
          <p:nvPr>
            <p:ph type="dt" idx="10"/>
          </p:nvPr>
        </p:nvSpPr>
        <p:spPr>
          <a:ln/>
        </p:spPr>
        <p:txBody>
          <a:bodyPr/>
          <a:lstStyle>
            <a:lvl1pPr>
              <a:defRPr/>
            </a:lvl1pPr>
          </a:lstStyle>
          <a:p>
            <a:pPr>
              <a:defRPr/>
            </a:pPr>
            <a:r>
              <a:rPr lang="en-GB"/>
              <a:t>27/05/08</a:t>
            </a:r>
          </a:p>
        </p:txBody>
      </p:sp>
      <p:sp>
        <p:nvSpPr>
          <p:cNvPr id="5" name="Rectangle 15"/>
          <p:cNvSpPr>
            <a:spLocks noGrp="1" noChangeArrowheads="1"/>
          </p:cNvSpPr>
          <p:nvPr>
            <p:ph type="sldNum" idx="11"/>
          </p:nvPr>
        </p:nvSpPr>
        <p:spPr>
          <a:ln/>
        </p:spPr>
        <p:txBody>
          <a:bodyPr/>
          <a:lstStyle>
            <a:lvl1pPr>
              <a:defRPr/>
            </a:lvl1pPr>
          </a:lstStyle>
          <a:p>
            <a:pPr>
              <a:defRPr/>
            </a:pPr>
            <a:fld id="{A2BC5CF7-9481-44F1-82F2-FE68AFFA8D83}" type="slidenum">
              <a:rPr lang="en-GB"/>
              <a:pPr>
                <a:defRPr/>
              </a:pPr>
              <a:t>‹nº›</a:t>
            </a:fld>
            <a:endParaRPr lang="en-GB"/>
          </a:p>
        </p:txBody>
      </p:sp>
    </p:spTree>
    <p:extLst>
      <p:ext uri="{BB962C8B-B14F-4D97-AF65-F5344CB8AC3E}">
        <p14:creationId xmlns:p14="http://schemas.microsoft.com/office/powerpoint/2010/main" val="10096002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99250" y="-115888"/>
            <a:ext cx="2132013" cy="6234113"/>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301625" y="-115888"/>
            <a:ext cx="6245225" cy="6234113"/>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13"/>
          <p:cNvSpPr>
            <a:spLocks noGrp="1" noChangeArrowheads="1"/>
          </p:cNvSpPr>
          <p:nvPr>
            <p:ph type="dt" idx="10"/>
          </p:nvPr>
        </p:nvSpPr>
        <p:spPr>
          <a:ln/>
        </p:spPr>
        <p:txBody>
          <a:bodyPr/>
          <a:lstStyle>
            <a:lvl1pPr>
              <a:defRPr/>
            </a:lvl1pPr>
          </a:lstStyle>
          <a:p>
            <a:pPr>
              <a:defRPr/>
            </a:pPr>
            <a:r>
              <a:rPr lang="en-GB"/>
              <a:t>27/05/08</a:t>
            </a:r>
          </a:p>
        </p:txBody>
      </p:sp>
      <p:sp>
        <p:nvSpPr>
          <p:cNvPr id="5" name="Rectangle 15"/>
          <p:cNvSpPr>
            <a:spLocks noGrp="1" noChangeArrowheads="1"/>
          </p:cNvSpPr>
          <p:nvPr>
            <p:ph type="sldNum" idx="11"/>
          </p:nvPr>
        </p:nvSpPr>
        <p:spPr>
          <a:ln/>
        </p:spPr>
        <p:txBody>
          <a:bodyPr/>
          <a:lstStyle>
            <a:lvl1pPr>
              <a:defRPr/>
            </a:lvl1pPr>
          </a:lstStyle>
          <a:p>
            <a:pPr>
              <a:defRPr/>
            </a:pPr>
            <a:fld id="{C20FA267-7518-4FCE-A431-9329A3071030}" type="slidenum">
              <a:rPr lang="en-GB"/>
              <a:pPr>
                <a:defRPr/>
              </a:pPr>
              <a:t>‹nº›</a:t>
            </a:fld>
            <a:endParaRPr lang="en-GB"/>
          </a:p>
        </p:txBody>
      </p:sp>
    </p:spTree>
    <p:extLst>
      <p:ext uri="{BB962C8B-B14F-4D97-AF65-F5344CB8AC3E}">
        <p14:creationId xmlns:p14="http://schemas.microsoft.com/office/powerpoint/2010/main" val="40098408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Rectangle 12"/>
          <p:cNvSpPr>
            <a:spLocks noGrp="1" noChangeArrowheads="1"/>
          </p:cNvSpPr>
          <p:nvPr>
            <p:ph type="dt" idx="10"/>
          </p:nvPr>
        </p:nvSpPr>
        <p:spPr>
          <a:ln/>
        </p:spPr>
        <p:txBody>
          <a:bodyPr/>
          <a:lstStyle>
            <a:lvl1pPr>
              <a:defRPr/>
            </a:lvl1pPr>
          </a:lstStyle>
          <a:p>
            <a:pPr>
              <a:defRPr/>
            </a:pPr>
            <a:r>
              <a:rPr lang="en-GB"/>
              <a:t>27/05/08</a:t>
            </a:r>
          </a:p>
        </p:txBody>
      </p:sp>
      <p:sp>
        <p:nvSpPr>
          <p:cNvPr id="5" name="Rectangle 14"/>
          <p:cNvSpPr>
            <a:spLocks noGrp="1" noChangeArrowheads="1"/>
          </p:cNvSpPr>
          <p:nvPr>
            <p:ph type="sldNum" idx="11"/>
          </p:nvPr>
        </p:nvSpPr>
        <p:spPr>
          <a:ln/>
        </p:spPr>
        <p:txBody>
          <a:bodyPr/>
          <a:lstStyle>
            <a:lvl1pPr>
              <a:defRPr/>
            </a:lvl1pPr>
          </a:lstStyle>
          <a:p>
            <a:pPr>
              <a:defRPr/>
            </a:pPr>
            <a:fld id="{7B8F73C7-D1B2-4E33-B6D8-EF83045C16F3}" type="slidenum">
              <a:rPr lang="en-GB"/>
              <a:pPr>
                <a:defRPr/>
              </a:pPr>
              <a:t>‹nº›</a:t>
            </a:fld>
            <a:endParaRPr lang="en-GB"/>
          </a:p>
        </p:txBody>
      </p:sp>
    </p:spTree>
    <p:extLst>
      <p:ext uri="{BB962C8B-B14F-4D97-AF65-F5344CB8AC3E}">
        <p14:creationId xmlns:p14="http://schemas.microsoft.com/office/powerpoint/2010/main" val="31470202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12"/>
          <p:cNvSpPr>
            <a:spLocks noGrp="1" noChangeArrowheads="1"/>
          </p:cNvSpPr>
          <p:nvPr>
            <p:ph type="dt" idx="10"/>
          </p:nvPr>
        </p:nvSpPr>
        <p:spPr>
          <a:ln/>
        </p:spPr>
        <p:txBody>
          <a:bodyPr/>
          <a:lstStyle>
            <a:lvl1pPr>
              <a:defRPr/>
            </a:lvl1pPr>
          </a:lstStyle>
          <a:p>
            <a:pPr>
              <a:defRPr/>
            </a:pPr>
            <a:r>
              <a:rPr lang="en-GB"/>
              <a:t>27/05/08</a:t>
            </a:r>
          </a:p>
        </p:txBody>
      </p:sp>
      <p:sp>
        <p:nvSpPr>
          <p:cNvPr id="5" name="Rectangle 14"/>
          <p:cNvSpPr>
            <a:spLocks noGrp="1" noChangeArrowheads="1"/>
          </p:cNvSpPr>
          <p:nvPr>
            <p:ph type="sldNum" idx="11"/>
          </p:nvPr>
        </p:nvSpPr>
        <p:spPr>
          <a:ln/>
        </p:spPr>
        <p:txBody>
          <a:bodyPr/>
          <a:lstStyle>
            <a:lvl1pPr>
              <a:defRPr/>
            </a:lvl1pPr>
          </a:lstStyle>
          <a:p>
            <a:pPr>
              <a:defRPr/>
            </a:pPr>
            <a:fld id="{64D5EA78-75FC-4E4D-AA0C-3DA60887F26E}" type="slidenum">
              <a:rPr lang="en-GB"/>
              <a:pPr>
                <a:defRPr/>
              </a:pPr>
              <a:t>‹nº›</a:t>
            </a:fld>
            <a:endParaRPr lang="en-GB"/>
          </a:p>
        </p:txBody>
      </p:sp>
    </p:spTree>
    <p:extLst>
      <p:ext uri="{BB962C8B-B14F-4D97-AF65-F5344CB8AC3E}">
        <p14:creationId xmlns:p14="http://schemas.microsoft.com/office/powerpoint/2010/main" val="2810900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Rectangle 12"/>
          <p:cNvSpPr>
            <a:spLocks noGrp="1" noChangeArrowheads="1"/>
          </p:cNvSpPr>
          <p:nvPr>
            <p:ph type="dt" idx="10"/>
          </p:nvPr>
        </p:nvSpPr>
        <p:spPr>
          <a:ln/>
        </p:spPr>
        <p:txBody>
          <a:bodyPr/>
          <a:lstStyle>
            <a:lvl1pPr>
              <a:defRPr/>
            </a:lvl1pPr>
          </a:lstStyle>
          <a:p>
            <a:pPr>
              <a:defRPr/>
            </a:pPr>
            <a:r>
              <a:rPr lang="en-GB"/>
              <a:t>27/05/08</a:t>
            </a:r>
          </a:p>
        </p:txBody>
      </p:sp>
      <p:sp>
        <p:nvSpPr>
          <p:cNvPr id="5" name="Rectangle 14"/>
          <p:cNvSpPr>
            <a:spLocks noGrp="1" noChangeArrowheads="1"/>
          </p:cNvSpPr>
          <p:nvPr>
            <p:ph type="sldNum" idx="11"/>
          </p:nvPr>
        </p:nvSpPr>
        <p:spPr>
          <a:ln/>
        </p:spPr>
        <p:txBody>
          <a:bodyPr/>
          <a:lstStyle>
            <a:lvl1pPr>
              <a:defRPr/>
            </a:lvl1pPr>
          </a:lstStyle>
          <a:p>
            <a:pPr>
              <a:defRPr/>
            </a:pPr>
            <a:fld id="{5DD6B66D-5CA3-4D62-8027-A1D1F19E5A42}" type="slidenum">
              <a:rPr lang="en-GB"/>
              <a:pPr>
                <a:defRPr/>
              </a:pPr>
              <a:t>‹nº›</a:t>
            </a:fld>
            <a:endParaRPr lang="en-GB"/>
          </a:p>
        </p:txBody>
      </p:sp>
    </p:spTree>
    <p:extLst>
      <p:ext uri="{BB962C8B-B14F-4D97-AF65-F5344CB8AC3E}">
        <p14:creationId xmlns:p14="http://schemas.microsoft.com/office/powerpoint/2010/main" val="27501367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301625" y="1524000"/>
            <a:ext cx="4187825"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1850" y="1524000"/>
            <a:ext cx="4189413"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12"/>
          <p:cNvSpPr>
            <a:spLocks noGrp="1" noChangeArrowheads="1"/>
          </p:cNvSpPr>
          <p:nvPr>
            <p:ph type="dt" idx="10"/>
          </p:nvPr>
        </p:nvSpPr>
        <p:spPr>
          <a:ln/>
        </p:spPr>
        <p:txBody>
          <a:bodyPr/>
          <a:lstStyle>
            <a:lvl1pPr>
              <a:defRPr/>
            </a:lvl1pPr>
          </a:lstStyle>
          <a:p>
            <a:pPr>
              <a:defRPr/>
            </a:pPr>
            <a:r>
              <a:rPr lang="en-GB"/>
              <a:t>27/05/08</a:t>
            </a:r>
          </a:p>
        </p:txBody>
      </p:sp>
      <p:sp>
        <p:nvSpPr>
          <p:cNvPr id="6" name="Rectangle 14"/>
          <p:cNvSpPr>
            <a:spLocks noGrp="1" noChangeArrowheads="1"/>
          </p:cNvSpPr>
          <p:nvPr>
            <p:ph type="sldNum" idx="11"/>
          </p:nvPr>
        </p:nvSpPr>
        <p:spPr>
          <a:ln/>
        </p:spPr>
        <p:txBody>
          <a:bodyPr/>
          <a:lstStyle>
            <a:lvl1pPr>
              <a:defRPr/>
            </a:lvl1pPr>
          </a:lstStyle>
          <a:p>
            <a:pPr>
              <a:defRPr/>
            </a:pPr>
            <a:fld id="{55EF16F4-1368-43F6-B67F-F3DE691ACA9F}" type="slidenum">
              <a:rPr lang="en-GB"/>
              <a:pPr>
                <a:defRPr/>
              </a:pPr>
              <a:t>‹nº›</a:t>
            </a:fld>
            <a:endParaRPr lang="en-GB"/>
          </a:p>
        </p:txBody>
      </p:sp>
    </p:spTree>
    <p:extLst>
      <p:ext uri="{BB962C8B-B14F-4D97-AF65-F5344CB8AC3E}">
        <p14:creationId xmlns:p14="http://schemas.microsoft.com/office/powerpoint/2010/main" val="33375004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Rectangle 12"/>
          <p:cNvSpPr>
            <a:spLocks noGrp="1" noChangeArrowheads="1"/>
          </p:cNvSpPr>
          <p:nvPr>
            <p:ph type="dt" idx="10"/>
          </p:nvPr>
        </p:nvSpPr>
        <p:spPr>
          <a:ln/>
        </p:spPr>
        <p:txBody>
          <a:bodyPr/>
          <a:lstStyle>
            <a:lvl1pPr>
              <a:defRPr/>
            </a:lvl1pPr>
          </a:lstStyle>
          <a:p>
            <a:pPr>
              <a:defRPr/>
            </a:pPr>
            <a:r>
              <a:rPr lang="en-GB"/>
              <a:t>27/05/08</a:t>
            </a:r>
          </a:p>
        </p:txBody>
      </p:sp>
      <p:sp>
        <p:nvSpPr>
          <p:cNvPr id="8" name="Rectangle 14"/>
          <p:cNvSpPr>
            <a:spLocks noGrp="1" noChangeArrowheads="1"/>
          </p:cNvSpPr>
          <p:nvPr>
            <p:ph type="sldNum" idx="11"/>
          </p:nvPr>
        </p:nvSpPr>
        <p:spPr>
          <a:ln/>
        </p:spPr>
        <p:txBody>
          <a:bodyPr/>
          <a:lstStyle>
            <a:lvl1pPr>
              <a:defRPr/>
            </a:lvl1pPr>
          </a:lstStyle>
          <a:p>
            <a:pPr>
              <a:defRPr/>
            </a:pPr>
            <a:fld id="{23BD167F-E2B8-434C-825A-DAE7E39F7D21}" type="slidenum">
              <a:rPr lang="en-GB"/>
              <a:pPr>
                <a:defRPr/>
              </a:pPr>
              <a:t>‹nº›</a:t>
            </a:fld>
            <a:endParaRPr lang="en-GB"/>
          </a:p>
        </p:txBody>
      </p:sp>
    </p:spTree>
    <p:extLst>
      <p:ext uri="{BB962C8B-B14F-4D97-AF65-F5344CB8AC3E}">
        <p14:creationId xmlns:p14="http://schemas.microsoft.com/office/powerpoint/2010/main" val="2282062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Rectangle 6"/>
          <p:cNvSpPr>
            <a:spLocks noGrp="1" noChangeArrowheads="1"/>
          </p:cNvSpPr>
          <p:nvPr>
            <p:ph type="dt" idx="10"/>
          </p:nvPr>
        </p:nvSpPr>
        <p:spPr>
          <a:ln/>
        </p:spPr>
        <p:txBody>
          <a:bodyPr/>
          <a:lstStyle>
            <a:lvl1pPr>
              <a:defRPr/>
            </a:lvl1pPr>
          </a:lstStyle>
          <a:p>
            <a:pPr>
              <a:defRPr/>
            </a:pPr>
            <a:r>
              <a:rPr lang="en-GB"/>
              <a:t>27/05/08</a:t>
            </a:r>
          </a:p>
        </p:txBody>
      </p:sp>
      <p:sp>
        <p:nvSpPr>
          <p:cNvPr id="8" name="Rectangle 12"/>
          <p:cNvSpPr>
            <a:spLocks noGrp="1" noChangeArrowheads="1"/>
          </p:cNvSpPr>
          <p:nvPr>
            <p:ph type="sldNum" idx="11"/>
          </p:nvPr>
        </p:nvSpPr>
        <p:spPr>
          <a:ln/>
        </p:spPr>
        <p:txBody>
          <a:bodyPr/>
          <a:lstStyle>
            <a:lvl1pPr>
              <a:defRPr/>
            </a:lvl1pPr>
          </a:lstStyle>
          <a:p>
            <a:pPr>
              <a:defRPr/>
            </a:pPr>
            <a:fld id="{6B6B61AC-6796-4046-91BB-B43D85B62E96}" type="slidenum">
              <a:rPr lang="en-GB"/>
              <a:pPr>
                <a:defRPr/>
              </a:pPr>
              <a:t>‹nº›</a:t>
            </a:fld>
            <a:endParaRPr lang="en-GB"/>
          </a:p>
        </p:txBody>
      </p:sp>
    </p:spTree>
    <p:extLst>
      <p:ext uri="{BB962C8B-B14F-4D97-AF65-F5344CB8AC3E}">
        <p14:creationId xmlns:p14="http://schemas.microsoft.com/office/powerpoint/2010/main" val="42023552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Rectangle 12"/>
          <p:cNvSpPr>
            <a:spLocks noGrp="1" noChangeArrowheads="1"/>
          </p:cNvSpPr>
          <p:nvPr>
            <p:ph type="dt" idx="10"/>
          </p:nvPr>
        </p:nvSpPr>
        <p:spPr>
          <a:ln/>
        </p:spPr>
        <p:txBody>
          <a:bodyPr/>
          <a:lstStyle>
            <a:lvl1pPr>
              <a:defRPr/>
            </a:lvl1pPr>
          </a:lstStyle>
          <a:p>
            <a:pPr>
              <a:defRPr/>
            </a:pPr>
            <a:r>
              <a:rPr lang="en-GB"/>
              <a:t>27/05/08</a:t>
            </a:r>
          </a:p>
        </p:txBody>
      </p:sp>
      <p:sp>
        <p:nvSpPr>
          <p:cNvPr id="4" name="Rectangle 14"/>
          <p:cNvSpPr>
            <a:spLocks noGrp="1" noChangeArrowheads="1"/>
          </p:cNvSpPr>
          <p:nvPr>
            <p:ph type="sldNum" idx="11"/>
          </p:nvPr>
        </p:nvSpPr>
        <p:spPr>
          <a:ln/>
        </p:spPr>
        <p:txBody>
          <a:bodyPr/>
          <a:lstStyle>
            <a:lvl1pPr>
              <a:defRPr/>
            </a:lvl1pPr>
          </a:lstStyle>
          <a:p>
            <a:pPr>
              <a:defRPr/>
            </a:pPr>
            <a:fld id="{EDF936AC-EA84-4379-9184-37569EF8559D}" type="slidenum">
              <a:rPr lang="en-GB"/>
              <a:pPr>
                <a:defRPr/>
              </a:pPr>
              <a:t>‹nº›</a:t>
            </a:fld>
            <a:endParaRPr lang="en-GB"/>
          </a:p>
        </p:txBody>
      </p:sp>
    </p:spTree>
    <p:extLst>
      <p:ext uri="{BB962C8B-B14F-4D97-AF65-F5344CB8AC3E}">
        <p14:creationId xmlns:p14="http://schemas.microsoft.com/office/powerpoint/2010/main" val="23053375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12"/>
          <p:cNvSpPr>
            <a:spLocks noGrp="1" noChangeArrowheads="1"/>
          </p:cNvSpPr>
          <p:nvPr>
            <p:ph type="dt" idx="10"/>
          </p:nvPr>
        </p:nvSpPr>
        <p:spPr>
          <a:ln/>
        </p:spPr>
        <p:txBody>
          <a:bodyPr/>
          <a:lstStyle>
            <a:lvl1pPr>
              <a:defRPr/>
            </a:lvl1pPr>
          </a:lstStyle>
          <a:p>
            <a:pPr>
              <a:defRPr/>
            </a:pPr>
            <a:r>
              <a:rPr lang="en-GB"/>
              <a:t>27/05/08</a:t>
            </a:r>
          </a:p>
        </p:txBody>
      </p:sp>
      <p:sp>
        <p:nvSpPr>
          <p:cNvPr id="3" name="Rectangle 14"/>
          <p:cNvSpPr>
            <a:spLocks noGrp="1" noChangeArrowheads="1"/>
          </p:cNvSpPr>
          <p:nvPr>
            <p:ph type="sldNum" idx="11"/>
          </p:nvPr>
        </p:nvSpPr>
        <p:spPr>
          <a:ln/>
        </p:spPr>
        <p:txBody>
          <a:bodyPr/>
          <a:lstStyle>
            <a:lvl1pPr>
              <a:defRPr/>
            </a:lvl1pPr>
          </a:lstStyle>
          <a:p>
            <a:pPr>
              <a:defRPr/>
            </a:pPr>
            <a:fld id="{7656A8FD-303F-4613-91FF-EEAA225625CB}" type="slidenum">
              <a:rPr lang="en-GB"/>
              <a:pPr>
                <a:defRPr/>
              </a:pPr>
              <a:t>‹nº›</a:t>
            </a:fld>
            <a:endParaRPr lang="en-GB"/>
          </a:p>
        </p:txBody>
      </p:sp>
    </p:spTree>
    <p:extLst>
      <p:ext uri="{BB962C8B-B14F-4D97-AF65-F5344CB8AC3E}">
        <p14:creationId xmlns:p14="http://schemas.microsoft.com/office/powerpoint/2010/main" val="34758020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12"/>
          <p:cNvSpPr>
            <a:spLocks noGrp="1" noChangeArrowheads="1"/>
          </p:cNvSpPr>
          <p:nvPr>
            <p:ph type="dt" idx="10"/>
          </p:nvPr>
        </p:nvSpPr>
        <p:spPr>
          <a:ln/>
        </p:spPr>
        <p:txBody>
          <a:bodyPr/>
          <a:lstStyle>
            <a:lvl1pPr>
              <a:defRPr/>
            </a:lvl1pPr>
          </a:lstStyle>
          <a:p>
            <a:pPr>
              <a:defRPr/>
            </a:pPr>
            <a:r>
              <a:rPr lang="en-GB"/>
              <a:t>27/05/08</a:t>
            </a:r>
          </a:p>
        </p:txBody>
      </p:sp>
      <p:sp>
        <p:nvSpPr>
          <p:cNvPr id="6" name="Rectangle 14"/>
          <p:cNvSpPr>
            <a:spLocks noGrp="1" noChangeArrowheads="1"/>
          </p:cNvSpPr>
          <p:nvPr>
            <p:ph type="sldNum" idx="11"/>
          </p:nvPr>
        </p:nvSpPr>
        <p:spPr>
          <a:ln/>
        </p:spPr>
        <p:txBody>
          <a:bodyPr/>
          <a:lstStyle>
            <a:lvl1pPr>
              <a:defRPr/>
            </a:lvl1pPr>
          </a:lstStyle>
          <a:p>
            <a:pPr>
              <a:defRPr/>
            </a:pPr>
            <a:fld id="{D290687D-4CCD-42FC-811D-B48F9D3721A0}" type="slidenum">
              <a:rPr lang="en-GB"/>
              <a:pPr>
                <a:defRPr/>
              </a:pPr>
              <a:t>‹nº›</a:t>
            </a:fld>
            <a:endParaRPr lang="en-GB"/>
          </a:p>
        </p:txBody>
      </p:sp>
    </p:spTree>
    <p:extLst>
      <p:ext uri="{BB962C8B-B14F-4D97-AF65-F5344CB8AC3E}">
        <p14:creationId xmlns:p14="http://schemas.microsoft.com/office/powerpoint/2010/main" val="31548734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12"/>
          <p:cNvSpPr>
            <a:spLocks noGrp="1" noChangeArrowheads="1"/>
          </p:cNvSpPr>
          <p:nvPr>
            <p:ph type="dt" idx="10"/>
          </p:nvPr>
        </p:nvSpPr>
        <p:spPr>
          <a:ln/>
        </p:spPr>
        <p:txBody>
          <a:bodyPr/>
          <a:lstStyle>
            <a:lvl1pPr>
              <a:defRPr/>
            </a:lvl1pPr>
          </a:lstStyle>
          <a:p>
            <a:pPr>
              <a:defRPr/>
            </a:pPr>
            <a:r>
              <a:rPr lang="en-GB"/>
              <a:t>27/05/08</a:t>
            </a:r>
          </a:p>
        </p:txBody>
      </p:sp>
      <p:sp>
        <p:nvSpPr>
          <p:cNvPr id="6" name="Rectangle 14"/>
          <p:cNvSpPr>
            <a:spLocks noGrp="1" noChangeArrowheads="1"/>
          </p:cNvSpPr>
          <p:nvPr>
            <p:ph type="sldNum" idx="11"/>
          </p:nvPr>
        </p:nvSpPr>
        <p:spPr>
          <a:ln/>
        </p:spPr>
        <p:txBody>
          <a:bodyPr/>
          <a:lstStyle>
            <a:lvl1pPr>
              <a:defRPr/>
            </a:lvl1pPr>
          </a:lstStyle>
          <a:p>
            <a:pPr>
              <a:defRPr/>
            </a:pPr>
            <a:fld id="{4B33B6A8-1046-4B75-863A-0B6FA243C0C1}" type="slidenum">
              <a:rPr lang="en-GB"/>
              <a:pPr>
                <a:defRPr/>
              </a:pPr>
              <a:t>‹nº›</a:t>
            </a:fld>
            <a:endParaRPr lang="en-GB"/>
          </a:p>
        </p:txBody>
      </p:sp>
    </p:spTree>
    <p:extLst>
      <p:ext uri="{BB962C8B-B14F-4D97-AF65-F5344CB8AC3E}">
        <p14:creationId xmlns:p14="http://schemas.microsoft.com/office/powerpoint/2010/main" val="367916708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12"/>
          <p:cNvSpPr>
            <a:spLocks noGrp="1" noChangeArrowheads="1"/>
          </p:cNvSpPr>
          <p:nvPr>
            <p:ph type="dt" idx="10"/>
          </p:nvPr>
        </p:nvSpPr>
        <p:spPr>
          <a:ln/>
        </p:spPr>
        <p:txBody>
          <a:bodyPr/>
          <a:lstStyle>
            <a:lvl1pPr>
              <a:defRPr/>
            </a:lvl1pPr>
          </a:lstStyle>
          <a:p>
            <a:pPr>
              <a:defRPr/>
            </a:pPr>
            <a:r>
              <a:rPr lang="en-GB"/>
              <a:t>27/05/08</a:t>
            </a:r>
          </a:p>
        </p:txBody>
      </p:sp>
      <p:sp>
        <p:nvSpPr>
          <p:cNvPr id="5" name="Rectangle 14"/>
          <p:cNvSpPr>
            <a:spLocks noGrp="1" noChangeArrowheads="1"/>
          </p:cNvSpPr>
          <p:nvPr>
            <p:ph type="sldNum" idx="11"/>
          </p:nvPr>
        </p:nvSpPr>
        <p:spPr>
          <a:ln/>
        </p:spPr>
        <p:txBody>
          <a:bodyPr/>
          <a:lstStyle>
            <a:lvl1pPr>
              <a:defRPr/>
            </a:lvl1pPr>
          </a:lstStyle>
          <a:p>
            <a:pPr>
              <a:defRPr/>
            </a:pPr>
            <a:fld id="{717C6F0F-3E14-4FC0-9F4F-4505ADFF5706}" type="slidenum">
              <a:rPr lang="en-GB"/>
              <a:pPr>
                <a:defRPr/>
              </a:pPr>
              <a:t>‹nº›</a:t>
            </a:fld>
            <a:endParaRPr lang="en-GB"/>
          </a:p>
        </p:txBody>
      </p:sp>
    </p:spTree>
    <p:extLst>
      <p:ext uri="{BB962C8B-B14F-4D97-AF65-F5344CB8AC3E}">
        <p14:creationId xmlns:p14="http://schemas.microsoft.com/office/powerpoint/2010/main" val="42617422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99250" y="-115888"/>
            <a:ext cx="2132013" cy="6234113"/>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301625" y="-115888"/>
            <a:ext cx="6245225" cy="6234113"/>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12"/>
          <p:cNvSpPr>
            <a:spLocks noGrp="1" noChangeArrowheads="1"/>
          </p:cNvSpPr>
          <p:nvPr>
            <p:ph type="dt" idx="10"/>
          </p:nvPr>
        </p:nvSpPr>
        <p:spPr>
          <a:ln/>
        </p:spPr>
        <p:txBody>
          <a:bodyPr/>
          <a:lstStyle>
            <a:lvl1pPr>
              <a:defRPr/>
            </a:lvl1pPr>
          </a:lstStyle>
          <a:p>
            <a:pPr>
              <a:defRPr/>
            </a:pPr>
            <a:r>
              <a:rPr lang="en-GB"/>
              <a:t>27/05/08</a:t>
            </a:r>
          </a:p>
        </p:txBody>
      </p:sp>
      <p:sp>
        <p:nvSpPr>
          <p:cNvPr id="5" name="Rectangle 14"/>
          <p:cNvSpPr>
            <a:spLocks noGrp="1" noChangeArrowheads="1"/>
          </p:cNvSpPr>
          <p:nvPr>
            <p:ph type="sldNum" idx="11"/>
          </p:nvPr>
        </p:nvSpPr>
        <p:spPr>
          <a:ln/>
        </p:spPr>
        <p:txBody>
          <a:bodyPr/>
          <a:lstStyle>
            <a:lvl1pPr>
              <a:defRPr/>
            </a:lvl1pPr>
          </a:lstStyle>
          <a:p>
            <a:pPr>
              <a:defRPr/>
            </a:pPr>
            <a:fld id="{493085D4-506A-4DE3-A692-05F1A62EB958}" type="slidenum">
              <a:rPr lang="en-GB"/>
              <a:pPr>
                <a:defRPr/>
              </a:pPr>
              <a:t>‹nº›</a:t>
            </a:fld>
            <a:endParaRPr lang="en-GB"/>
          </a:p>
        </p:txBody>
      </p:sp>
    </p:spTree>
    <p:extLst>
      <p:ext uri="{BB962C8B-B14F-4D97-AF65-F5344CB8AC3E}">
        <p14:creationId xmlns:p14="http://schemas.microsoft.com/office/powerpoint/2010/main" val="42736119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OverTx">
  <p:cSld name="Título e 2 partes de conteúdo em cima do text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BR" smtClean="0"/>
              <a:t>Clique para editar o estilo do título mestre</a:t>
            </a:r>
            <a:endParaRPr lang="pt-BR"/>
          </a:p>
        </p:txBody>
      </p:sp>
      <p:sp>
        <p:nvSpPr>
          <p:cNvPr id="3" name="Espaço Reservado para Conteúdo 2"/>
          <p:cNvSpPr>
            <a:spLocks noGrp="1"/>
          </p:cNvSpPr>
          <p:nvPr>
            <p:ph sz="quarter" idx="1"/>
          </p:nvPr>
        </p:nvSpPr>
        <p:spPr>
          <a:xfrm>
            <a:off x="457200" y="1600200"/>
            <a:ext cx="4038600" cy="2185988"/>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quarter" idx="2"/>
          </p:nvPr>
        </p:nvSpPr>
        <p:spPr>
          <a:xfrm>
            <a:off x="4648200" y="1600200"/>
            <a:ext cx="4038600" cy="2185988"/>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half" idx="3"/>
          </p:nvPr>
        </p:nvSpPr>
        <p:spPr>
          <a:xfrm>
            <a:off x="457200" y="3938588"/>
            <a:ext cx="8229600" cy="2187575"/>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Data 5"/>
          <p:cNvSpPr>
            <a:spLocks noGrp="1"/>
          </p:cNvSpPr>
          <p:nvPr>
            <p:ph type="dt" sz="half" idx="10"/>
          </p:nvPr>
        </p:nvSpPr>
        <p:spPr>
          <a:xfrm>
            <a:off x="457200" y="6251575"/>
            <a:ext cx="2133600" cy="476250"/>
          </a:xfrm>
        </p:spPr>
        <p:txBody>
          <a:bodyPr/>
          <a:lstStyle>
            <a:lvl1pPr>
              <a:defRPr/>
            </a:lvl1pPr>
          </a:lstStyle>
          <a:p>
            <a:pPr>
              <a:defRPr/>
            </a:pPr>
            <a:endParaRPr lang="pt-BR"/>
          </a:p>
        </p:txBody>
      </p:sp>
      <p:sp>
        <p:nvSpPr>
          <p:cNvPr id="7" name="Espaço Reservado para Número de Slide 6"/>
          <p:cNvSpPr>
            <a:spLocks noGrp="1"/>
          </p:cNvSpPr>
          <p:nvPr>
            <p:ph type="sldNum" sz="quarter" idx="11"/>
          </p:nvPr>
        </p:nvSpPr>
        <p:spPr>
          <a:xfrm>
            <a:off x="6553200" y="6248400"/>
            <a:ext cx="2133600" cy="476250"/>
          </a:xfrm>
        </p:spPr>
        <p:txBody>
          <a:bodyPr/>
          <a:lstStyle>
            <a:lvl1pPr>
              <a:defRPr/>
            </a:lvl1pPr>
          </a:lstStyle>
          <a:p>
            <a:pPr>
              <a:defRPr/>
            </a:pPr>
            <a:fld id="{D942A41C-BFD1-48D6-AA6E-1B65CB312C35}" type="slidenum">
              <a:rPr lang="pt-BR"/>
              <a:pPr>
                <a:defRPr/>
              </a:pPr>
              <a:t>‹nº›</a:t>
            </a:fld>
            <a:endParaRPr lang="pt-BR"/>
          </a:p>
        </p:txBody>
      </p:sp>
      <p:sp>
        <p:nvSpPr>
          <p:cNvPr id="8" name="Espaço Reservado para Rodapé 7"/>
          <p:cNvSpPr>
            <a:spLocks noGrp="1"/>
          </p:cNvSpPr>
          <p:nvPr>
            <p:ph type="ftr" sz="quarter" idx="12"/>
          </p:nvPr>
        </p:nvSpPr>
        <p:spPr>
          <a:xfrm>
            <a:off x="3124200" y="6248400"/>
            <a:ext cx="2895600" cy="476250"/>
          </a:xfrm>
          <a:prstGeom prst="rect">
            <a:avLst/>
          </a:prstGeom>
        </p:spPr>
        <p:txBody>
          <a:bodyPr/>
          <a:lstStyle>
            <a:lvl1pPr>
              <a:defRPr>
                <a:solidFill>
                  <a:srgbClr val="FFFFFF"/>
                </a:solidFill>
              </a:defRPr>
            </a:lvl1pPr>
          </a:lstStyle>
          <a:p>
            <a:pPr defTabSz="449263" fontAlgn="base">
              <a:spcBef>
                <a:spcPct val="0"/>
              </a:spcBef>
              <a:spcAft>
                <a:spcPct val="0"/>
              </a:spcAft>
              <a:buClr>
                <a:srgbClr val="000000"/>
              </a:buClr>
              <a:buSzPct val="100000"/>
              <a:buFont typeface="Times New Roman" pitchFamily="18" charset="0"/>
              <a:buNone/>
              <a:defRPr/>
            </a:pPr>
            <a:endParaRPr lang="pt-BR" sz="2400">
              <a:latin typeface="Times New Roman" pitchFamily="18" charset="0"/>
            </a:endParaRPr>
          </a:p>
        </p:txBody>
      </p:sp>
    </p:spTree>
    <p:extLst>
      <p:ext uri="{BB962C8B-B14F-4D97-AF65-F5344CB8AC3E}">
        <p14:creationId xmlns:p14="http://schemas.microsoft.com/office/powerpoint/2010/main" val="35288082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Rectangle 9"/>
          <p:cNvSpPr>
            <a:spLocks noGrp="1" noChangeArrowheads="1"/>
          </p:cNvSpPr>
          <p:nvPr>
            <p:ph type="dt" idx="10"/>
          </p:nvPr>
        </p:nvSpPr>
        <p:spPr>
          <a:ln/>
        </p:spPr>
        <p:txBody>
          <a:bodyPr/>
          <a:lstStyle>
            <a:lvl1pPr>
              <a:defRPr/>
            </a:lvl1pPr>
          </a:lstStyle>
          <a:p>
            <a:pPr>
              <a:defRPr/>
            </a:pPr>
            <a:r>
              <a:rPr lang="en-GB"/>
              <a:t>27/05/08</a:t>
            </a:r>
          </a:p>
        </p:txBody>
      </p:sp>
      <p:sp>
        <p:nvSpPr>
          <p:cNvPr id="5" name="Rectangle 11"/>
          <p:cNvSpPr>
            <a:spLocks noGrp="1" noChangeArrowheads="1"/>
          </p:cNvSpPr>
          <p:nvPr>
            <p:ph type="sldNum" idx="11"/>
          </p:nvPr>
        </p:nvSpPr>
        <p:spPr>
          <a:ln/>
        </p:spPr>
        <p:txBody>
          <a:bodyPr/>
          <a:lstStyle>
            <a:lvl1pPr>
              <a:defRPr/>
            </a:lvl1pPr>
          </a:lstStyle>
          <a:p>
            <a:pPr>
              <a:defRPr/>
            </a:pPr>
            <a:fld id="{D934622C-5AE1-43D2-B8D4-00DE6F0060D2}" type="slidenum">
              <a:rPr lang="en-GB"/>
              <a:pPr>
                <a:defRPr/>
              </a:pPr>
              <a:t>‹nº›</a:t>
            </a:fld>
            <a:endParaRPr lang="en-GB"/>
          </a:p>
        </p:txBody>
      </p:sp>
    </p:spTree>
    <p:extLst>
      <p:ext uri="{BB962C8B-B14F-4D97-AF65-F5344CB8AC3E}">
        <p14:creationId xmlns:p14="http://schemas.microsoft.com/office/powerpoint/2010/main" val="20093640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9"/>
          <p:cNvSpPr>
            <a:spLocks noGrp="1" noChangeArrowheads="1"/>
          </p:cNvSpPr>
          <p:nvPr>
            <p:ph type="dt" idx="10"/>
          </p:nvPr>
        </p:nvSpPr>
        <p:spPr>
          <a:ln/>
        </p:spPr>
        <p:txBody>
          <a:bodyPr/>
          <a:lstStyle>
            <a:lvl1pPr>
              <a:defRPr/>
            </a:lvl1pPr>
          </a:lstStyle>
          <a:p>
            <a:pPr>
              <a:defRPr/>
            </a:pPr>
            <a:r>
              <a:rPr lang="en-GB"/>
              <a:t>27/05/08</a:t>
            </a:r>
          </a:p>
        </p:txBody>
      </p:sp>
      <p:sp>
        <p:nvSpPr>
          <p:cNvPr id="5" name="Rectangle 11"/>
          <p:cNvSpPr>
            <a:spLocks noGrp="1" noChangeArrowheads="1"/>
          </p:cNvSpPr>
          <p:nvPr>
            <p:ph type="sldNum" idx="11"/>
          </p:nvPr>
        </p:nvSpPr>
        <p:spPr>
          <a:ln/>
        </p:spPr>
        <p:txBody>
          <a:bodyPr/>
          <a:lstStyle>
            <a:lvl1pPr>
              <a:defRPr/>
            </a:lvl1pPr>
          </a:lstStyle>
          <a:p>
            <a:pPr>
              <a:defRPr/>
            </a:pPr>
            <a:fld id="{59A70C44-8FF5-407A-B698-9EDC47D3E728}" type="slidenum">
              <a:rPr lang="en-GB"/>
              <a:pPr>
                <a:defRPr/>
              </a:pPr>
              <a:t>‹nº›</a:t>
            </a:fld>
            <a:endParaRPr lang="en-GB"/>
          </a:p>
        </p:txBody>
      </p:sp>
    </p:spTree>
    <p:extLst>
      <p:ext uri="{BB962C8B-B14F-4D97-AF65-F5344CB8AC3E}">
        <p14:creationId xmlns:p14="http://schemas.microsoft.com/office/powerpoint/2010/main" val="15436008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Rectangle 9"/>
          <p:cNvSpPr>
            <a:spLocks noGrp="1" noChangeArrowheads="1"/>
          </p:cNvSpPr>
          <p:nvPr>
            <p:ph type="dt" idx="10"/>
          </p:nvPr>
        </p:nvSpPr>
        <p:spPr>
          <a:ln/>
        </p:spPr>
        <p:txBody>
          <a:bodyPr/>
          <a:lstStyle>
            <a:lvl1pPr>
              <a:defRPr/>
            </a:lvl1pPr>
          </a:lstStyle>
          <a:p>
            <a:pPr>
              <a:defRPr/>
            </a:pPr>
            <a:r>
              <a:rPr lang="en-GB"/>
              <a:t>27/05/08</a:t>
            </a:r>
          </a:p>
        </p:txBody>
      </p:sp>
      <p:sp>
        <p:nvSpPr>
          <p:cNvPr id="5" name="Rectangle 11"/>
          <p:cNvSpPr>
            <a:spLocks noGrp="1" noChangeArrowheads="1"/>
          </p:cNvSpPr>
          <p:nvPr>
            <p:ph type="sldNum" idx="11"/>
          </p:nvPr>
        </p:nvSpPr>
        <p:spPr>
          <a:ln/>
        </p:spPr>
        <p:txBody>
          <a:bodyPr/>
          <a:lstStyle>
            <a:lvl1pPr>
              <a:defRPr/>
            </a:lvl1pPr>
          </a:lstStyle>
          <a:p>
            <a:pPr>
              <a:defRPr/>
            </a:pPr>
            <a:fld id="{35D397DE-F7A0-43DD-BFA9-51FC73F5A420}" type="slidenum">
              <a:rPr lang="en-GB"/>
              <a:pPr>
                <a:defRPr/>
              </a:pPr>
              <a:t>‹nº›</a:t>
            </a:fld>
            <a:endParaRPr lang="en-GB"/>
          </a:p>
        </p:txBody>
      </p:sp>
    </p:spTree>
    <p:extLst>
      <p:ext uri="{BB962C8B-B14F-4D97-AF65-F5344CB8AC3E}">
        <p14:creationId xmlns:p14="http://schemas.microsoft.com/office/powerpoint/2010/main" val="94974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Rectangle 6"/>
          <p:cNvSpPr>
            <a:spLocks noGrp="1" noChangeArrowheads="1"/>
          </p:cNvSpPr>
          <p:nvPr>
            <p:ph type="dt" idx="10"/>
          </p:nvPr>
        </p:nvSpPr>
        <p:spPr>
          <a:ln/>
        </p:spPr>
        <p:txBody>
          <a:bodyPr/>
          <a:lstStyle>
            <a:lvl1pPr>
              <a:defRPr/>
            </a:lvl1pPr>
          </a:lstStyle>
          <a:p>
            <a:pPr>
              <a:defRPr/>
            </a:pPr>
            <a:r>
              <a:rPr lang="en-GB"/>
              <a:t>27/05/08</a:t>
            </a:r>
          </a:p>
        </p:txBody>
      </p:sp>
      <p:sp>
        <p:nvSpPr>
          <p:cNvPr id="4" name="Rectangle 12"/>
          <p:cNvSpPr>
            <a:spLocks noGrp="1" noChangeArrowheads="1"/>
          </p:cNvSpPr>
          <p:nvPr>
            <p:ph type="sldNum" idx="11"/>
          </p:nvPr>
        </p:nvSpPr>
        <p:spPr>
          <a:ln/>
        </p:spPr>
        <p:txBody>
          <a:bodyPr/>
          <a:lstStyle>
            <a:lvl1pPr>
              <a:defRPr/>
            </a:lvl1pPr>
          </a:lstStyle>
          <a:p>
            <a:pPr>
              <a:defRPr/>
            </a:pPr>
            <a:fld id="{F601F129-64CC-447C-A3B4-240354F84EBD}" type="slidenum">
              <a:rPr lang="en-GB"/>
              <a:pPr>
                <a:defRPr/>
              </a:pPr>
              <a:t>‹nº›</a:t>
            </a:fld>
            <a:endParaRPr lang="en-GB"/>
          </a:p>
        </p:txBody>
      </p:sp>
    </p:spTree>
    <p:extLst>
      <p:ext uri="{BB962C8B-B14F-4D97-AF65-F5344CB8AC3E}">
        <p14:creationId xmlns:p14="http://schemas.microsoft.com/office/powerpoint/2010/main" val="353254755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301625" y="1524000"/>
            <a:ext cx="4187825"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1850" y="1524000"/>
            <a:ext cx="4189413"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9"/>
          <p:cNvSpPr>
            <a:spLocks noGrp="1" noChangeArrowheads="1"/>
          </p:cNvSpPr>
          <p:nvPr>
            <p:ph type="dt" idx="10"/>
          </p:nvPr>
        </p:nvSpPr>
        <p:spPr>
          <a:ln/>
        </p:spPr>
        <p:txBody>
          <a:bodyPr/>
          <a:lstStyle>
            <a:lvl1pPr>
              <a:defRPr/>
            </a:lvl1pPr>
          </a:lstStyle>
          <a:p>
            <a:pPr>
              <a:defRPr/>
            </a:pPr>
            <a:r>
              <a:rPr lang="en-GB"/>
              <a:t>27/05/08</a:t>
            </a:r>
          </a:p>
        </p:txBody>
      </p:sp>
      <p:sp>
        <p:nvSpPr>
          <p:cNvPr id="6" name="Rectangle 11"/>
          <p:cNvSpPr>
            <a:spLocks noGrp="1" noChangeArrowheads="1"/>
          </p:cNvSpPr>
          <p:nvPr>
            <p:ph type="sldNum" idx="11"/>
          </p:nvPr>
        </p:nvSpPr>
        <p:spPr>
          <a:ln/>
        </p:spPr>
        <p:txBody>
          <a:bodyPr/>
          <a:lstStyle>
            <a:lvl1pPr>
              <a:defRPr/>
            </a:lvl1pPr>
          </a:lstStyle>
          <a:p>
            <a:pPr>
              <a:defRPr/>
            </a:pPr>
            <a:fld id="{5D6AA47A-D518-4FD3-80F7-A78424F21424}" type="slidenum">
              <a:rPr lang="en-GB"/>
              <a:pPr>
                <a:defRPr/>
              </a:pPr>
              <a:t>‹nº›</a:t>
            </a:fld>
            <a:endParaRPr lang="en-GB"/>
          </a:p>
        </p:txBody>
      </p:sp>
    </p:spTree>
    <p:extLst>
      <p:ext uri="{BB962C8B-B14F-4D97-AF65-F5344CB8AC3E}">
        <p14:creationId xmlns:p14="http://schemas.microsoft.com/office/powerpoint/2010/main" val="9749493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Rectangle 9"/>
          <p:cNvSpPr>
            <a:spLocks noGrp="1" noChangeArrowheads="1"/>
          </p:cNvSpPr>
          <p:nvPr>
            <p:ph type="dt" idx="10"/>
          </p:nvPr>
        </p:nvSpPr>
        <p:spPr>
          <a:ln/>
        </p:spPr>
        <p:txBody>
          <a:bodyPr/>
          <a:lstStyle>
            <a:lvl1pPr>
              <a:defRPr/>
            </a:lvl1pPr>
          </a:lstStyle>
          <a:p>
            <a:pPr>
              <a:defRPr/>
            </a:pPr>
            <a:r>
              <a:rPr lang="en-GB"/>
              <a:t>27/05/08</a:t>
            </a:r>
          </a:p>
        </p:txBody>
      </p:sp>
      <p:sp>
        <p:nvSpPr>
          <p:cNvPr id="8" name="Rectangle 11"/>
          <p:cNvSpPr>
            <a:spLocks noGrp="1" noChangeArrowheads="1"/>
          </p:cNvSpPr>
          <p:nvPr>
            <p:ph type="sldNum" idx="11"/>
          </p:nvPr>
        </p:nvSpPr>
        <p:spPr>
          <a:ln/>
        </p:spPr>
        <p:txBody>
          <a:bodyPr/>
          <a:lstStyle>
            <a:lvl1pPr>
              <a:defRPr/>
            </a:lvl1pPr>
          </a:lstStyle>
          <a:p>
            <a:pPr>
              <a:defRPr/>
            </a:pPr>
            <a:fld id="{9D55631E-6AFE-4BFB-9168-D5AB9855F01E}" type="slidenum">
              <a:rPr lang="en-GB"/>
              <a:pPr>
                <a:defRPr/>
              </a:pPr>
              <a:t>‹nº›</a:t>
            </a:fld>
            <a:endParaRPr lang="en-GB"/>
          </a:p>
        </p:txBody>
      </p:sp>
    </p:spTree>
    <p:extLst>
      <p:ext uri="{BB962C8B-B14F-4D97-AF65-F5344CB8AC3E}">
        <p14:creationId xmlns:p14="http://schemas.microsoft.com/office/powerpoint/2010/main" val="8731930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Rectangle 9"/>
          <p:cNvSpPr>
            <a:spLocks noGrp="1" noChangeArrowheads="1"/>
          </p:cNvSpPr>
          <p:nvPr>
            <p:ph type="dt" idx="10"/>
          </p:nvPr>
        </p:nvSpPr>
        <p:spPr>
          <a:ln/>
        </p:spPr>
        <p:txBody>
          <a:bodyPr/>
          <a:lstStyle>
            <a:lvl1pPr>
              <a:defRPr/>
            </a:lvl1pPr>
          </a:lstStyle>
          <a:p>
            <a:pPr>
              <a:defRPr/>
            </a:pPr>
            <a:r>
              <a:rPr lang="en-GB"/>
              <a:t>27/05/08</a:t>
            </a:r>
          </a:p>
        </p:txBody>
      </p:sp>
      <p:sp>
        <p:nvSpPr>
          <p:cNvPr id="4" name="Rectangle 11"/>
          <p:cNvSpPr>
            <a:spLocks noGrp="1" noChangeArrowheads="1"/>
          </p:cNvSpPr>
          <p:nvPr>
            <p:ph type="sldNum" idx="11"/>
          </p:nvPr>
        </p:nvSpPr>
        <p:spPr>
          <a:ln/>
        </p:spPr>
        <p:txBody>
          <a:bodyPr/>
          <a:lstStyle>
            <a:lvl1pPr>
              <a:defRPr/>
            </a:lvl1pPr>
          </a:lstStyle>
          <a:p>
            <a:pPr>
              <a:defRPr/>
            </a:pPr>
            <a:fld id="{508F5A78-2CCE-411A-9612-FE04F29CA43C}" type="slidenum">
              <a:rPr lang="en-GB"/>
              <a:pPr>
                <a:defRPr/>
              </a:pPr>
              <a:t>‹nº›</a:t>
            </a:fld>
            <a:endParaRPr lang="en-GB"/>
          </a:p>
        </p:txBody>
      </p:sp>
    </p:spTree>
    <p:extLst>
      <p:ext uri="{BB962C8B-B14F-4D97-AF65-F5344CB8AC3E}">
        <p14:creationId xmlns:p14="http://schemas.microsoft.com/office/powerpoint/2010/main" val="26378475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9"/>
          <p:cNvSpPr>
            <a:spLocks noGrp="1" noChangeArrowheads="1"/>
          </p:cNvSpPr>
          <p:nvPr>
            <p:ph type="dt" idx="10"/>
          </p:nvPr>
        </p:nvSpPr>
        <p:spPr>
          <a:ln/>
        </p:spPr>
        <p:txBody>
          <a:bodyPr/>
          <a:lstStyle>
            <a:lvl1pPr>
              <a:defRPr/>
            </a:lvl1pPr>
          </a:lstStyle>
          <a:p>
            <a:pPr>
              <a:defRPr/>
            </a:pPr>
            <a:r>
              <a:rPr lang="en-GB"/>
              <a:t>27/05/08</a:t>
            </a:r>
          </a:p>
        </p:txBody>
      </p:sp>
      <p:sp>
        <p:nvSpPr>
          <p:cNvPr id="3" name="Rectangle 11"/>
          <p:cNvSpPr>
            <a:spLocks noGrp="1" noChangeArrowheads="1"/>
          </p:cNvSpPr>
          <p:nvPr>
            <p:ph type="sldNum" idx="11"/>
          </p:nvPr>
        </p:nvSpPr>
        <p:spPr>
          <a:ln/>
        </p:spPr>
        <p:txBody>
          <a:bodyPr/>
          <a:lstStyle>
            <a:lvl1pPr>
              <a:defRPr/>
            </a:lvl1pPr>
          </a:lstStyle>
          <a:p>
            <a:pPr>
              <a:defRPr/>
            </a:pPr>
            <a:fld id="{01F26F36-317B-4E58-A33E-B4EBE40531C8}" type="slidenum">
              <a:rPr lang="en-GB"/>
              <a:pPr>
                <a:defRPr/>
              </a:pPr>
              <a:t>‹nº›</a:t>
            </a:fld>
            <a:endParaRPr lang="en-GB"/>
          </a:p>
        </p:txBody>
      </p:sp>
    </p:spTree>
    <p:extLst>
      <p:ext uri="{BB962C8B-B14F-4D97-AF65-F5344CB8AC3E}">
        <p14:creationId xmlns:p14="http://schemas.microsoft.com/office/powerpoint/2010/main" val="51851629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9"/>
          <p:cNvSpPr>
            <a:spLocks noGrp="1" noChangeArrowheads="1"/>
          </p:cNvSpPr>
          <p:nvPr>
            <p:ph type="dt" idx="10"/>
          </p:nvPr>
        </p:nvSpPr>
        <p:spPr>
          <a:ln/>
        </p:spPr>
        <p:txBody>
          <a:bodyPr/>
          <a:lstStyle>
            <a:lvl1pPr>
              <a:defRPr/>
            </a:lvl1pPr>
          </a:lstStyle>
          <a:p>
            <a:pPr>
              <a:defRPr/>
            </a:pPr>
            <a:r>
              <a:rPr lang="en-GB"/>
              <a:t>27/05/08</a:t>
            </a:r>
          </a:p>
        </p:txBody>
      </p:sp>
      <p:sp>
        <p:nvSpPr>
          <p:cNvPr id="6" name="Rectangle 11"/>
          <p:cNvSpPr>
            <a:spLocks noGrp="1" noChangeArrowheads="1"/>
          </p:cNvSpPr>
          <p:nvPr>
            <p:ph type="sldNum" idx="11"/>
          </p:nvPr>
        </p:nvSpPr>
        <p:spPr>
          <a:ln/>
        </p:spPr>
        <p:txBody>
          <a:bodyPr/>
          <a:lstStyle>
            <a:lvl1pPr>
              <a:defRPr/>
            </a:lvl1pPr>
          </a:lstStyle>
          <a:p>
            <a:pPr>
              <a:defRPr/>
            </a:pPr>
            <a:fld id="{A21BC556-D9FA-479C-99AE-465D29DD3CDE}" type="slidenum">
              <a:rPr lang="en-GB"/>
              <a:pPr>
                <a:defRPr/>
              </a:pPr>
              <a:t>‹nº›</a:t>
            </a:fld>
            <a:endParaRPr lang="en-GB"/>
          </a:p>
        </p:txBody>
      </p:sp>
    </p:spTree>
    <p:extLst>
      <p:ext uri="{BB962C8B-B14F-4D97-AF65-F5344CB8AC3E}">
        <p14:creationId xmlns:p14="http://schemas.microsoft.com/office/powerpoint/2010/main" val="135430426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9"/>
          <p:cNvSpPr>
            <a:spLocks noGrp="1" noChangeArrowheads="1"/>
          </p:cNvSpPr>
          <p:nvPr>
            <p:ph type="dt" idx="10"/>
          </p:nvPr>
        </p:nvSpPr>
        <p:spPr>
          <a:ln/>
        </p:spPr>
        <p:txBody>
          <a:bodyPr/>
          <a:lstStyle>
            <a:lvl1pPr>
              <a:defRPr/>
            </a:lvl1pPr>
          </a:lstStyle>
          <a:p>
            <a:pPr>
              <a:defRPr/>
            </a:pPr>
            <a:r>
              <a:rPr lang="en-GB"/>
              <a:t>27/05/08</a:t>
            </a:r>
          </a:p>
        </p:txBody>
      </p:sp>
      <p:sp>
        <p:nvSpPr>
          <p:cNvPr id="6" name="Rectangle 11"/>
          <p:cNvSpPr>
            <a:spLocks noGrp="1" noChangeArrowheads="1"/>
          </p:cNvSpPr>
          <p:nvPr>
            <p:ph type="sldNum" idx="11"/>
          </p:nvPr>
        </p:nvSpPr>
        <p:spPr>
          <a:ln/>
        </p:spPr>
        <p:txBody>
          <a:bodyPr/>
          <a:lstStyle>
            <a:lvl1pPr>
              <a:defRPr/>
            </a:lvl1pPr>
          </a:lstStyle>
          <a:p>
            <a:pPr>
              <a:defRPr/>
            </a:pPr>
            <a:fld id="{DBB636FA-2571-421C-A379-8D146458C105}" type="slidenum">
              <a:rPr lang="en-GB"/>
              <a:pPr>
                <a:defRPr/>
              </a:pPr>
              <a:t>‹nº›</a:t>
            </a:fld>
            <a:endParaRPr lang="en-GB"/>
          </a:p>
        </p:txBody>
      </p:sp>
    </p:spTree>
    <p:extLst>
      <p:ext uri="{BB962C8B-B14F-4D97-AF65-F5344CB8AC3E}">
        <p14:creationId xmlns:p14="http://schemas.microsoft.com/office/powerpoint/2010/main" val="645717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9"/>
          <p:cNvSpPr>
            <a:spLocks noGrp="1" noChangeArrowheads="1"/>
          </p:cNvSpPr>
          <p:nvPr>
            <p:ph type="dt" idx="10"/>
          </p:nvPr>
        </p:nvSpPr>
        <p:spPr>
          <a:ln/>
        </p:spPr>
        <p:txBody>
          <a:bodyPr/>
          <a:lstStyle>
            <a:lvl1pPr>
              <a:defRPr/>
            </a:lvl1pPr>
          </a:lstStyle>
          <a:p>
            <a:pPr>
              <a:defRPr/>
            </a:pPr>
            <a:r>
              <a:rPr lang="en-GB"/>
              <a:t>27/05/08</a:t>
            </a:r>
          </a:p>
        </p:txBody>
      </p:sp>
      <p:sp>
        <p:nvSpPr>
          <p:cNvPr id="5" name="Rectangle 11"/>
          <p:cNvSpPr>
            <a:spLocks noGrp="1" noChangeArrowheads="1"/>
          </p:cNvSpPr>
          <p:nvPr>
            <p:ph type="sldNum" idx="11"/>
          </p:nvPr>
        </p:nvSpPr>
        <p:spPr>
          <a:ln/>
        </p:spPr>
        <p:txBody>
          <a:bodyPr/>
          <a:lstStyle>
            <a:lvl1pPr>
              <a:defRPr/>
            </a:lvl1pPr>
          </a:lstStyle>
          <a:p>
            <a:pPr>
              <a:defRPr/>
            </a:pPr>
            <a:fld id="{F628CBB5-69E7-4A48-B43A-E5BBD9B0DE85}" type="slidenum">
              <a:rPr lang="en-GB"/>
              <a:pPr>
                <a:defRPr/>
              </a:pPr>
              <a:t>‹nº›</a:t>
            </a:fld>
            <a:endParaRPr lang="en-GB"/>
          </a:p>
        </p:txBody>
      </p:sp>
    </p:spTree>
    <p:extLst>
      <p:ext uri="{BB962C8B-B14F-4D97-AF65-F5344CB8AC3E}">
        <p14:creationId xmlns:p14="http://schemas.microsoft.com/office/powerpoint/2010/main" val="181595037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99250" y="-115888"/>
            <a:ext cx="2132013" cy="6234113"/>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301625" y="-115888"/>
            <a:ext cx="6245225" cy="6234113"/>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9"/>
          <p:cNvSpPr>
            <a:spLocks noGrp="1" noChangeArrowheads="1"/>
          </p:cNvSpPr>
          <p:nvPr>
            <p:ph type="dt" idx="10"/>
          </p:nvPr>
        </p:nvSpPr>
        <p:spPr>
          <a:ln/>
        </p:spPr>
        <p:txBody>
          <a:bodyPr/>
          <a:lstStyle>
            <a:lvl1pPr>
              <a:defRPr/>
            </a:lvl1pPr>
          </a:lstStyle>
          <a:p>
            <a:pPr>
              <a:defRPr/>
            </a:pPr>
            <a:r>
              <a:rPr lang="en-GB"/>
              <a:t>27/05/08</a:t>
            </a:r>
          </a:p>
        </p:txBody>
      </p:sp>
      <p:sp>
        <p:nvSpPr>
          <p:cNvPr id="5" name="Rectangle 11"/>
          <p:cNvSpPr>
            <a:spLocks noGrp="1" noChangeArrowheads="1"/>
          </p:cNvSpPr>
          <p:nvPr>
            <p:ph type="sldNum" idx="11"/>
          </p:nvPr>
        </p:nvSpPr>
        <p:spPr>
          <a:ln/>
        </p:spPr>
        <p:txBody>
          <a:bodyPr/>
          <a:lstStyle>
            <a:lvl1pPr>
              <a:defRPr/>
            </a:lvl1pPr>
          </a:lstStyle>
          <a:p>
            <a:pPr>
              <a:defRPr/>
            </a:pPr>
            <a:fld id="{F4E328B2-0DD8-4FD9-88E8-B0E696A8D47F}" type="slidenum">
              <a:rPr lang="en-GB"/>
              <a:pPr>
                <a:defRPr/>
              </a:pPr>
              <a:t>‹nº›</a:t>
            </a:fld>
            <a:endParaRPr lang="en-GB"/>
          </a:p>
        </p:txBody>
      </p:sp>
    </p:spTree>
    <p:extLst>
      <p:ext uri="{BB962C8B-B14F-4D97-AF65-F5344CB8AC3E}">
        <p14:creationId xmlns:p14="http://schemas.microsoft.com/office/powerpoint/2010/main" val="22764767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fourObj">
  <p:cSld name="Título e 4 partes de conteúdo">
    <p:spTree>
      <p:nvGrpSpPr>
        <p:cNvPr id="1" name=""/>
        <p:cNvGrpSpPr/>
        <p:nvPr/>
      </p:nvGrpSpPr>
      <p:grpSpPr>
        <a:xfrm>
          <a:off x="0" y="0"/>
          <a:ext cx="0" cy="0"/>
          <a:chOff x="0" y="0"/>
          <a:chExt cx="0" cy="0"/>
        </a:xfrm>
      </p:grpSpPr>
      <p:sp>
        <p:nvSpPr>
          <p:cNvPr id="2" name="Título 1"/>
          <p:cNvSpPr>
            <a:spLocks noGrp="1"/>
          </p:cNvSpPr>
          <p:nvPr>
            <p:ph type="title" sz="quarter"/>
          </p:nvPr>
        </p:nvSpPr>
        <p:spPr>
          <a:xfrm>
            <a:off x="457200" y="274638"/>
            <a:ext cx="8229600" cy="1143000"/>
          </a:xfrm>
        </p:spPr>
        <p:txBody>
          <a:bodyPr/>
          <a:lstStyle/>
          <a:p>
            <a:r>
              <a:rPr lang="pt-BR" smtClean="0"/>
              <a:t>Clique para editar o estilo do título mestre</a:t>
            </a:r>
            <a:endParaRPr lang="pt-BR"/>
          </a:p>
        </p:txBody>
      </p:sp>
      <p:sp>
        <p:nvSpPr>
          <p:cNvPr id="3" name="Espaço Reservado para Conteúdo 2"/>
          <p:cNvSpPr>
            <a:spLocks noGrp="1"/>
          </p:cNvSpPr>
          <p:nvPr>
            <p:ph sz="quarter" idx="1"/>
          </p:nvPr>
        </p:nvSpPr>
        <p:spPr>
          <a:xfrm>
            <a:off x="457200" y="1600200"/>
            <a:ext cx="4038600" cy="2185988"/>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quarter" idx="2"/>
          </p:nvPr>
        </p:nvSpPr>
        <p:spPr>
          <a:xfrm>
            <a:off x="4648200" y="1600200"/>
            <a:ext cx="4038600" cy="2185988"/>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Conteúdo 4"/>
          <p:cNvSpPr>
            <a:spLocks noGrp="1"/>
          </p:cNvSpPr>
          <p:nvPr>
            <p:ph sz="quarter" idx="3"/>
          </p:nvPr>
        </p:nvSpPr>
        <p:spPr>
          <a:xfrm>
            <a:off x="457200" y="3938588"/>
            <a:ext cx="4038600" cy="2187575"/>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Conteúdo 5"/>
          <p:cNvSpPr>
            <a:spLocks noGrp="1"/>
          </p:cNvSpPr>
          <p:nvPr>
            <p:ph sz="quarter" idx="4"/>
          </p:nvPr>
        </p:nvSpPr>
        <p:spPr>
          <a:xfrm>
            <a:off x="4648200" y="3938588"/>
            <a:ext cx="4038600" cy="2187575"/>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a:xfrm>
            <a:off x="457200" y="6251575"/>
            <a:ext cx="2133600" cy="476250"/>
          </a:xfrm>
        </p:spPr>
        <p:txBody>
          <a:bodyPr/>
          <a:lstStyle>
            <a:lvl1pPr>
              <a:defRPr/>
            </a:lvl1pPr>
          </a:lstStyle>
          <a:p>
            <a:pPr>
              <a:defRPr/>
            </a:pPr>
            <a:endParaRPr lang="pt-BR"/>
          </a:p>
        </p:txBody>
      </p:sp>
      <p:sp>
        <p:nvSpPr>
          <p:cNvPr id="8" name="Espaço Reservado para Número de Slide 7"/>
          <p:cNvSpPr>
            <a:spLocks noGrp="1"/>
          </p:cNvSpPr>
          <p:nvPr>
            <p:ph type="sldNum" sz="quarter" idx="11"/>
          </p:nvPr>
        </p:nvSpPr>
        <p:spPr>
          <a:xfrm>
            <a:off x="6553200" y="6248400"/>
            <a:ext cx="2133600" cy="476250"/>
          </a:xfrm>
        </p:spPr>
        <p:txBody>
          <a:bodyPr/>
          <a:lstStyle>
            <a:lvl1pPr>
              <a:defRPr/>
            </a:lvl1pPr>
          </a:lstStyle>
          <a:p>
            <a:pPr>
              <a:defRPr/>
            </a:pPr>
            <a:fld id="{98EDE2A6-5F8F-4E71-8149-5787471F9966}" type="slidenum">
              <a:rPr lang="pt-BR"/>
              <a:pPr>
                <a:defRPr/>
              </a:pPr>
              <a:t>‹nº›</a:t>
            </a:fld>
            <a:endParaRPr lang="pt-BR"/>
          </a:p>
        </p:txBody>
      </p:sp>
      <p:sp>
        <p:nvSpPr>
          <p:cNvPr id="9" name="Espaço Reservado para Rodapé 8"/>
          <p:cNvSpPr>
            <a:spLocks noGrp="1"/>
          </p:cNvSpPr>
          <p:nvPr>
            <p:ph type="ftr" sz="quarter" idx="12"/>
          </p:nvPr>
        </p:nvSpPr>
        <p:spPr>
          <a:xfrm>
            <a:off x="3124200" y="6248400"/>
            <a:ext cx="2895600" cy="476250"/>
          </a:xfrm>
          <a:prstGeom prst="rect">
            <a:avLst/>
          </a:prstGeom>
        </p:spPr>
        <p:txBody>
          <a:bodyPr/>
          <a:lstStyle>
            <a:lvl1pPr>
              <a:defRPr/>
            </a:lvl1pPr>
          </a:lstStyle>
          <a:p>
            <a:pPr defTabSz="449263" fontAlgn="base">
              <a:spcBef>
                <a:spcPct val="0"/>
              </a:spcBef>
              <a:spcAft>
                <a:spcPct val="0"/>
              </a:spcAft>
              <a:buClr>
                <a:srgbClr val="000000"/>
              </a:buClr>
              <a:buSzPct val="100000"/>
              <a:buFont typeface="Times New Roman" pitchFamily="18" charset="0"/>
              <a:buNone/>
              <a:defRPr/>
            </a:pPr>
            <a:endParaRPr lang="pt-BR" sz="2400">
              <a:solidFill>
                <a:srgbClr val="FFFFFF"/>
              </a:solidFill>
              <a:latin typeface="Times New Roman" pitchFamily="18" charset="0"/>
            </a:endParaRPr>
          </a:p>
        </p:txBody>
      </p:sp>
    </p:spTree>
    <p:extLst>
      <p:ext uri="{BB962C8B-B14F-4D97-AF65-F5344CB8AC3E}">
        <p14:creationId xmlns:p14="http://schemas.microsoft.com/office/powerpoint/2010/main" val="38413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6"/>
          <p:cNvSpPr>
            <a:spLocks noGrp="1" noChangeArrowheads="1"/>
          </p:cNvSpPr>
          <p:nvPr>
            <p:ph type="dt" idx="10"/>
          </p:nvPr>
        </p:nvSpPr>
        <p:spPr>
          <a:ln/>
        </p:spPr>
        <p:txBody>
          <a:bodyPr/>
          <a:lstStyle>
            <a:lvl1pPr>
              <a:defRPr/>
            </a:lvl1pPr>
          </a:lstStyle>
          <a:p>
            <a:pPr>
              <a:defRPr/>
            </a:pPr>
            <a:r>
              <a:rPr lang="en-GB"/>
              <a:t>27/05/08</a:t>
            </a:r>
          </a:p>
        </p:txBody>
      </p:sp>
      <p:sp>
        <p:nvSpPr>
          <p:cNvPr id="3" name="Rectangle 12"/>
          <p:cNvSpPr>
            <a:spLocks noGrp="1" noChangeArrowheads="1"/>
          </p:cNvSpPr>
          <p:nvPr>
            <p:ph type="sldNum" idx="11"/>
          </p:nvPr>
        </p:nvSpPr>
        <p:spPr>
          <a:ln/>
        </p:spPr>
        <p:txBody>
          <a:bodyPr/>
          <a:lstStyle>
            <a:lvl1pPr>
              <a:defRPr/>
            </a:lvl1pPr>
          </a:lstStyle>
          <a:p>
            <a:pPr>
              <a:defRPr/>
            </a:pPr>
            <a:fld id="{0EDD8B19-22A0-4C3E-AB81-39A6BEF0C0DC}" type="slidenum">
              <a:rPr lang="en-GB"/>
              <a:pPr>
                <a:defRPr/>
              </a:pPr>
              <a:t>‹nº›</a:t>
            </a:fld>
            <a:endParaRPr lang="en-GB"/>
          </a:p>
        </p:txBody>
      </p:sp>
    </p:spTree>
    <p:extLst>
      <p:ext uri="{BB962C8B-B14F-4D97-AF65-F5344CB8AC3E}">
        <p14:creationId xmlns:p14="http://schemas.microsoft.com/office/powerpoint/2010/main" val="86846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6"/>
          <p:cNvSpPr>
            <a:spLocks noGrp="1" noChangeArrowheads="1"/>
          </p:cNvSpPr>
          <p:nvPr>
            <p:ph type="dt" idx="10"/>
          </p:nvPr>
        </p:nvSpPr>
        <p:spPr>
          <a:ln/>
        </p:spPr>
        <p:txBody>
          <a:bodyPr/>
          <a:lstStyle>
            <a:lvl1pPr>
              <a:defRPr/>
            </a:lvl1pPr>
          </a:lstStyle>
          <a:p>
            <a:pPr>
              <a:defRPr/>
            </a:pPr>
            <a:r>
              <a:rPr lang="en-GB"/>
              <a:t>27/05/08</a:t>
            </a:r>
          </a:p>
        </p:txBody>
      </p:sp>
      <p:sp>
        <p:nvSpPr>
          <p:cNvPr id="6" name="Rectangle 12"/>
          <p:cNvSpPr>
            <a:spLocks noGrp="1" noChangeArrowheads="1"/>
          </p:cNvSpPr>
          <p:nvPr>
            <p:ph type="sldNum" idx="11"/>
          </p:nvPr>
        </p:nvSpPr>
        <p:spPr>
          <a:ln/>
        </p:spPr>
        <p:txBody>
          <a:bodyPr/>
          <a:lstStyle>
            <a:lvl1pPr>
              <a:defRPr/>
            </a:lvl1pPr>
          </a:lstStyle>
          <a:p>
            <a:pPr>
              <a:defRPr/>
            </a:pPr>
            <a:fld id="{311EF87E-A306-4295-ADD6-9BCA6762BCF5}" type="slidenum">
              <a:rPr lang="en-GB"/>
              <a:pPr>
                <a:defRPr/>
              </a:pPr>
              <a:t>‹nº›</a:t>
            </a:fld>
            <a:endParaRPr lang="en-GB"/>
          </a:p>
        </p:txBody>
      </p:sp>
    </p:spTree>
    <p:extLst>
      <p:ext uri="{BB962C8B-B14F-4D97-AF65-F5344CB8AC3E}">
        <p14:creationId xmlns:p14="http://schemas.microsoft.com/office/powerpoint/2010/main" val="1876857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6"/>
          <p:cNvSpPr>
            <a:spLocks noGrp="1" noChangeArrowheads="1"/>
          </p:cNvSpPr>
          <p:nvPr>
            <p:ph type="dt" idx="10"/>
          </p:nvPr>
        </p:nvSpPr>
        <p:spPr>
          <a:ln/>
        </p:spPr>
        <p:txBody>
          <a:bodyPr/>
          <a:lstStyle>
            <a:lvl1pPr>
              <a:defRPr/>
            </a:lvl1pPr>
          </a:lstStyle>
          <a:p>
            <a:pPr>
              <a:defRPr/>
            </a:pPr>
            <a:r>
              <a:rPr lang="en-GB"/>
              <a:t>27/05/08</a:t>
            </a:r>
          </a:p>
        </p:txBody>
      </p:sp>
      <p:sp>
        <p:nvSpPr>
          <p:cNvPr id="6" name="Rectangle 12"/>
          <p:cNvSpPr>
            <a:spLocks noGrp="1" noChangeArrowheads="1"/>
          </p:cNvSpPr>
          <p:nvPr>
            <p:ph type="sldNum" idx="11"/>
          </p:nvPr>
        </p:nvSpPr>
        <p:spPr>
          <a:ln/>
        </p:spPr>
        <p:txBody>
          <a:bodyPr/>
          <a:lstStyle>
            <a:lvl1pPr>
              <a:defRPr/>
            </a:lvl1pPr>
          </a:lstStyle>
          <a:p>
            <a:pPr>
              <a:defRPr/>
            </a:pPr>
            <a:fld id="{AD657B61-8EF2-4744-94F7-80071C1A27B8}" type="slidenum">
              <a:rPr lang="en-GB"/>
              <a:pPr>
                <a:defRPr/>
              </a:pPr>
              <a:t>‹nº›</a:t>
            </a:fld>
            <a:endParaRPr lang="en-GB"/>
          </a:p>
        </p:txBody>
      </p:sp>
    </p:spTree>
    <p:extLst>
      <p:ext uri="{BB962C8B-B14F-4D97-AF65-F5344CB8AC3E}">
        <p14:creationId xmlns:p14="http://schemas.microsoft.com/office/powerpoint/2010/main" val="3081374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5.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6.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1027" name="Rectangle 2"/>
          <p:cNvSpPr>
            <a:spLocks noChangeArrowheads="1"/>
          </p:cNvSpPr>
          <p:nvPr/>
        </p:nvSpPr>
        <p:spPr bwMode="auto">
          <a:xfrm>
            <a:off x="0" y="0"/>
            <a:ext cx="9144000" cy="139382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1028" name="Rectangle 3"/>
          <p:cNvSpPr>
            <a:spLocks noChangeArrowheads="1"/>
          </p:cNvSpPr>
          <p:nvPr/>
        </p:nvSpPr>
        <p:spPr bwMode="auto">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1029" name="Rectangle 4"/>
          <p:cNvSpPr>
            <a:spLocks noChangeArrowheads="1"/>
          </p:cNvSpPr>
          <p:nvPr/>
        </p:nvSpPr>
        <p:spPr bwMode="auto">
          <a:xfrm>
            <a:off x="899160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1030" name="Rectangle 5"/>
          <p:cNvSpPr>
            <a:spLocks noChangeArrowheads="1"/>
          </p:cNvSpPr>
          <p:nvPr/>
        </p:nvSpPr>
        <p:spPr bwMode="auto">
          <a:xfrm>
            <a:off x="149225" y="6388100"/>
            <a:ext cx="8832850" cy="309563"/>
          </a:xfrm>
          <a:prstGeom prst="rect">
            <a:avLst/>
          </a:prstGeom>
          <a:solidFill>
            <a:srgbClr val="8CADA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2" name="Rectangle 6"/>
          <p:cNvSpPr>
            <a:spLocks noGrp="1" noChangeArrowheads="1"/>
          </p:cNvSpPr>
          <p:nvPr>
            <p:ph type="dt"/>
          </p:nvPr>
        </p:nvSpPr>
        <p:spPr bwMode="auto">
          <a:xfrm>
            <a:off x="5791200" y="6405563"/>
            <a:ext cx="3040063" cy="360362"/>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FF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FFFFFF"/>
                </a:solidFill>
              </a:defRPr>
            </a:lvl1pPr>
          </a:lstStyle>
          <a:p>
            <a:pPr defTabSz="449263" fontAlgn="base">
              <a:spcBef>
                <a:spcPct val="0"/>
              </a:spcBef>
              <a:spcAft>
                <a:spcPct val="0"/>
              </a:spcAft>
              <a:buSzPct val="100000"/>
              <a:buFont typeface="Times New Roman" pitchFamily="18" charset="0"/>
              <a:buNone/>
              <a:defRPr/>
            </a:pPr>
            <a:r>
              <a:rPr lang="en-GB">
                <a:latin typeface="Times New Roman" pitchFamily="18" charset="0"/>
              </a:rPr>
              <a:t>27/05/08</a:t>
            </a:r>
          </a:p>
        </p:txBody>
      </p:sp>
      <p:sp>
        <p:nvSpPr>
          <p:cNvPr id="1032" name="Text Box 7"/>
          <p:cNvSpPr txBox="1">
            <a:spLocks noChangeArrowheads="1"/>
          </p:cNvSpPr>
          <p:nvPr/>
        </p:nvSpPr>
        <p:spPr bwMode="auto">
          <a:xfrm>
            <a:off x="304800" y="6410325"/>
            <a:ext cx="3581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smtClean="0">
              <a:solidFill>
                <a:srgbClr val="FFFFFF"/>
              </a:solidFill>
            </a:endParaRPr>
          </a:p>
        </p:txBody>
      </p:sp>
      <p:sp>
        <p:nvSpPr>
          <p:cNvPr id="1033" name="Rectangle 8"/>
          <p:cNvSpPr>
            <a:spLocks noChangeArrowheads="1"/>
          </p:cNvSpPr>
          <p:nvPr/>
        </p:nvSpPr>
        <p:spPr bwMode="auto">
          <a:xfrm>
            <a:off x="152400" y="155575"/>
            <a:ext cx="8832850" cy="6546850"/>
          </a:xfrm>
          <a:prstGeom prst="rect">
            <a:avLst/>
          </a:prstGeom>
          <a:noFill/>
          <a:ln w="9360">
            <a:solidFill>
              <a:srgbClr val="7B98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1034" name="Line 9"/>
          <p:cNvSpPr>
            <a:spLocks noChangeShapeType="1"/>
          </p:cNvSpPr>
          <p:nvPr/>
        </p:nvSpPr>
        <p:spPr bwMode="auto">
          <a:xfrm>
            <a:off x="152400" y="1276350"/>
            <a:ext cx="8832850" cy="1588"/>
          </a:xfrm>
          <a:prstGeom prst="line">
            <a:avLst/>
          </a:prstGeom>
          <a:noFill/>
          <a:ln w="9360">
            <a:solidFill>
              <a:srgbClr val="7B9899"/>
            </a:solidFill>
            <a:prstDash val="sysDot"/>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1035" name="Oval 10"/>
          <p:cNvSpPr>
            <a:spLocks noChangeArrowheads="1"/>
          </p:cNvSpPr>
          <p:nvPr/>
        </p:nvSpPr>
        <p:spPr bwMode="auto">
          <a:xfrm>
            <a:off x="4267200" y="955675"/>
            <a:ext cx="609600" cy="609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1036" name="Oval 11"/>
          <p:cNvSpPr>
            <a:spLocks noChangeArrowheads="1"/>
          </p:cNvSpPr>
          <p:nvPr/>
        </p:nvSpPr>
        <p:spPr bwMode="auto">
          <a:xfrm>
            <a:off x="4362450" y="1050925"/>
            <a:ext cx="419100" cy="420688"/>
          </a:xfrm>
          <a:prstGeom prst="ellipse">
            <a:avLst/>
          </a:prstGeom>
          <a:solidFill>
            <a:srgbClr val="FFFFFF"/>
          </a:solidFill>
          <a:ln w="50760">
            <a:solidFill>
              <a:srgbClr val="7B9899"/>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3" name="Rectangle 12"/>
          <p:cNvSpPr>
            <a:spLocks noGrp="1" noChangeArrowheads="1"/>
          </p:cNvSpPr>
          <p:nvPr>
            <p:ph type="sldNum"/>
          </p:nvPr>
        </p:nvSpPr>
        <p:spPr bwMode="auto">
          <a:xfrm>
            <a:off x="4343400" y="1038225"/>
            <a:ext cx="452438" cy="436563"/>
          </a:xfrm>
          <a:prstGeom prst="rect">
            <a:avLst/>
          </a:prstGeom>
          <a:noFill/>
          <a:ln w="9525">
            <a:noFill/>
            <a:round/>
            <a:headEnd/>
            <a:tailEnd/>
          </a:ln>
          <a:effectLst/>
        </p:spPr>
        <p:txBody>
          <a:bodyPr vert="horz" wrap="square" lIns="45720" tIns="46800" rIns="45720" bIns="46800" numCol="1" anchor="ctr" anchorCtr="0" compatLnSpc="1">
            <a:prstTxWarp prst="textNoShape">
              <a:avLst/>
            </a:prstTxWarp>
          </a:bodyPr>
          <a:lstStyle>
            <a:lvl1pPr algn="ctr">
              <a:buClr>
                <a:srgbClr val="7B9899"/>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B9899"/>
                </a:solidFill>
              </a:defRPr>
            </a:lvl1pPr>
          </a:lstStyle>
          <a:p>
            <a:pPr defTabSz="449263" fontAlgn="base">
              <a:spcBef>
                <a:spcPct val="0"/>
              </a:spcBef>
              <a:spcAft>
                <a:spcPct val="0"/>
              </a:spcAft>
              <a:buSzPct val="100000"/>
              <a:buFont typeface="Times New Roman" pitchFamily="18" charset="0"/>
              <a:buNone/>
              <a:defRPr/>
            </a:pPr>
            <a:fld id="{36407095-79D0-4304-A537-5DF02FDB6999}" type="slidenum">
              <a:rPr lang="en-GB">
                <a:latin typeface="Times New Roman" pitchFamily="18" charset="0"/>
              </a:rPr>
              <a:pPr defTabSz="449263" fontAlgn="base">
                <a:spcBef>
                  <a:spcPct val="0"/>
                </a:spcBef>
                <a:spcAft>
                  <a:spcPct val="0"/>
                </a:spcAft>
                <a:buSzPct val="100000"/>
                <a:buFont typeface="Times New Roman" pitchFamily="18" charset="0"/>
                <a:buNone/>
                <a:defRPr/>
              </a:pPr>
              <a:t>‹nº›</a:t>
            </a:fld>
            <a:endParaRPr lang="en-GB">
              <a:latin typeface="Times New Roman" pitchFamily="18" charset="0"/>
            </a:endParaRPr>
          </a:p>
        </p:txBody>
      </p:sp>
      <p:sp>
        <p:nvSpPr>
          <p:cNvPr id="1038" name="Rectangle 13"/>
          <p:cNvSpPr>
            <a:spLocks noGrp="1" noChangeArrowheads="1"/>
          </p:cNvSpPr>
          <p:nvPr>
            <p:ph type="title"/>
          </p:nvPr>
        </p:nvSpPr>
        <p:spPr bwMode="auto">
          <a:xfrm>
            <a:off x="301625" y="-115888"/>
            <a:ext cx="8529638"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ltLang="pt-BR" smtClean="0"/>
              <a:t>Clique para editar o formato do título de texto</a:t>
            </a:r>
          </a:p>
        </p:txBody>
      </p:sp>
      <p:sp>
        <p:nvSpPr>
          <p:cNvPr id="1039" name="Rectangle 14"/>
          <p:cNvSpPr>
            <a:spLocks noGrp="1" noChangeArrowheads="1"/>
          </p:cNvSpPr>
          <p:nvPr>
            <p:ph type="body" idx="1"/>
          </p:nvPr>
        </p:nvSpPr>
        <p:spPr bwMode="auto">
          <a:xfrm>
            <a:off x="301625" y="1524000"/>
            <a:ext cx="8529638"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pt-BR" smtClean="0"/>
              <a:t>Clique para editar o formato do texto em estrutura de tópicos</a:t>
            </a:r>
          </a:p>
          <a:p>
            <a:pPr lvl="1"/>
            <a:r>
              <a:rPr lang="en-GB" altLang="pt-BR" smtClean="0"/>
              <a:t>Segundo Nível da Estrutura de Tópicos</a:t>
            </a:r>
          </a:p>
          <a:p>
            <a:pPr lvl="2"/>
            <a:r>
              <a:rPr lang="en-GB" altLang="pt-BR" smtClean="0"/>
              <a:t>Terceiro Nível da Estrutura de Tópicos</a:t>
            </a:r>
          </a:p>
          <a:p>
            <a:pPr lvl="3"/>
            <a:r>
              <a:rPr lang="en-GB" altLang="pt-BR" smtClean="0"/>
              <a:t>Quarto Nível da Estrutura de Tópicos</a:t>
            </a:r>
          </a:p>
          <a:p>
            <a:pPr lvl="4"/>
            <a:r>
              <a:rPr lang="en-GB" altLang="pt-BR" smtClean="0"/>
              <a:t>Quinto Nível da Estrutura de Tópicos</a:t>
            </a:r>
          </a:p>
          <a:p>
            <a:pPr lvl="4"/>
            <a:r>
              <a:rPr lang="en-GB" altLang="pt-BR" smtClean="0"/>
              <a:t>Sexto Nível da Estrutura de Tópicos</a:t>
            </a:r>
          </a:p>
          <a:p>
            <a:pPr lvl="4"/>
            <a:r>
              <a:rPr lang="en-GB" altLang="pt-BR" smtClean="0"/>
              <a:t>Sétimo Nível da Estrutura de Tópicos</a:t>
            </a:r>
          </a:p>
          <a:p>
            <a:pPr lvl="4"/>
            <a:r>
              <a:rPr lang="en-GB" altLang="pt-BR" smtClean="0"/>
              <a:t>Oitavo Nível da Estrutura de Tópicos</a:t>
            </a:r>
          </a:p>
          <a:p>
            <a:pPr lvl="4"/>
            <a:r>
              <a:rPr lang="en-GB" altLang="pt-BR" smtClean="0"/>
              <a:t>Nono Nível da Estrutura de Tópicos</a:t>
            </a:r>
          </a:p>
        </p:txBody>
      </p:sp>
    </p:spTree>
    <p:extLst>
      <p:ext uri="{BB962C8B-B14F-4D97-AF65-F5344CB8AC3E}">
        <p14:creationId xmlns:p14="http://schemas.microsoft.com/office/powerpoint/2010/main" val="1804708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2pPr>
      <a:lvl3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3pPr>
      <a:lvl4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4pPr>
      <a:lvl5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5pPr>
      <a:lvl6pPr marL="4572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6pPr>
      <a:lvl7pPr marL="9144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7pPr>
      <a:lvl8pPr marL="13716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8pPr>
      <a:lvl9pPr marL="18288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9pPr>
    </p:titleStyle>
    <p:bodyStyle>
      <a:lvl1pPr marL="268288" indent="-268288" algn="l" defTabSz="449263" rtl="0" eaLnBrk="0" fontAlgn="base" hangingPunct="0">
        <a:spcBef>
          <a:spcPts val="675"/>
        </a:spcBef>
        <a:spcAft>
          <a:spcPct val="0"/>
        </a:spcAft>
        <a:buClr>
          <a:srgbClr val="D16349"/>
        </a:buClr>
        <a:buSzPct val="85000"/>
        <a:buFont typeface="Wingdings 2" pitchFamily="18" charset="2"/>
        <a:buChar char=""/>
        <a:defRPr sz="2700">
          <a:solidFill>
            <a:srgbClr val="000000"/>
          </a:solidFill>
          <a:latin typeface="+mn-lt"/>
          <a:ea typeface="+mn-ea"/>
          <a:cs typeface="+mn-cs"/>
        </a:defRPr>
      </a:lvl1pPr>
      <a:lvl2pPr marL="542925" indent="-269875" algn="l" defTabSz="449263" rtl="0" eaLnBrk="0" fontAlgn="base" hangingPunct="0">
        <a:spcBef>
          <a:spcPts val="550"/>
        </a:spcBef>
        <a:spcAft>
          <a:spcPct val="0"/>
        </a:spcAft>
        <a:buClr>
          <a:srgbClr val="CCB400"/>
        </a:buClr>
        <a:buSzPct val="70000"/>
        <a:buFont typeface="Wingdings" pitchFamily="2" charset="2"/>
        <a:buChar char=""/>
        <a:defRPr sz="2200">
          <a:solidFill>
            <a:srgbClr val="646B86"/>
          </a:solidFill>
          <a:latin typeface="+mn-lt"/>
          <a:ea typeface="+mn-ea"/>
          <a:cs typeface="+mn-cs"/>
        </a:defRPr>
      </a:lvl2pPr>
      <a:lvl3pPr marL="817563" indent="-228600" algn="l" defTabSz="449263" rtl="0" eaLnBrk="0" fontAlgn="base" hangingPunct="0">
        <a:spcBef>
          <a:spcPts val="500"/>
        </a:spcBef>
        <a:spcAft>
          <a:spcPct val="0"/>
        </a:spcAft>
        <a:buClr>
          <a:srgbClr val="8CADAE"/>
        </a:buClr>
        <a:buSzPct val="75000"/>
        <a:buFont typeface="Wingdings 2" pitchFamily="18" charset="2"/>
        <a:buChar char=""/>
        <a:defRPr sz="2000">
          <a:solidFill>
            <a:srgbClr val="000000"/>
          </a:solidFill>
          <a:latin typeface="+mn-lt"/>
          <a:ea typeface="+mn-ea"/>
          <a:cs typeface="+mn-cs"/>
        </a:defRPr>
      </a:lvl3pPr>
      <a:lvl4pPr marL="1092200" indent="-228600" algn="l" defTabSz="449263" rtl="0" eaLnBrk="0" fontAlgn="base" hangingPunct="0">
        <a:spcBef>
          <a:spcPts val="500"/>
        </a:spcBef>
        <a:spcAft>
          <a:spcPct val="0"/>
        </a:spcAft>
        <a:buClr>
          <a:srgbClr val="8C7B70"/>
        </a:buClr>
        <a:buSzPct val="70000"/>
        <a:buFont typeface="Wingdings" pitchFamily="2" charset="2"/>
        <a:buChar char=""/>
        <a:defRPr sz="2000">
          <a:solidFill>
            <a:srgbClr val="646B86"/>
          </a:solidFill>
          <a:latin typeface="+mn-lt"/>
          <a:ea typeface="+mn-ea"/>
          <a:cs typeface="+mn-cs"/>
        </a:defRPr>
      </a:lvl4pPr>
      <a:lvl5pPr marL="13716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5pPr>
      <a:lvl6pPr marL="18288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6pPr>
      <a:lvl7pPr marL="22860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7pPr>
      <a:lvl8pPr marL="27432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8pPr>
      <a:lvl9pPr marL="32004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3075" name="Rectangle 2"/>
          <p:cNvSpPr>
            <a:spLocks noChangeArrowheads="1"/>
          </p:cNvSpPr>
          <p:nvPr/>
        </p:nvSpPr>
        <p:spPr bwMode="auto">
          <a:xfrm>
            <a:off x="0" y="0"/>
            <a:ext cx="9144000" cy="139382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3076" name="Rectangle 3"/>
          <p:cNvSpPr>
            <a:spLocks noChangeArrowheads="1"/>
          </p:cNvSpPr>
          <p:nvPr/>
        </p:nvSpPr>
        <p:spPr bwMode="auto">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3077" name="Rectangle 4"/>
          <p:cNvSpPr>
            <a:spLocks noChangeArrowheads="1"/>
          </p:cNvSpPr>
          <p:nvPr/>
        </p:nvSpPr>
        <p:spPr bwMode="auto">
          <a:xfrm>
            <a:off x="899160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3078" name="Rectangle 5"/>
          <p:cNvSpPr>
            <a:spLocks noChangeArrowheads="1"/>
          </p:cNvSpPr>
          <p:nvPr/>
        </p:nvSpPr>
        <p:spPr bwMode="auto">
          <a:xfrm>
            <a:off x="149225" y="6388100"/>
            <a:ext cx="8832850" cy="309563"/>
          </a:xfrm>
          <a:prstGeom prst="rect">
            <a:avLst/>
          </a:prstGeom>
          <a:solidFill>
            <a:srgbClr val="8CADA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3079" name="Rectangle 6"/>
          <p:cNvSpPr>
            <a:spLocks noChangeArrowheads="1"/>
          </p:cNvSpPr>
          <p:nvPr/>
        </p:nvSpPr>
        <p:spPr bwMode="auto">
          <a:xfrm>
            <a:off x="152400" y="155575"/>
            <a:ext cx="8832850" cy="6546850"/>
          </a:xfrm>
          <a:prstGeom prst="rect">
            <a:avLst/>
          </a:prstGeom>
          <a:noFill/>
          <a:ln w="9360">
            <a:solidFill>
              <a:srgbClr val="7B98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3080" name="Line 7"/>
          <p:cNvSpPr>
            <a:spLocks noChangeShapeType="1"/>
          </p:cNvSpPr>
          <p:nvPr/>
        </p:nvSpPr>
        <p:spPr bwMode="auto">
          <a:xfrm>
            <a:off x="152400" y="1276350"/>
            <a:ext cx="8832850" cy="1588"/>
          </a:xfrm>
          <a:prstGeom prst="line">
            <a:avLst/>
          </a:prstGeom>
          <a:noFill/>
          <a:ln w="9360">
            <a:solidFill>
              <a:srgbClr val="7B9899"/>
            </a:solidFill>
            <a:prstDash val="sysDot"/>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081" name="Oval 8"/>
          <p:cNvSpPr>
            <a:spLocks noChangeArrowheads="1"/>
          </p:cNvSpPr>
          <p:nvPr/>
        </p:nvSpPr>
        <p:spPr bwMode="auto">
          <a:xfrm>
            <a:off x="4267200" y="955675"/>
            <a:ext cx="609600" cy="609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3082" name="Oval 9"/>
          <p:cNvSpPr>
            <a:spLocks noChangeArrowheads="1"/>
          </p:cNvSpPr>
          <p:nvPr/>
        </p:nvSpPr>
        <p:spPr bwMode="auto">
          <a:xfrm>
            <a:off x="4362450" y="1050925"/>
            <a:ext cx="419100" cy="420688"/>
          </a:xfrm>
          <a:prstGeom prst="ellipse">
            <a:avLst/>
          </a:prstGeom>
          <a:solidFill>
            <a:srgbClr val="FFFFFF"/>
          </a:solidFill>
          <a:ln w="50760">
            <a:solidFill>
              <a:srgbClr val="7B9899"/>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3083" name="Rectangle 10"/>
          <p:cNvSpPr>
            <a:spLocks noGrp="1" noChangeArrowheads="1"/>
          </p:cNvSpPr>
          <p:nvPr>
            <p:ph type="title"/>
          </p:nvPr>
        </p:nvSpPr>
        <p:spPr bwMode="auto">
          <a:xfrm>
            <a:off x="301625" y="-115888"/>
            <a:ext cx="8529638"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ltLang="pt-BR" smtClean="0"/>
              <a:t>Clique para editar o formato do título de texto</a:t>
            </a:r>
          </a:p>
        </p:txBody>
      </p:sp>
      <p:sp>
        <p:nvSpPr>
          <p:cNvPr id="3084" name="Rectangle 11"/>
          <p:cNvSpPr>
            <a:spLocks noGrp="1" noChangeArrowheads="1"/>
          </p:cNvSpPr>
          <p:nvPr>
            <p:ph type="body" idx="1"/>
          </p:nvPr>
        </p:nvSpPr>
        <p:spPr bwMode="auto">
          <a:xfrm>
            <a:off x="301625" y="1524000"/>
            <a:ext cx="8529638"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pt-BR" smtClean="0"/>
              <a:t>Clique para editar o formato do texto em estrutura de tópicos</a:t>
            </a:r>
          </a:p>
          <a:p>
            <a:pPr lvl="1"/>
            <a:r>
              <a:rPr lang="en-GB" altLang="pt-BR" smtClean="0"/>
              <a:t>Segundo Nível da Estrutura de Tópicos</a:t>
            </a:r>
          </a:p>
          <a:p>
            <a:pPr lvl="2"/>
            <a:r>
              <a:rPr lang="en-GB" altLang="pt-BR" smtClean="0"/>
              <a:t>Terceiro Nível da Estrutura de Tópicos</a:t>
            </a:r>
          </a:p>
          <a:p>
            <a:pPr lvl="3"/>
            <a:r>
              <a:rPr lang="en-GB" altLang="pt-BR" smtClean="0"/>
              <a:t>Quarto Nível da Estrutura de Tópicos</a:t>
            </a:r>
          </a:p>
          <a:p>
            <a:pPr lvl="4"/>
            <a:r>
              <a:rPr lang="en-GB" altLang="pt-BR" smtClean="0"/>
              <a:t>Quinto Nível da Estrutura de Tópicos</a:t>
            </a:r>
          </a:p>
          <a:p>
            <a:pPr lvl="4"/>
            <a:r>
              <a:rPr lang="en-GB" altLang="pt-BR" smtClean="0"/>
              <a:t>Sexto Nível da Estrutura de Tópicos</a:t>
            </a:r>
          </a:p>
          <a:p>
            <a:pPr lvl="4"/>
            <a:r>
              <a:rPr lang="en-GB" altLang="pt-BR" smtClean="0"/>
              <a:t>Sétimo Nível da Estrutura de Tópicos</a:t>
            </a:r>
          </a:p>
          <a:p>
            <a:pPr lvl="4"/>
            <a:r>
              <a:rPr lang="en-GB" altLang="pt-BR" smtClean="0"/>
              <a:t>Oitavo Nível da Estrutura de Tópicos</a:t>
            </a:r>
          </a:p>
          <a:p>
            <a:pPr lvl="4"/>
            <a:r>
              <a:rPr lang="en-GB" altLang="pt-BR" smtClean="0"/>
              <a:t>Nono Nível da Estrutura de Tópicos</a:t>
            </a:r>
          </a:p>
        </p:txBody>
      </p:sp>
      <p:sp>
        <p:nvSpPr>
          <p:cNvPr id="2" name="Rectangle 12"/>
          <p:cNvSpPr>
            <a:spLocks noGrp="1" noChangeArrowheads="1"/>
          </p:cNvSpPr>
          <p:nvPr>
            <p:ph type="dt"/>
          </p:nvPr>
        </p:nvSpPr>
        <p:spPr bwMode="auto">
          <a:xfrm>
            <a:off x="5791200" y="6405563"/>
            <a:ext cx="3040063" cy="360362"/>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FFFFFF"/>
              </a:buClr>
              <a:tabLst>
                <a:tab pos="723900" algn="l"/>
                <a:tab pos="1447800" algn="l"/>
                <a:tab pos="2171700" algn="l"/>
                <a:tab pos="2895600" algn="l"/>
              </a:tabLst>
              <a:defRPr sz="1400">
                <a:solidFill>
                  <a:srgbClr val="FFFFFF"/>
                </a:solidFill>
              </a:defRPr>
            </a:lvl1pPr>
          </a:lstStyle>
          <a:p>
            <a:pPr defTabSz="449263" fontAlgn="base">
              <a:spcBef>
                <a:spcPct val="0"/>
              </a:spcBef>
              <a:spcAft>
                <a:spcPct val="0"/>
              </a:spcAft>
              <a:buSzPct val="100000"/>
              <a:buFont typeface="Times New Roman" pitchFamily="18" charset="0"/>
              <a:buNone/>
              <a:defRPr/>
            </a:pPr>
            <a:r>
              <a:rPr lang="en-GB">
                <a:latin typeface="Times New Roman" pitchFamily="18" charset="0"/>
              </a:rPr>
              <a:t>27/05/08</a:t>
            </a:r>
          </a:p>
        </p:txBody>
      </p:sp>
      <p:sp>
        <p:nvSpPr>
          <p:cNvPr id="3086" name="Text Box 13"/>
          <p:cNvSpPr txBox="1">
            <a:spLocks noChangeArrowheads="1"/>
          </p:cNvSpPr>
          <p:nvPr/>
        </p:nvSpPr>
        <p:spPr bwMode="auto">
          <a:xfrm>
            <a:off x="304800" y="6410325"/>
            <a:ext cx="3581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smtClean="0">
              <a:solidFill>
                <a:srgbClr val="FFFFFF"/>
              </a:solidFill>
            </a:endParaRPr>
          </a:p>
        </p:txBody>
      </p:sp>
      <p:sp>
        <p:nvSpPr>
          <p:cNvPr id="3" name="Rectangle 14"/>
          <p:cNvSpPr>
            <a:spLocks noGrp="1" noChangeArrowheads="1"/>
          </p:cNvSpPr>
          <p:nvPr>
            <p:ph type="sldNum"/>
          </p:nvPr>
        </p:nvSpPr>
        <p:spPr bwMode="auto">
          <a:xfrm>
            <a:off x="4362450" y="1027113"/>
            <a:ext cx="452438" cy="436562"/>
          </a:xfrm>
          <a:prstGeom prst="rect">
            <a:avLst/>
          </a:prstGeom>
          <a:noFill/>
          <a:ln w="9525">
            <a:noFill/>
            <a:round/>
            <a:headEnd/>
            <a:tailEnd/>
          </a:ln>
          <a:effectLst/>
        </p:spPr>
        <p:txBody>
          <a:bodyPr vert="horz" wrap="square" lIns="45720" tIns="46800" rIns="45720" bIns="46800" numCol="1" anchor="ctr" anchorCtr="0" compatLnSpc="1">
            <a:prstTxWarp prst="textNoShape">
              <a:avLst/>
            </a:prstTxWarp>
          </a:bodyPr>
          <a:lstStyle>
            <a:lvl1pPr algn="ctr">
              <a:buClr>
                <a:srgbClr val="7B9899"/>
              </a:buClr>
              <a:defRPr sz="1600">
                <a:solidFill>
                  <a:srgbClr val="7B9899"/>
                </a:solidFill>
              </a:defRPr>
            </a:lvl1pPr>
          </a:lstStyle>
          <a:p>
            <a:pPr defTabSz="449263" fontAlgn="base">
              <a:spcBef>
                <a:spcPct val="0"/>
              </a:spcBef>
              <a:spcAft>
                <a:spcPct val="0"/>
              </a:spcAft>
              <a:buSzPct val="100000"/>
              <a:buFont typeface="Times New Roman" pitchFamily="18" charset="0"/>
              <a:buNone/>
              <a:defRPr/>
            </a:pPr>
            <a:fld id="{AEC77D94-CCE8-4B37-B439-4C28A656E9DD}" type="slidenum">
              <a:rPr lang="en-GB">
                <a:latin typeface="Times New Roman" pitchFamily="18" charset="0"/>
              </a:rPr>
              <a:pPr defTabSz="449263" fontAlgn="base">
                <a:spcBef>
                  <a:spcPct val="0"/>
                </a:spcBef>
                <a:spcAft>
                  <a:spcPct val="0"/>
                </a:spcAft>
                <a:buSzPct val="100000"/>
                <a:buFont typeface="Times New Roman" pitchFamily="18" charset="0"/>
                <a:buNone/>
                <a:defRPr/>
              </a:pPr>
              <a:t>‹nº›</a:t>
            </a:fld>
            <a:endParaRPr lang="en-GB">
              <a:latin typeface="Times New Roman" pitchFamily="18" charset="0"/>
            </a:endParaRPr>
          </a:p>
        </p:txBody>
      </p:sp>
    </p:spTree>
    <p:extLst>
      <p:ext uri="{BB962C8B-B14F-4D97-AF65-F5344CB8AC3E}">
        <p14:creationId xmlns:p14="http://schemas.microsoft.com/office/powerpoint/2010/main" val="25018204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2pPr>
      <a:lvl3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3pPr>
      <a:lvl4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4pPr>
      <a:lvl5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5pPr>
      <a:lvl6pPr marL="4572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6pPr>
      <a:lvl7pPr marL="9144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7pPr>
      <a:lvl8pPr marL="13716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8pPr>
      <a:lvl9pPr marL="18288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9pPr>
    </p:titleStyle>
    <p:bodyStyle>
      <a:lvl1pPr marL="268288" indent="-268288" algn="l" defTabSz="449263" rtl="0" eaLnBrk="0" fontAlgn="base" hangingPunct="0">
        <a:spcBef>
          <a:spcPts val="675"/>
        </a:spcBef>
        <a:spcAft>
          <a:spcPct val="0"/>
        </a:spcAft>
        <a:buClr>
          <a:srgbClr val="D16349"/>
        </a:buClr>
        <a:buSzPct val="85000"/>
        <a:buFont typeface="Wingdings 2" pitchFamily="18" charset="2"/>
        <a:buChar char=""/>
        <a:defRPr sz="2700">
          <a:solidFill>
            <a:srgbClr val="000000"/>
          </a:solidFill>
          <a:latin typeface="+mn-lt"/>
          <a:ea typeface="+mn-ea"/>
          <a:cs typeface="+mn-cs"/>
        </a:defRPr>
      </a:lvl1pPr>
      <a:lvl2pPr marL="542925" indent="-269875" algn="l" defTabSz="449263" rtl="0" eaLnBrk="0" fontAlgn="base" hangingPunct="0">
        <a:spcBef>
          <a:spcPts val="550"/>
        </a:spcBef>
        <a:spcAft>
          <a:spcPct val="0"/>
        </a:spcAft>
        <a:buClr>
          <a:srgbClr val="CCB400"/>
        </a:buClr>
        <a:buSzPct val="70000"/>
        <a:buFont typeface="Wingdings" pitchFamily="2" charset="2"/>
        <a:buChar char=""/>
        <a:defRPr sz="2200">
          <a:solidFill>
            <a:srgbClr val="646B86"/>
          </a:solidFill>
          <a:latin typeface="+mn-lt"/>
          <a:ea typeface="+mn-ea"/>
          <a:cs typeface="+mn-cs"/>
        </a:defRPr>
      </a:lvl2pPr>
      <a:lvl3pPr marL="817563" indent="-228600" algn="l" defTabSz="449263" rtl="0" eaLnBrk="0" fontAlgn="base" hangingPunct="0">
        <a:spcBef>
          <a:spcPts val="500"/>
        </a:spcBef>
        <a:spcAft>
          <a:spcPct val="0"/>
        </a:spcAft>
        <a:buClr>
          <a:srgbClr val="8CADAE"/>
        </a:buClr>
        <a:buSzPct val="75000"/>
        <a:buFont typeface="Wingdings 2" pitchFamily="18" charset="2"/>
        <a:buChar char=""/>
        <a:defRPr sz="2000">
          <a:solidFill>
            <a:srgbClr val="000000"/>
          </a:solidFill>
          <a:latin typeface="+mn-lt"/>
          <a:ea typeface="+mn-ea"/>
          <a:cs typeface="+mn-cs"/>
        </a:defRPr>
      </a:lvl3pPr>
      <a:lvl4pPr marL="1092200" indent="-228600" algn="l" defTabSz="449263" rtl="0" eaLnBrk="0" fontAlgn="base" hangingPunct="0">
        <a:spcBef>
          <a:spcPts val="500"/>
        </a:spcBef>
        <a:spcAft>
          <a:spcPct val="0"/>
        </a:spcAft>
        <a:buClr>
          <a:srgbClr val="8C7B70"/>
        </a:buClr>
        <a:buSzPct val="70000"/>
        <a:buFont typeface="Wingdings" pitchFamily="2" charset="2"/>
        <a:buChar char=""/>
        <a:defRPr sz="2000">
          <a:solidFill>
            <a:srgbClr val="646B86"/>
          </a:solidFill>
          <a:latin typeface="+mn-lt"/>
          <a:ea typeface="+mn-ea"/>
          <a:cs typeface="+mn-cs"/>
        </a:defRPr>
      </a:lvl4pPr>
      <a:lvl5pPr marL="13716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5pPr>
      <a:lvl6pPr marL="18288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6pPr>
      <a:lvl7pPr marL="22860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7pPr>
      <a:lvl8pPr marL="27432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8pPr>
      <a:lvl9pPr marL="32004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2051" name="Rectangle 2"/>
          <p:cNvSpPr>
            <a:spLocks noChangeArrowheads="1"/>
          </p:cNvSpPr>
          <p:nvPr/>
        </p:nvSpPr>
        <p:spPr bwMode="auto">
          <a:xfrm>
            <a:off x="8991600" y="3175"/>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2052" name="Rectangle 3"/>
          <p:cNvSpPr>
            <a:spLocks noChangeArrowheads="1"/>
          </p:cNvSpPr>
          <p:nvPr/>
        </p:nvSpPr>
        <p:spPr bwMode="auto">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2053" name="Rectangle 4"/>
          <p:cNvSpPr>
            <a:spLocks noChangeArrowheads="1"/>
          </p:cNvSpPr>
          <p:nvPr/>
        </p:nvSpPr>
        <p:spPr bwMode="auto">
          <a:xfrm>
            <a:off x="0" y="0"/>
            <a:ext cx="9144000" cy="25146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2054" name="Rectangle 5"/>
          <p:cNvSpPr>
            <a:spLocks noChangeArrowheads="1"/>
          </p:cNvSpPr>
          <p:nvPr/>
        </p:nvSpPr>
        <p:spPr bwMode="auto">
          <a:xfrm>
            <a:off x="146050" y="6391275"/>
            <a:ext cx="8832850" cy="309563"/>
          </a:xfrm>
          <a:prstGeom prst="rect">
            <a:avLst/>
          </a:prstGeom>
          <a:solidFill>
            <a:srgbClr val="8CADA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2055" name="Line 6"/>
          <p:cNvSpPr>
            <a:spLocks noChangeShapeType="1"/>
          </p:cNvSpPr>
          <p:nvPr/>
        </p:nvSpPr>
        <p:spPr bwMode="auto">
          <a:xfrm>
            <a:off x="155575" y="2419350"/>
            <a:ext cx="8832850" cy="1588"/>
          </a:xfrm>
          <a:prstGeom prst="line">
            <a:avLst/>
          </a:prstGeom>
          <a:noFill/>
          <a:ln w="11520">
            <a:solidFill>
              <a:srgbClr val="7B9899"/>
            </a:solidFill>
            <a:prstDash val="sysDot"/>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2056" name="Rectangle 7"/>
          <p:cNvSpPr>
            <a:spLocks noChangeArrowheads="1"/>
          </p:cNvSpPr>
          <p:nvPr/>
        </p:nvSpPr>
        <p:spPr bwMode="auto">
          <a:xfrm>
            <a:off x="152400" y="152400"/>
            <a:ext cx="8832850" cy="6546850"/>
          </a:xfrm>
          <a:prstGeom prst="rect">
            <a:avLst/>
          </a:prstGeom>
          <a:noFill/>
          <a:ln w="9360">
            <a:solidFill>
              <a:srgbClr val="7B98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2057" name="Oval 8"/>
          <p:cNvSpPr>
            <a:spLocks noChangeArrowheads="1"/>
          </p:cNvSpPr>
          <p:nvPr/>
        </p:nvSpPr>
        <p:spPr bwMode="auto">
          <a:xfrm>
            <a:off x="4267200" y="2114550"/>
            <a:ext cx="609600" cy="609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2058" name="Oval 9"/>
          <p:cNvSpPr>
            <a:spLocks noChangeArrowheads="1"/>
          </p:cNvSpPr>
          <p:nvPr/>
        </p:nvSpPr>
        <p:spPr bwMode="auto">
          <a:xfrm>
            <a:off x="4362450" y="2209800"/>
            <a:ext cx="419100" cy="420688"/>
          </a:xfrm>
          <a:prstGeom prst="ellipse">
            <a:avLst/>
          </a:prstGeom>
          <a:solidFill>
            <a:srgbClr val="FFFFFF"/>
          </a:solidFill>
          <a:ln w="50760">
            <a:solidFill>
              <a:srgbClr val="7B9899"/>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2059" name="Rectangle 10"/>
          <p:cNvSpPr>
            <a:spLocks noGrp="1" noChangeArrowheads="1"/>
          </p:cNvSpPr>
          <p:nvPr>
            <p:ph type="title"/>
          </p:nvPr>
        </p:nvSpPr>
        <p:spPr bwMode="auto">
          <a:xfrm>
            <a:off x="301625" y="-115888"/>
            <a:ext cx="8529638"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ltLang="pt-BR" smtClean="0"/>
              <a:t>Clique para editar o formato do título de texto</a:t>
            </a:r>
          </a:p>
        </p:txBody>
      </p:sp>
      <p:sp>
        <p:nvSpPr>
          <p:cNvPr id="2060" name="Rectangle 11"/>
          <p:cNvSpPr>
            <a:spLocks noGrp="1" noChangeArrowheads="1"/>
          </p:cNvSpPr>
          <p:nvPr>
            <p:ph type="body" idx="1"/>
          </p:nvPr>
        </p:nvSpPr>
        <p:spPr bwMode="auto">
          <a:xfrm>
            <a:off x="301625" y="1524000"/>
            <a:ext cx="8529638"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pt-BR" smtClean="0"/>
              <a:t>Clique para editar o formato do texto em estrutura de tópicos</a:t>
            </a:r>
          </a:p>
          <a:p>
            <a:pPr lvl="1"/>
            <a:r>
              <a:rPr lang="en-GB" altLang="pt-BR" smtClean="0"/>
              <a:t>Segundo Nível da Estrutura de Tópicos</a:t>
            </a:r>
          </a:p>
          <a:p>
            <a:pPr lvl="2"/>
            <a:r>
              <a:rPr lang="en-GB" altLang="pt-BR" smtClean="0"/>
              <a:t>Terceiro Nível da Estrutura de Tópicos</a:t>
            </a:r>
          </a:p>
          <a:p>
            <a:pPr lvl="3"/>
            <a:r>
              <a:rPr lang="en-GB" altLang="pt-BR" smtClean="0"/>
              <a:t>Quarto Nível da Estrutura de Tópicos</a:t>
            </a:r>
          </a:p>
          <a:p>
            <a:pPr lvl="4"/>
            <a:r>
              <a:rPr lang="en-GB" altLang="pt-BR" smtClean="0"/>
              <a:t>Quinto Nível da Estrutura de Tópicos</a:t>
            </a:r>
          </a:p>
          <a:p>
            <a:pPr lvl="4"/>
            <a:r>
              <a:rPr lang="en-GB" altLang="pt-BR" smtClean="0"/>
              <a:t>Sexto Nível da Estrutura de Tópicos</a:t>
            </a:r>
          </a:p>
          <a:p>
            <a:pPr lvl="4"/>
            <a:r>
              <a:rPr lang="en-GB" altLang="pt-BR" smtClean="0"/>
              <a:t>Sétimo Nível da Estrutura de Tópicos</a:t>
            </a:r>
          </a:p>
          <a:p>
            <a:pPr lvl="4"/>
            <a:r>
              <a:rPr lang="en-GB" altLang="pt-BR" smtClean="0"/>
              <a:t>Oitavo Nível da Estrutura de Tópicos</a:t>
            </a:r>
          </a:p>
          <a:p>
            <a:pPr lvl="4"/>
            <a:r>
              <a:rPr lang="en-GB" altLang="pt-BR" smtClean="0"/>
              <a:t>Nono Nível da Estrutura de Tópicos</a:t>
            </a:r>
          </a:p>
        </p:txBody>
      </p:sp>
      <p:sp>
        <p:nvSpPr>
          <p:cNvPr id="2" name="Rectangle 12"/>
          <p:cNvSpPr>
            <a:spLocks noGrp="1" noChangeArrowheads="1"/>
          </p:cNvSpPr>
          <p:nvPr>
            <p:ph type="dt"/>
          </p:nvPr>
        </p:nvSpPr>
        <p:spPr bwMode="auto">
          <a:xfrm>
            <a:off x="5791200" y="6405563"/>
            <a:ext cx="3040063" cy="360362"/>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FFFFFF"/>
              </a:buClr>
              <a:tabLst>
                <a:tab pos="723900" algn="l"/>
                <a:tab pos="1447800" algn="l"/>
                <a:tab pos="2171700" algn="l"/>
                <a:tab pos="2895600" algn="l"/>
              </a:tabLst>
              <a:defRPr sz="1400">
                <a:solidFill>
                  <a:srgbClr val="FFFFFF"/>
                </a:solidFill>
              </a:defRPr>
            </a:lvl1pPr>
          </a:lstStyle>
          <a:p>
            <a:pPr defTabSz="449263" fontAlgn="base">
              <a:spcBef>
                <a:spcPct val="0"/>
              </a:spcBef>
              <a:spcAft>
                <a:spcPct val="0"/>
              </a:spcAft>
              <a:buSzPct val="100000"/>
              <a:buFont typeface="Times New Roman" pitchFamily="18" charset="0"/>
              <a:buNone/>
              <a:defRPr/>
            </a:pPr>
            <a:r>
              <a:rPr lang="en-GB">
                <a:latin typeface="Times New Roman" pitchFamily="18" charset="0"/>
              </a:rPr>
              <a:t>27/05/08</a:t>
            </a:r>
          </a:p>
        </p:txBody>
      </p:sp>
      <p:sp>
        <p:nvSpPr>
          <p:cNvPr id="2062" name="Text Box 13"/>
          <p:cNvSpPr txBox="1">
            <a:spLocks noChangeArrowheads="1"/>
          </p:cNvSpPr>
          <p:nvPr/>
        </p:nvSpPr>
        <p:spPr bwMode="auto">
          <a:xfrm>
            <a:off x="304800" y="6410325"/>
            <a:ext cx="3581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smtClean="0">
              <a:solidFill>
                <a:srgbClr val="FFFFFF"/>
              </a:solidFill>
            </a:endParaRPr>
          </a:p>
        </p:txBody>
      </p:sp>
      <p:sp>
        <p:nvSpPr>
          <p:cNvPr id="3" name="Rectangle 14"/>
          <p:cNvSpPr>
            <a:spLocks noGrp="1" noChangeArrowheads="1"/>
          </p:cNvSpPr>
          <p:nvPr>
            <p:ph type="sldNum"/>
          </p:nvPr>
        </p:nvSpPr>
        <p:spPr bwMode="auto">
          <a:xfrm>
            <a:off x="4343400" y="2198688"/>
            <a:ext cx="452438" cy="436562"/>
          </a:xfrm>
          <a:prstGeom prst="rect">
            <a:avLst/>
          </a:prstGeom>
          <a:noFill/>
          <a:ln w="9525">
            <a:noFill/>
            <a:round/>
            <a:headEnd/>
            <a:tailEnd/>
          </a:ln>
          <a:effectLst/>
        </p:spPr>
        <p:txBody>
          <a:bodyPr vert="horz" wrap="square" lIns="45720" tIns="46800" rIns="45720" bIns="46800" numCol="1" anchor="ctr" anchorCtr="0" compatLnSpc="1">
            <a:prstTxWarp prst="textNoShape">
              <a:avLst/>
            </a:prstTxWarp>
          </a:bodyPr>
          <a:lstStyle>
            <a:lvl1pPr algn="ctr">
              <a:buClr>
                <a:srgbClr val="7B9899"/>
              </a:buClr>
              <a:defRPr sz="1600">
                <a:solidFill>
                  <a:srgbClr val="7B9899"/>
                </a:solidFill>
              </a:defRPr>
            </a:lvl1pPr>
          </a:lstStyle>
          <a:p>
            <a:pPr defTabSz="449263" fontAlgn="base">
              <a:spcBef>
                <a:spcPct val="0"/>
              </a:spcBef>
              <a:spcAft>
                <a:spcPct val="0"/>
              </a:spcAft>
              <a:buSzPct val="100000"/>
              <a:buFont typeface="Times New Roman" pitchFamily="18" charset="0"/>
              <a:buNone/>
              <a:defRPr/>
            </a:pPr>
            <a:fld id="{DBA53949-F9B9-417C-8A23-208192D270B4}" type="slidenum">
              <a:rPr lang="en-GB">
                <a:latin typeface="Times New Roman" pitchFamily="18" charset="0"/>
              </a:rPr>
              <a:pPr defTabSz="449263" fontAlgn="base">
                <a:spcBef>
                  <a:spcPct val="0"/>
                </a:spcBef>
                <a:spcAft>
                  <a:spcPct val="0"/>
                </a:spcAft>
                <a:buSzPct val="100000"/>
                <a:buFont typeface="Times New Roman" pitchFamily="18" charset="0"/>
                <a:buNone/>
                <a:defRPr/>
              </a:pPr>
              <a:t>‹nº›</a:t>
            </a:fld>
            <a:endParaRPr lang="en-GB">
              <a:latin typeface="Times New Roman" pitchFamily="18" charset="0"/>
            </a:endParaRPr>
          </a:p>
        </p:txBody>
      </p:sp>
    </p:spTree>
    <p:extLst>
      <p:ext uri="{BB962C8B-B14F-4D97-AF65-F5344CB8AC3E}">
        <p14:creationId xmlns:p14="http://schemas.microsoft.com/office/powerpoint/2010/main" val="26160873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p:txStyles>
    <p:titleStyle>
      <a:lvl1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2pPr>
      <a:lvl3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3pPr>
      <a:lvl4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4pPr>
      <a:lvl5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5pPr>
      <a:lvl6pPr marL="4572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6pPr>
      <a:lvl7pPr marL="9144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7pPr>
      <a:lvl8pPr marL="13716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8pPr>
      <a:lvl9pPr marL="18288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9pPr>
    </p:titleStyle>
    <p:bodyStyle>
      <a:lvl1pPr marL="268288" indent="-268288" algn="l" defTabSz="449263" rtl="0" eaLnBrk="0" fontAlgn="base" hangingPunct="0">
        <a:spcBef>
          <a:spcPts val="675"/>
        </a:spcBef>
        <a:spcAft>
          <a:spcPct val="0"/>
        </a:spcAft>
        <a:buClr>
          <a:srgbClr val="D16349"/>
        </a:buClr>
        <a:buSzPct val="85000"/>
        <a:buFont typeface="Wingdings 2" pitchFamily="18" charset="2"/>
        <a:buChar char=""/>
        <a:defRPr sz="2700">
          <a:solidFill>
            <a:srgbClr val="000000"/>
          </a:solidFill>
          <a:latin typeface="+mn-lt"/>
          <a:ea typeface="+mn-ea"/>
          <a:cs typeface="+mn-cs"/>
        </a:defRPr>
      </a:lvl1pPr>
      <a:lvl2pPr marL="542925" indent="-269875" algn="l" defTabSz="449263" rtl="0" eaLnBrk="0" fontAlgn="base" hangingPunct="0">
        <a:spcBef>
          <a:spcPts val="550"/>
        </a:spcBef>
        <a:spcAft>
          <a:spcPct val="0"/>
        </a:spcAft>
        <a:buClr>
          <a:srgbClr val="CCB400"/>
        </a:buClr>
        <a:buSzPct val="70000"/>
        <a:buFont typeface="Wingdings" pitchFamily="2" charset="2"/>
        <a:buChar char=""/>
        <a:defRPr sz="2200">
          <a:solidFill>
            <a:srgbClr val="646B86"/>
          </a:solidFill>
          <a:latin typeface="+mn-lt"/>
          <a:ea typeface="+mn-ea"/>
          <a:cs typeface="+mn-cs"/>
        </a:defRPr>
      </a:lvl2pPr>
      <a:lvl3pPr marL="817563" indent="-228600" algn="l" defTabSz="449263" rtl="0" eaLnBrk="0" fontAlgn="base" hangingPunct="0">
        <a:spcBef>
          <a:spcPts val="500"/>
        </a:spcBef>
        <a:spcAft>
          <a:spcPct val="0"/>
        </a:spcAft>
        <a:buClr>
          <a:srgbClr val="8CADAE"/>
        </a:buClr>
        <a:buSzPct val="75000"/>
        <a:buFont typeface="Wingdings 2" pitchFamily="18" charset="2"/>
        <a:buChar char=""/>
        <a:defRPr sz="2000">
          <a:solidFill>
            <a:srgbClr val="000000"/>
          </a:solidFill>
          <a:latin typeface="+mn-lt"/>
          <a:ea typeface="+mn-ea"/>
          <a:cs typeface="+mn-cs"/>
        </a:defRPr>
      </a:lvl3pPr>
      <a:lvl4pPr marL="1092200" indent="-228600" algn="l" defTabSz="449263" rtl="0" eaLnBrk="0" fontAlgn="base" hangingPunct="0">
        <a:spcBef>
          <a:spcPts val="500"/>
        </a:spcBef>
        <a:spcAft>
          <a:spcPct val="0"/>
        </a:spcAft>
        <a:buClr>
          <a:srgbClr val="8C7B70"/>
        </a:buClr>
        <a:buSzPct val="70000"/>
        <a:buFont typeface="Wingdings" pitchFamily="2" charset="2"/>
        <a:buChar char=""/>
        <a:defRPr sz="2000">
          <a:solidFill>
            <a:srgbClr val="646B86"/>
          </a:solidFill>
          <a:latin typeface="+mn-lt"/>
          <a:ea typeface="+mn-ea"/>
          <a:cs typeface="+mn-cs"/>
        </a:defRPr>
      </a:lvl4pPr>
      <a:lvl5pPr marL="13716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5pPr>
      <a:lvl6pPr marL="18288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6pPr>
      <a:lvl7pPr marL="22860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7pPr>
      <a:lvl8pPr marL="27432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8pPr>
      <a:lvl9pPr marL="32004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5123" name="Rectangle 2"/>
          <p:cNvSpPr>
            <a:spLocks noChangeArrowheads="1"/>
          </p:cNvSpPr>
          <p:nvPr/>
        </p:nvSpPr>
        <p:spPr bwMode="auto">
          <a:xfrm>
            <a:off x="0" y="0"/>
            <a:ext cx="9144000" cy="139382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5124" name="Rectangle 3"/>
          <p:cNvSpPr>
            <a:spLocks noChangeArrowheads="1"/>
          </p:cNvSpPr>
          <p:nvPr/>
        </p:nvSpPr>
        <p:spPr bwMode="auto">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5125" name="Rectangle 4"/>
          <p:cNvSpPr>
            <a:spLocks noChangeArrowheads="1"/>
          </p:cNvSpPr>
          <p:nvPr/>
        </p:nvSpPr>
        <p:spPr bwMode="auto">
          <a:xfrm>
            <a:off x="899160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5126" name="Rectangle 5"/>
          <p:cNvSpPr>
            <a:spLocks noChangeArrowheads="1"/>
          </p:cNvSpPr>
          <p:nvPr/>
        </p:nvSpPr>
        <p:spPr bwMode="auto">
          <a:xfrm>
            <a:off x="149225" y="6388100"/>
            <a:ext cx="8832850" cy="309563"/>
          </a:xfrm>
          <a:prstGeom prst="rect">
            <a:avLst/>
          </a:prstGeom>
          <a:solidFill>
            <a:srgbClr val="8CADA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5127" name="Rectangle 6"/>
          <p:cNvSpPr>
            <a:spLocks noChangeArrowheads="1"/>
          </p:cNvSpPr>
          <p:nvPr/>
        </p:nvSpPr>
        <p:spPr bwMode="auto">
          <a:xfrm>
            <a:off x="152400" y="155575"/>
            <a:ext cx="8832850" cy="6546850"/>
          </a:xfrm>
          <a:prstGeom prst="rect">
            <a:avLst/>
          </a:prstGeom>
          <a:noFill/>
          <a:ln w="9360">
            <a:solidFill>
              <a:srgbClr val="7B98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5128" name="Line 7"/>
          <p:cNvSpPr>
            <a:spLocks noChangeShapeType="1"/>
          </p:cNvSpPr>
          <p:nvPr/>
        </p:nvSpPr>
        <p:spPr bwMode="auto">
          <a:xfrm>
            <a:off x="152400" y="1276350"/>
            <a:ext cx="8832850" cy="1588"/>
          </a:xfrm>
          <a:prstGeom prst="line">
            <a:avLst/>
          </a:prstGeom>
          <a:noFill/>
          <a:ln w="9360">
            <a:solidFill>
              <a:srgbClr val="7B9899"/>
            </a:solidFill>
            <a:prstDash val="sysDot"/>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5129" name="Oval 8"/>
          <p:cNvSpPr>
            <a:spLocks noChangeArrowheads="1"/>
          </p:cNvSpPr>
          <p:nvPr/>
        </p:nvSpPr>
        <p:spPr bwMode="auto">
          <a:xfrm>
            <a:off x="4267200" y="955675"/>
            <a:ext cx="609600" cy="609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5130" name="Oval 9"/>
          <p:cNvSpPr>
            <a:spLocks noChangeArrowheads="1"/>
          </p:cNvSpPr>
          <p:nvPr/>
        </p:nvSpPr>
        <p:spPr bwMode="auto">
          <a:xfrm>
            <a:off x="4362450" y="1050925"/>
            <a:ext cx="419100" cy="420688"/>
          </a:xfrm>
          <a:prstGeom prst="ellipse">
            <a:avLst/>
          </a:prstGeom>
          <a:solidFill>
            <a:srgbClr val="FFFFFF"/>
          </a:solidFill>
          <a:ln w="50760">
            <a:solidFill>
              <a:srgbClr val="7B9899"/>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5131" name="Line 10"/>
          <p:cNvSpPr>
            <a:spLocks noChangeShapeType="1"/>
          </p:cNvSpPr>
          <p:nvPr/>
        </p:nvSpPr>
        <p:spPr bwMode="auto">
          <a:xfrm flipV="1">
            <a:off x="4562475" y="1571625"/>
            <a:ext cx="9525" cy="4827588"/>
          </a:xfrm>
          <a:prstGeom prst="line">
            <a:avLst/>
          </a:prstGeom>
          <a:noFill/>
          <a:ln w="9360">
            <a:solidFill>
              <a:srgbClr val="646B86"/>
            </a:solidFill>
            <a:prstDash val="sysDot"/>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5132" name="Rectangle 11"/>
          <p:cNvSpPr>
            <a:spLocks noGrp="1" noChangeArrowheads="1"/>
          </p:cNvSpPr>
          <p:nvPr>
            <p:ph type="title"/>
          </p:nvPr>
        </p:nvSpPr>
        <p:spPr bwMode="auto">
          <a:xfrm>
            <a:off x="301625" y="-115888"/>
            <a:ext cx="8529638"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ltLang="pt-BR" smtClean="0"/>
              <a:t>Clique para editar o formato do título de texto</a:t>
            </a:r>
          </a:p>
        </p:txBody>
      </p:sp>
      <p:sp>
        <p:nvSpPr>
          <p:cNvPr id="5133" name="Rectangle 12"/>
          <p:cNvSpPr>
            <a:spLocks noGrp="1" noChangeArrowheads="1"/>
          </p:cNvSpPr>
          <p:nvPr>
            <p:ph type="body" idx="1"/>
          </p:nvPr>
        </p:nvSpPr>
        <p:spPr bwMode="auto">
          <a:xfrm>
            <a:off x="301625" y="1524000"/>
            <a:ext cx="8529638"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pt-BR" smtClean="0"/>
              <a:t>Clique para editar o formato do texto em estrutura de tópicos</a:t>
            </a:r>
          </a:p>
          <a:p>
            <a:pPr lvl="1"/>
            <a:r>
              <a:rPr lang="en-GB" altLang="pt-BR" smtClean="0"/>
              <a:t>Segundo Nível da Estrutura de Tópicos</a:t>
            </a:r>
          </a:p>
          <a:p>
            <a:pPr lvl="2"/>
            <a:r>
              <a:rPr lang="en-GB" altLang="pt-BR" smtClean="0"/>
              <a:t>Terceiro Nível da Estrutura de Tópicos</a:t>
            </a:r>
          </a:p>
          <a:p>
            <a:pPr lvl="3"/>
            <a:r>
              <a:rPr lang="en-GB" altLang="pt-BR" smtClean="0"/>
              <a:t>Quarto Nível da Estrutura de Tópicos</a:t>
            </a:r>
          </a:p>
          <a:p>
            <a:pPr lvl="4"/>
            <a:r>
              <a:rPr lang="en-GB" altLang="pt-BR" smtClean="0"/>
              <a:t>Quinto Nível da Estrutura de Tópicos</a:t>
            </a:r>
          </a:p>
          <a:p>
            <a:pPr lvl="4"/>
            <a:r>
              <a:rPr lang="en-GB" altLang="pt-BR" smtClean="0"/>
              <a:t>Sexto Nível da Estrutura de Tópicos</a:t>
            </a:r>
          </a:p>
          <a:p>
            <a:pPr lvl="4"/>
            <a:r>
              <a:rPr lang="en-GB" altLang="pt-BR" smtClean="0"/>
              <a:t>Sétimo Nível da Estrutura de Tópicos</a:t>
            </a:r>
          </a:p>
          <a:p>
            <a:pPr lvl="4"/>
            <a:r>
              <a:rPr lang="en-GB" altLang="pt-BR" smtClean="0"/>
              <a:t>Oitavo Nível da Estrutura de Tópicos</a:t>
            </a:r>
          </a:p>
          <a:p>
            <a:pPr lvl="4"/>
            <a:r>
              <a:rPr lang="en-GB" altLang="pt-BR" smtClean="0"/>
              <a:t>Nono Nível da Estrutura de Tópicos</a:t>
            </a:r>
          </a:p>
        </p:txBody>
      </p:sp>
      <p:sp>
        <p:nvSpPr>
          <p:cNvPr id="2" name="Rectangle 13"/>
          <p:cNvSpPr>
            <a:spLocks noGrp="1" noChangeArrowheads="1"/>
          </p:cNvSpPr>
          <p:nvPr>
            <p:ph type="dt"/>
          </p:nvPr>
        </p:nvSpPr>
        <p:spPr bwMode="auto">
          <a:xfrm>
            <a:off x="5791200" y="6410325"/>
            <a:ext cx="3040063" cy="3603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FFFFFF"/>
              </a:buClr>
              <a:tabLst>
                <a:tab pos="723900" algn="l"/>
                <a:tab pos="1447800" algn="l"/>
                <a:tab pos="2171700" algn="l"/>
                <a:tab pos="2895600" algn="l"/>
              </a:tabLst>
              <a:defRPr sz="1400">
                <a:solidFill>
                  <a:srgbClr val="FFFFFF"/>
                </a:solidFill>
              </a:defRPr>
            </a:lvl1pPr>
          </a:lstStyle>
          <a:p>
            <a:pPr defTabSz="449263" fontAlgn="base">
              <a:spcBef>
                <a:spcPct val="0"/>
              </a:spcBef>
              <a:spcAft>
                <a:spcPct val="0"/>
              </a:spcAft>
              <a:buSzPct val="100000"/>
              <a:buFont typeface="Times New Roman" pitchFamily="18" charset="0"/>
              <a:buNone/>
              <a:defRPr/>
            </a:pPr>
            <a:r>
              <a:rPr lang="en-GB">
                <a:latin typeface="Times New Roman" pitchFamily="18" charset="0"/>
              </a:rPr>
              <a:t>27/05/08</a:t>
            </a:r>
          </a:p>
        </p:txBody>
      </p:sp>
      <p:sp>
        <p:nvSpPr>
          <p:cNvPr id="5135" name="Text Box 14"/>
          <p:cNvSpPr txBox="1">
            <a:spLocks noChangeArrowheads="1"/>
          </p:cNvSpPr>
          <p:nvPr/>
        </p:nvSpPr>
        <p:spPr bwMode="auto">
          <a:xfrm>
            <a:off x="304800" y="6410325"/>
            <a:ext cx="3581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smtClean="0">
              <a:solidFill>
                <a:srgbClr val="FFFFFF"/>
              </a:solidFill>
            </a:endParaRPr>
          </a:p>
        </p:txBody>
      </p:sp>
      <p:sp>
        <p:nvSpPr>
          <p:cNvPr id="3" name="Rectangle 15"/>
          <p:cNvSpPr>
            <a:spLocks noGrp="1" noChangeArrowheads="1"/>
          </p:cNvSpPr>
          <p:nvPr>
            <p:ph type="sldNum"/>
          </p:nvPr>
        </p:nvSpPr>
        <p:spPr bwMode="auto">
          <a:xfrm>
            <a:off x="4343400" y="1038225"/>
            <a:ext cx="452438" cy="436563"/>
          </a:xfrm>
          <a:prstGeom prst="rect">
            <a:avLst/>
          </a:prstGeom>
          <a:noFill/>
          <a:ln w="9525">
            <a:noFill/>
            <a:round/>
            <a:headEnd/>
            <a:tailEnd/>
          </a:ln>
          <a:effectLst/>
        </p:spPr>
        <p:txBody>
          <a:bodyPr vert="horz" wrap="square" lIns="45720" tIns="46800" rIns="45720" bIns="46800" numCol="1" anchor="ctr" anchorCtr="0" compatLnSpc="1">
            <a:prstTxWarp prst="textNoShape">
              <a:avLst/>
            </a:prstTxWarp>
          </a:bodyPr>
          <a:lstStyle>
            <a:lvl1pPr algn="ctr">
              <a:buClr>
                <a:srgbClr val="7B9899"/>
              </a:buClr>
              <a:defRPr sz="1600">
                <a:solidFill>
                  <a:srgbClr val="7B9899"/>
                </a:solidFill>
              </a:defRPr>
            </a:lvl1pPr>
          </a:lstStyle>
          <a:p>
            <a:pPr defTabSz="449263" fontAlgn="base">
              <a:spcBef>
                <a:spcPct val="0"/>
              </a:spcBef>
              <a:spcAft>
                <a:spcPct val="0"/>
              </a:spcAft>
              <a:buSzPct val="100000"/>
              <a:buFont typeface="Times New Roman" pitchFamily="18" charset="0"/>
              <a:buNone/>
              <a:defRPr/>
            </a:pPr>
            <a:fld id="{83D39E8F-B92D-49FB-B695-08AB71DA4EDD}" type="slidenum">
              <a:rPr lang="en-GB">
                <a:latin typeface="Times New Roman" pitchFamily="18" charset="0"/>
              </a:rPr>
              <a:pPr defTabSz="449263" fontAlgn="base">
                <a:spcBef>
                  <a:spcPct val="0"/>
                </a:spcBef>
                <a:spcAft>
                  <a:spcPct val="0"/>
                </a:spcAft>
                <a:buSzPct val="100000"/>
                <a:buFont typeface="Times New Roman" pitchFamily="18" charset="0"/>
                <a:buNone/>
                <a:defRPr/>
              </a:pPr>
              <a:t>‹nº›</a:t>
            </a:fld>
            <a:endParaRPr lang="en-GB">
              <a:latin typeface="Times New Roman" pitchFamily="18" charset="0"/>
            </a:endParaRPr>
          </a:p>
        </p:txBody>
      </p:sp>
    </p:spTree>
    <p:extLst>
      <p:ext uri="{BB962C8B-B14F-4D97-AF65-F5344CB8AC3E}">
        <p14:creationId xmlns:p14="http://schemas.microsoft.com/office/powerpoint/2010/main" val="165396913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p:txStyles>
    <p:titleStyle>
      <a:lvl1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2pPr>
      <a:lvl3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3pPr>
      <a:lvl4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4pPr>
      <a:lvl5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5pPr>
      <a:lvl6pPr marL="4572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6pPr>
      <a:lvl7pPr marL="9144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7pPr>
      <a:lvl8pPr marL="13716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8pPr>
      <a:lvl9pPr marL="18288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9pPr>
    </p:titleStyle>
    <p:bodyStyle>
      <a:lvl1pPr marL="268288" indent="-268288" algn="l" defTabSz="449263" rtl="0" eaLnBrk="0" fontAlgn="base" hangingPunct="0">
        <a:spcBef>
          <a:spcPts val="675"/>
        </a:spcBef>
        <a:spcAft>
          <a:spcPct val="0"/>
        </a:spcAft>
        <a:buClr>
          <a:srgbClr val="D16349"/>
        </a:buClr>
        <a:buSzPct val="85000"/>
        <a:buFont typeface="Wingdings 2" pitchFamily="18" charset="2"/>
        <a:buChar char=""/>
        <a:defRPr sz="2700">
          <a:solidFill>
            <a:srgbClr val="000000"/>
          </a:solidFill>
          <a:latin typeface="+mn-lt"/>
          <a:ea typeface="+mn-ea"/>
          <a:cs typeface="+mn-cs"/>
        </a:defRPr>
      </a:lvl1pPr>
      <a:lvl2pPr marL="542925" indent="-269875" algn="l" defTabSz="449263" rtl="0" eaLnBrk="0" fontAlgn="base" hangingPunct="0">
        <a:spcBef>
          <a:spcPts val="550"/>
        </a:spcBef>
        <a:spcAft>
          <a:spcPct val="0"/>
        </a:spcAft>
        <a:buClr>
          <a:srgbClr val="CCB400"/>
        </a:buClr>
        <a:buSzPct val="70000"/>
        <a:buFont typeface="Wingdings" pitchFamily="2" charset="2"/>
        <a:buChar char=""/>
        <a:defRPr sz="2200">
          <a:solidFill>
            <a:srgbClr val="646B86"/>
          </a:solidFill>
          <a:latin typeface="+mn-lt"/>
          <a:ea typeface="+mn-ea"/>
          <a:cs typeface="+mn-cs"/>
        </a:defRPr>
      </a:lvl2pPr>
      <a:lvl3pPr marL="817563" indent="-228600" algn="l" defTabSz="449263" rtl="0" eaLnBrk="0" fontAlgn="base" hangingPunct="0">
        <a:spcBef>
          <a:spcPts val="500"/>
        </a:spcBef>
        <a:spcAft>
          <a:spcPct val="0"/>
        </a:spcAft>
        <a:buClr>
          <a:srgbClr val="8CADAE"/>
        </a:buClr>
        <a:buSzPct val="75000"/>
        <a:buFont typeface="Wingdings 2" pitchFamily="18" charset="2"/>
        <a:buChar char=""/>
        <a:defRPr sz="2000">
          <a:solidFill>
            <a:srgbClr val="000000"/>
          </a:solidFill>
          <a:latin typeface="+mn-lt"/>
          <a:ea typeface="+mn-ea"/>
          <a:cs typeface="+mn-cs"/>
        </a:defRPr>
      </a:lvl3pPr>
      <a:lvl4pPr marL="1092200" indent="-228600" algn="l" defTabSz="449263" rtl="0" eaLnBrk="0" fontAlgn="base" hangingPunct="0">
        <a:spcBef>
          <a:spcPts val="500"/>
        </a:spcBef>
        <a:spcAft>
          <a:spcPct val="0"/>
        </a:spcAft>
        <a:buClr>
          <a:srgbClr val="8C7B70"/>
        </a:buClr>
        <a:buSzPct val="70000"/>
        <a:buFont typeface="Wingdings" pitchFamily="2" charset="2"/>
        <a:buChar char=""/>
        <a:defRPr sz="2000">
          <a:solidFill>
            <a:srgbClr val="646B86"/>
          </a:solidFill>
          <a:latin typeface="+mn-lt"/>
          <a:ea typeface="+mn-ea"/>
          <a:cs typeface="+mn-cs"/>
        </a:defRPr>
      </a:lvl4pPr>
      <a:lvl5pPr marL="13716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5pPr>
      <a:lvl6pPr marL="18288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6pPr>
      <a:lvl7pPr marL="22860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7pPr>
      <a:lvl8pPr marL="27432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8pPr>
      <a:lvl9pPr marL="32004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17411" name="Rectangle 2"/>
          <p:cNvSpPr>
            <a:spLocks noChangeArrowheads="1"/>
          </p:cNvSpPr>
          <p:nvPr/>
        </p:nvSpPr>
        <p:spPr bwMode="auto">
          <a:xfrm>
            <a:off x="0" y="0"/>
            <a:ext cx="9144000" cy="139382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17412" name="Rectangle 3"/>
          <p:cNvSpPr>
            <a:spLocks noChangeArrowheads="1"/>
          </p:cNvSpPr>
          <p:nvPr/>
        </p:nvSpPr>
        <p:spPr bwMode="auto">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17413" name="Rectangle 4"/>
          <p:cNvSpPr>
            <a:spLocks noChangeArrowheads="1"/>
          </p:cNvSpPr>
          <p:nvPr/>
        </p:nvSpPr>
        <p:spPr bwMode="auto">
          <a:xfrm>
            <a:off x="899160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17414" name="Rectangle 5"/>
          <p:cNvSpPr>
            <a:spLocks noChangeArrowheads="1"/>
          </p:cNvSpPr>
          <p:nvPr/>
        </p:nvSpPr>
        <p:spPr bwMode="auto">
          <a:xfrm>
            <a:off x="149225" y="6388100"/>
            <a:ext cx="8832850" cy="309563"/>
          </a:xfrm>
          <a:prstGeom prst="rect">
            <a:avLst/>
          </a:prstGeom>
          <a:solidFill>
            <a:srgbClr val="8CADA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17415" name="Rectangle 6"/>
          <p:cNvSpPr>
            <a:spLocks noChangeArrowheads="1"/>
          </p:cNvSpPr>
          <p:nvPr/>
        </p:nvSpPr>
        <p:spPr bwMode="auto">
          <a:xfrm>
            <a:off x="152400" y="155575"/>
            <a:ext cx="8832850" cy="6546850"/>
          </a:xfrm>
          <a:prstGeom prst="rect">
            <a:avLst/>
          </a:prstGeom>
          <a:noFill/>
          <a:ln w="9360">
            <a:solidFill>
              <a:srgbClr val="7B98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17416" name="Line 7"/>
          <p:cNvSpPr>
            <a:spLocks noChangeShapeType="1"/>
          </p:cNvSpPr>
          <p:nvPr/>
        </p:nvSpPr>
        <p:spPr bwMode="auto">
          <a:xfrm>
            <a:off x="152400" y="1276350"/>
            <a:ext cx="8832850" cy="1588"/>
          </a:xfrm>
          <a:prstGeom prst="line">
            <a:avLst/>
          </a:prstGeom>
          <a:noFill/>
          <a:ln w="9360">
            <a:solidFill>
              <a:srgbClr val="7B9899"/>
            </a:solidFill>
            <a:prstDash val="sysDot"/>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17417" name="Oval 8"/>
          <p:cNvSpPr>
            <a:spLocks noChangeArrowheads="1"/>
          </p:cNvSpPr>
          <p:nvPr/>
        </p:nvSpPr>
        <p:spPr bwMode="auto">
          <a:xfrm>
            <a:off x="4267200" y="955675"/>
            <a:ext cx="609600" cy="609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17418" name="Oval 9"/>
          <p:cNvSpPr>
            <a:spLocks noChangeArrowheads="1"/>
          </p:cNvSpPr>
          <p:nvPr/>
        </p:nvSpPr>
        <p:spPr bwMode="auto">
          <a:xfrm>
            <a:off x="4362450" y="1050925"/>
            <a:ext cx="419100" cy="420688"/>
          </a:xfrm>
          <a:prstGeom prst="ellipse">
            <a:avLst/>
          </a:prstGeom>
          <a:solidFill>
            <a:srgbClr val="FFFFFF"/>
          </a:solidFill>
          <a:ln w="50760">
            <a:solidFill>
              <a:srgbClr val="7B9899"/>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17419" name="Rectangle 10"/>
          <p:cNvSpPr>
            <a:spLocks noGrp="1" noChangeArrowheads="1"/>
          </p:cNvSpPr>
          <p:nvPr>
            <p:ph type="title"/>
          </p:nvPr>
        </p:nvSpPr>
        <p:spPr bwMode="auto">
          <a:xfrm>
            <a:off x="301625" y="-115888"/>
            <a:ext cx="8529638"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smtClean="0"/>
              <a:t>Clique para editar o formato do título de texto</a:t>
            </a:r>
          </a:p>
        </p:txBody>
      </p:sp>
      <p:sp>
        <p:nvSpPr>
          <p:cNvPr id="17420" name="Rectangle 11"/>
          <p:cNvSpPr>
            <a:spLocks noGrp="1" noChangeArrowheads="1"/>
          </p:cNvSpPr>
          <p:nvPr>
            <p:ph type="body" idx="1"/>
          </p:nvPr>
        </p:nvSpPr>
        <p:spPr bwMode="auto">
          <a:xfrm>
            <a:off x="301625" y="1524000"/>
            <a:ext cx="8529638"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smtClean="0"/>
              <a:t>Clique para editar o formato do texto em estrutura de tópicos</a:t>
            </a:r>
          </a:p>
          <a:p>
            <a:pPr lvl="1"/>
            <a:r>
              <a:rPr lang="en-GB" smtClean="0"/>
              <a:t>Segundo Nível da Estrutura de Tópicos</a:t>
            </a:r>
          </a:p>
          <a:p>
            <a:pPr lvl="2"/>
            <a:r>
              <a:rPr lang="en-GB" smtClean="0"/>
              <a:t>Terceiro Nível da Estrutura de Tópicos</a:t>
            </a:r>
          </a:p>
          <a:p>
            <a:pPr lvl="3"/>
            <a:r>
              <a:rPr lang="en-GB" smtClean="0"/>
              <a:t>Quarto Nível da Estrutura de Tópicos</a:t>
            </a:r>
          </a:p>
          <a:p>
            <a:pPr lvl="4"/>
            <a:r>
              <a:rPr lang="en-GB" smtClean="0"/>
              <a:t>Quinto Nível da Estrutura de Tópicos</a:t>
            </a:r>
          </a:p>
          <a:p>
            <a:pPr lvl="4"/>
            <a:r>
              <a:rPr lang="en-GB" smtClean="0"/>
              <a:t>Sexto Nível da Estrutura de Tópicos</a:t>
            </a:r>
          </a:p>
          <a:p>
            <a:pPr lvl="4"/>
            <a:r>
              <a:rPr lang="en-GB" smtClean="0"/>
              <a:t>Sétimo Nível da Estrutura de Tópicos</a:t>
            </a:r>
          </a:p>
          <a:p>
            <a:pPr lvl="4"/>
            <a:r>
              <a:rPr lang="en-GB" smtClean="0"/>
              <a:t>Oitavo Nível da Estrutura de Tópicos</a:t>
            </a:r>
          </a:p>
          <a:p>
            <a:pPr lvl="4"/>
            <a:r>
              <a:rPr lang="en-GB" smtClean="0"/>
              <a:t>Nono Nível da Estrutura de Tópicos</a:t>
            </a:r>
          </a:p>
        </p:txBody>
      </p:sp>
      <p:sp>
        <p:nvSpPr>
          <p:cNvPr id="2" name="Rectangle 12"/>
          <p:cNvSpPr>
            <a:spLocks noGrp="1" noChangeArrowheads="1"/>
          </p:cNvSpPr>
          <p:nvPr>
            <p:ph type="dt"/>
          </p:nvPr>
        </p:nvSpPr>
        <p:spPr bwMode="auto">
          <a:xfrm>
            <a:off x="5791200" y="6405563"/>
            <a:ext cx="3040063" cy="360362"/>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FFFFFF"/>
              </a:buClr>
              <a:tabLst>
                <a:tab pos="723900" algn="l"/>
                <a:tab pos="1447800" algn="l"/>
                <a:tab pos="2171700" algn="l"/>
                <a:tab pos="2895600" algn="l"/>
              </a:tabLst>
              <a:defRPr sz="1400">
                <a:solidFill>
                  <a:srgbClr val="FFFFFF"/>
                </a:solidFill>
              </a:defRPr>
            </a:lvl1pPr>
          </a:lstStyle>
          <a:p>
            <a:pPr defTabSz="449263" fontAlgn="base">
              <a:spcBef>
                <a:spcPct val="0"/>
              </a:spcBef>
              <a:spcAft>
                <a:spcPct val="0"/>
              </a:spcAft>
              <a:buSzPct val="100000"/>
              <a:buFont typeface="Times New Roman" pitchFamily="18" charset="0"/>
              <a:buNone/>
              <a:defRPr/>
            </a:pPr>
            <a:r>
              <a:rPr lang="en-GB">
                <a:latin typeface="Times New Roman" pitchFamily="18" charset="0"/>
              </a:rPr>
              <a:t>27/05/08</a:t>
            </a:r>
          </a:p>
        </p:txBody>
      </p:sp>
      <p:sp>
        <p:nvSpPr>
          <p:cNvPr id="3086" name="Text Box 13"/>
          <p:cNvSpPr txBox="1">
            <a:spLocks noChangeArrowheads="1"/>
          </p:cNvSpPr>
          <p:nvPr/>
        </p:nvSpPr>
        <p:spPr bwMode="auto">
          <a:xfrm>
            <a:off x="304800" y="6410325"/>
            <a:ext cx="3581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smtClean="0">
              <a:solidFill>
                <a:srgbClr val="FFFFFF"/>
              </a:solidFill>
            </a:endParaRPr>
          </a:p>
        </p:txBody>
      </p:sp>
      <p:sp>
        <p:nvSpPr>
          <p:cNvPr id="3" name="Rectangle 14"/>
          <p:cNvSpPr>
            <a:spLocks noGrp="1" noChangeArrowheads="1"/>
          </p:cNvSpPr>
          <p:nvPr>
            <p:ph type="sldNum"/>
          </p:nvPr>
        </p:nvSpPr>
        <p:spPr bwMode="auto">
          <a:xfrm>
            <a:off x="4362450" y="1027113"/>
            <a:ext cx="452438" cy="436562"/>
          </a:xfrm>
          <a:prstGeom prst="rect">
            <a:avLst/>
          </a:prstGeom>
          <a:noFill/>
          <a:ln w="9525">
            <a:noFill/>
            <a:round/>
            <a:headEnd/>
            <a:tailEnd/>
          </a:ln>
          <a:effectLst/>
        </p:spPr>
        <p:txBody>
          <a:bodyPr vert="horz" wrap="square" lIns="45720" tIns="46800" rIns="45720" bIns="46800" numCol="1" anchor="ctr" anchorCtr="0" compatLnSpc="1">
            <a:prstTxWarp prst="textNoShape">
              <a:avLst/>
            </a:prstTxWarp>
          </a:bodyPr>
          <a:lstStyle>
            <a:lvl1pPr algn="ctr">
              <a:buClr>
                <a:srgbClr val="7B9899"/>
              </a:buClr>
              <a:defRPr sz="1600">
                <a:solidFill>
                  <a:srgbClr val="7B9899"/>
                </a:solidFill>
              </a:defRPr>
            </a:lvl1pPr>
          </a:lstStyle>
          <a:p>
            <a:pPr defTabSz="449263" fontAlgn="base">
              <a:spcBef>
                <a:spcPct val="0"/>
              </a:spcBef>
              <a:spcAft>
                <a:spcPct val="0"/>
              </a:spcAft>
              <a:buSzPct val="100000"/>
              <a:buFont typeface="Times New Roman" pitchFamily="18" charset="0"/>
              <a:buNone/>
              <a:defRPr/>
            </a:pPr>
            <a:fld id="{D6595445-D0D5-444A-AE89-D98035D32570}" type="slidenum">
              <a:rPr lang="en-GB">
                <a:latin typeface="Times New Roman" pitchFamily="18" charset="0"/>
              </a:rPr>
              <a:pPr defTabSz="449263" fontAlgn="base">
                <a:spcBef>
                  <a:spcPct val="0"/>
                </a:spcBef>
                <a:spcAft>
                  <a:spcPct val="0"/>
                </a:spcAft>
                <a:buSzPct val="100000"/>
                <a:buFont typeface="Times New Roman" pitchFamily="18" charset="0"/>
                <a:buNone/>
                <a:defRPr/>
              </a:pPr>
              <a:t>‹nº›</a:t>
            </a:fld>
            <a:endParaRPr lang="en-GB">
              <a:latin typeface="Times New Roman" pitchFamily="18" charset="0"/>
            </a:endParaRPr>
          </a:p>
        </p:txBody>
      </p:sp>
    </p:spTree>
    <p:extLst>
      <p:ext uri="{BB962C8B-B14F-4D97-AF65-F5344CB8AC3E}">
        <p14:creationId xmlns:p14="http://schemas.microsoft.com/office/powerpoint/2010/main" val="227086673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sldNum="0" hdr="0" ftr="0"/>
  <p:txStyles>
    <p:titleStyle>
      <a:lvl1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2pPr>
      <a:lvl3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3pPr>
      <a:lvl4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4pPr>
      <a:lvl5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5pPr>
      <a:lvl6pPr marL="4572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6pPr>
      <a:lvl7pPr marL="9144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7pPr>
      <a:lvl8pPr marL="13716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8pPr>
      <a:lvl9pPr marL="18288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9pPr>
    </p:titleStyle>
    <p:bodyStyle>
      <a:lvl1pPr marL="268288" indent="-268288" algn="l" defTabSz="449263" rtl="0" eaLnBrk="0" fontAlgn="base" hangingPunct="0">
        <a:spcBef>
          <a:spcPts val="675"/>
        </a:spcBef>
        <a:spcAft>
          <a:spcPct val="0"/>
        </a:spcAft>
        <a:buClr>
          <a:srgbClr val="D16349"/>
        </a:buClr>
        <a:buSzPct val="85000"/>
        <a:buFont typeface="Wingdings 2" pitchFamily="18" charset="2"/>
        <a:buChar char=""/>
        <a:defRPr sz="2700">
          <a:solidFill>
            <a:srgbClr val="000000"/>
          </a:solidFill>
          <a:latin typeface="+mn-lt"/>
          <a:ea typeface="+mn-ea"/>
          <a:cs typeface="+mn-cs"/>
        </a:defRPr>
      </a:lvl1pPr>
      <a:lvl2pPr marL="542925" indent="-269875" algn="l" defTabSz="449263" rtl="0" eaLnBrk="0" fontAlgn="base" hangingPunct="0">
        <a:spcBef>
          <a:spcPts val="550"/>
        </a:spcBef>
        <a:spcAft>
          <a:spcPct val="0"/>
        </a:spcAft>
        <a:buClr>
          <a:srgbClr val="CCB400"/>
        </a:buClr>
        <a:buSzPct val="70000"/>
        <a:buFont typeface="Wingdings" pitchFamily="2" charset="2"/>
        <a:buChar char=""/>
        <a:defRPr sz="2200">
          <a:solidFill>
            <a:srgbClr val="646B86"/>
          </a:solidFill>
          <a:latin typeface="+mn-lt"/>
          <a:ea typeface="+mn-ea"/>
          <a:cs typeface="+mn-cs"/>
        </a:defRPr>
      </a:lvl2pPr>
      <a:lvl3pPr marL="817563" indent="-228600" algn="l" defTabSz="449263" rtl="0" eaLnBrk="0" fontAlgn="base" hangingPunct="0">
        <a:spcBef>
          <a:spcPts val="500"/>
        </a:spcBef>
        <a:spcAft>
          <a:spcPct val="0"/>
        </a:spcAft>
        <a:buClr>
          <a:srgbClr val="8CADAE"/>
        </a:buClr>
        <a:buSzPct val="75000"/>
        <a:buFont typeface="Wingdings 2" pitchFamily="18" charset="2"/>
        <a:buChar char=""/>
        <a:defRPr sz="2000">
          <a:solidFill>
            <a:srgbClr val="000000"/>
          </a:solidFill>
          <a:latin typeface="+mn-lt"/>
          <a:ea typeface="+mn-ea"/>
          <a:cs typeface="+mn-cs"/>
        </a:defRPr>
      </a:lvl3pPr>
      <a:lvl4pPr marL="1092200" indent="-228600" algn="l" defTabSz="449263" rtl="0" eaLnBrk="0" fontAlgn="base" hangingPunct="0">
        <a:spcBef>
          <a:spcPts val="500"/>
        </a:spcBef>
        <a:spcAft>
          <a:spcPct val="0"/>
        </a:spcAft>
        <a:buClr>
          <a:srgbClr val="8C7B70"/>
        </a:buClr>
        <a:buSzPct val="70000"/>
        <a:buFont typeface="Wingdings" pitchFamily="2" charset="2"/>
        <a:buChar char=""/>
        <a:defRPr sz="2000">
          <a:solidFill>
            <a:srgbClr val="646B86"/>
          </a:solidFill>
          <a:latin typeface="+mn-lt"/>
          <a:ea typeface="+mn-ea"/>
          <a:cs typeface="+mn-cs"/>
        </a:defRPr>
      </a:lvl4pPr>
      <a:lvl5pPr marL="13716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5pPr>
      <a:lvl6pPr marL="18288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6pPr>
      <a:lvl7pPr marL="22860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7pPr>
      <a:lvl8pPr marL="27432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8pPr>
      <a:lvl9pPr marL="32004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8195" name="Rectangle 2"/>
          <p:cNvSpPr>
            <a:spLocks noChangeArrowheads="1"/>
          </p:cNvSpPr>
          <p:nvPr/>
        </p:nvSpPr>
        <p:spPr bwMode="auto">
          <a:xfrm>
            <a:off x="0" y="0"/>
            <a:ext cx="9144000" cy="15557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8196" name="Rectangle 3"/>
          <p:cNvSpPr>
            <a:spLocks noChangeArrowheads="1"/>
          </p:cNvSpPr>
          <p:nvPr/>
        </p:nvSpPr>
        <p:spPr bwMode="auto">
          <a:xfrm>
            <a:off x="899160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8197" name="Rectangle 4"/>
          <p:cNvSpPr>
            <a:spLocks noChangeArrowheads="1"/>
          </p:cNvSpPr>
          <p:nvPr/>
        </p:nvSpPr>
        <p:spPr bwMode="auto">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8198" name="Rectangle 5"/>
          <p:cNvSpPr>
            <a:spLocks noChangeArrowheads="1"/>
          </p:cNvSpPr>
          <p:nvPr/>
        </p:nvSpPr>
        <p:spPr bwMode="auto">
          <a:xfrm>
            <a:off x="146050" y="6391275"/>
            <a:ext cx="8832850" cy="309563"/>
          </a:xfrm>
          <a:prstGeom prst="rect">
            <a:avLst/>
          </a:prstGeom>
          <a:solidFill>
            <a:srgbClr val="8CADA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8199" name="Rectangle 6"/>
          <p:cNvSpPr>
            <a:spLocks noChangeArrowheads="1"/>
          </p:cNvSpPr>
          <p:nvPr/>
        </p:nvSpPr>
        <p:spPr bwMode="auto">
          <a:xfrm>
            <a:off x="152400" y="158750"/>
            <a:ext cx="8832850" cy="6546850"/>
          </a:xfrm>
          <a:prstGeom prst="rect">
            <a:avLst/>
          </a:prstGeom>
          <a:noFill/>
          <a:ln w="9360">
            <a:solidFill>
              <a:srgbClr val="7B98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altLang="pt-BR" smtClean="0">
              <a:solidFill>
                <a:srgbClr val="FFFFFF"/>
              </a:solidFill>
            </a:endParaRPr>
          </a:p>
        </p:txBody>
      </p:sp>
      <p:sp>
        <p:nvSpPr>
          <p:cNvPr id="8200" name="Rectangle 7"/>
          <p:cNvSpPr>
            <a:spLocks noGrp="1" noChangeArrowheads="1"/>
          </p:cNvSpPr>
          <p:nvPr>
            <p:ph type="title"/>
          </p:nvPr>
        </p:nvSpPr>
        <p:spPr bwMode="auto">
          <a:xfrm>
            <a:off x="301625" y="-115888"/>
            <a:ext cx="8529638"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ltLang="pt-BR" smtClean="0"/>
              <a:t>Clique para editar o formato do título de texto</a:t>
            </a:r>
          </a:p>
        </p:txBody>
      </p:sp>
      <p:sp>
        <p:nvSpPr>
          <p:cNvPr id="8201" name="Rectangle 8"/>
          <p:cNvSpPr>
            <a:spLocks noGrp="1" noChangeArrowheads="1"/>
          </p:cNvSpPr>
          <p:nvPr>
            <p:ph type="body" idx="1"/>
          </p:nvPr>
        </p:nvSpPr>
        <p:spPr bwMode="auto">
          <a:xfrm>
            <a:off x="301625" y="1524000"/>
            <a:ext cx="8529638"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pt-BR" smtClean="0"/>
              <a:t>Clique para editar o formato do texto em estrutura de tópicos</a:t>
            </a:r>
          </a:p>
          <a:p>
            <a:pPr lvl="1"/>
            <a:r>
              <a:rPr lang="en-GB" altLang="pt-BR" smtClean="0"/>
              <a:t>Segundo Nível da Estrutura de Tópicos</a:t>
            </a:r>
          </a:p>
          <a:p>
            <a:pPr lvl="2"/>
            <a:r>
              <a:rPr lang="en-GB" altLang="pt-BR" smtClean="0"/>
              <a:t>Terceiro Nível da Estrutura de Tópicos</a:t>
            </a:r>
          </a:p>
          <a:p>
            <a:pPr lvl="3"/>
            <a:r>
              <a:rPr lang="en-GB" altLang="pt-BR" smtClean="0"/>
              <a:t>Quarto Nível da Estrutura de Tópicos</a:t>
            </a:r>
          </a:p>
          <a:p>
            <a:pPr lvl="4"/>
            <a:r>
              <a:rPr lang="en-GB" altLang="pt-BR" smtClean="0"/>
              <a:t>Quinto Nível da Estrutura de Tópicos</a:t>
            </a:r>
          </a:p>
          <a:p>
            <a:pPr lvl="4"/>
            <a:r>
              <a:rPr lang="en-GB" altLang="pt-BR" smtClean="0"/>
              <a:t>Sexto Nível da Estrutura de Tópicos</a:t>
            </a:r>
          </a:p>
          <a:p>
            <a:pPr lvl="4"/>
            <a:r>
              <a:rPr lang="en-GB" altLang="pt-BR" smtClean="0"/>
              <a:t>Sétimo Nível da Estrutura de Tópicos</a:t>
            </a:r>
          </a:p>
          <a:p>
            <a:pPr lvl="4"/>
            <a:r>
              <a:rPr lang="en-GB" altLang="pt-BR" smtClean="0"/>
              <a:t>Oitavo Nível da Estrutura de Tópicos</a:t>
            </a:r>
          </a:p>
          <a:p>
            <a:pPr lvl="4"/>
            <a:r>
              <a:rPr lang="en-GB" altLang="pt-BR" smtClean="0"/>
              <a:t>Nono Nível da Estrutura de Tópicos</a:t>
            </a:r>
          </a:p>
        </p:txBody>
      </p:sp>
      <p:sp>
        <p:nvSpPr>
          <p:cNvPr id="2" name="Rectangle 9"/>
          <p:cNvSpPr>
            <a:spLocks noGrp="1" noChangeArrowheads="1"/>
          </p:cNvSpPr>
          <p:nvPr>
            <p:ph type="dt"/>
          </p:nvPr>
        </p:nvSpPr>
        <p:spPr bwMode="auto">
          <a:xfrm>
            <a:off x="5791200" y="6405563"/>
            <a:ext cx="3040063" cy="360362"/>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FFFFFF"/>
              </a:buClr>
              <a:tabLst>
                <a:tab pos="723900" algn="l"/>
                <a:tab pos="1447800" algn="l"/>
                <a:tab pos="2171700" algn="l"/>
                <a:tab pos="2895600" algn="l"/>
              </a:tabLst>
              <a:defRPr sz="1400">
                <a:solidFill>
                  <a:srgbClr val="FFFFFF"/>
                </a:solidFill>
              </a:defRPr>
            </a:lvl1pPr>
          </a:lstStyle>
          <a:p>
            <a:pPr defTabSz="449263" fontAlgn="base">
              <a:spcBef>
                <a:spcPct val="0"/>
              </a:spcBef>
              <a:spcAft>
                <a:spcPct val="0"/>
              </a:spcAft>
              <a:buSzPct val="100000"/>
              <a:buFont typeface="Times New Roman" pitchFamily="18" charset="0"/>
              <a:buNone/>
              <a:defRPr/>
            </a:pPr>
            <a:r>
              <a:rPr lang="en-GB">
                <a:latin typeface="Times New Roman" pitchFamily="18" charset="0"/>
              </a:rPr>
              <a:t>27/05/08</a:t>
            </a:r>
          </a:p>
        </p:txBody>
      </p:sp>
      <p:sp>
        <p:nvSpPr>
          <p:cNvPr id="8203" name="Text Box 10"/>
          <p:cNvSpPr txBox="1">
            <a:spLocks noChangeArrowheads="1"/>
          </p:cNvSpPr>
          <p:nvPr/>
        </p:nvSpPr>
        <p:spPr bwMode="auto">
          <a:xfrm>
            <a:off x="304800" y="6410325"/>
            <a:ext cx="3581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defRPr/>
            </a:pPr>
            <a:endParaRPr lang="pt-BR" smtClean="0">
              <a:solidFill>
                <a:srgbClr val="FFFFFF"/>
              </a:solidFill>
            </a:endParaRPr>
          </a:p>
        </p:txBody>
      </p:sp>
      <p:sp>
        <p:nvSpPr>
          <p:cNvPr id="3" name="Rectangle 11"/>
          <p:cNvSpPr>
            <a:spLocks noGrp="1" noChangeArrowheads="1"/>
          </p:cNvSpPr>
          <p:nvPr>
            <p:ph type="sldNum"/>
          </p:nvPr>
        </p:nvSpPr>
        <p:spPr bwMode="auto">
          <a:xfrm>
            <a:off x="4267200" y="6323013"/>
            <a:ext cx="604838" cy="436562"/>
          </a:xfrm>
          <a:prstGeom prst="rect">
            <a:avLst/>
          </a:prstGeom>
          <a:noFill/>
          <a:ln w="9525">
            <a:noFill/>
            <a:round/>
            <a:headEnd/>
            <a:tailEnd/>
          </a:ln>
          <a:effectLst/>
        </p:spPr>
        <p:txBody>
          <a:bodyPr vert="horz" wrap="square" lIns="45720" tIns="46800" rIns="45720" bIns="46800" numCol="1" anchor="ctr" anchorCtr="0" compatLnSpc="1">
            <a:prstTxWarp prst="textNoShape">
              <a:avLst/>
            </a:prstTxWarp>
          </a:bodyPr>
          <a:lstStyle>
            <a:lvl1pPr algn="ctr">
              <a:buClr>
                <a:srgbClr val="FFFFFF"/>
              </a:buClr>
              <a:defRPr sz="1600">
                <a:solidFill>
                  <a:srgbClr val="FFFFFF"/>
                </a:solidFill>
              </a:defRPr>
            </a:lvl1pPr>
          </a:lstStyle>
          <a:p>
            <a:pPr defTabSz="449263" fontAlgn="base">
              <a:spcBef>
                <a:spcPct val="0"/>
              </a:spcBef>
              <a:spcAft>
                <a:spcPct val="0"/>
              </a:spcAft>
              <a:buSzPct val="100000"/>
              <a:buFont typeface="Times New Roman" pitchFamily="18" charset="0"/>
              <a:buNone/>
              <a:defRPr/>
            </a:pPr>
            <a:fld id="{F6734A9D-1ABB-4AF1-8997-61BE886DCD6C}" type="slidenum">
              <a:rPr lang="en-GB">
                <a:latin typeface="Times New Roman" pitchFamily="18" charset="0"/>
              </a:rPr>
              <a:pPr defTabSz="449263" fontAlgn="base">
                <a:spcBef>
                  <a:spcPct val="0"/>
                </a:spcBef>
                <a:spcAft>
                  <a:spcPct val="0"/>
                </a:spcAft>
                <a:buSzPct val="100000"/>
                <a:buFont typeface="Times New Roman" pitchFamily="18" charset="0"/>
                <a:buNone/>
                <a:defRPr/>
              </a:pPr>
              <a:t>‹nº›</a:t>
            </a:fld>
            <a:endParaRPr lang="en-GB">
              <a:latin typeface="Times New Roman" pitchFamily="18" charset="0"/>
            </a:endParaRPr>
          </a:p>
        </p:txBody>
      </p:sp>
    </p:spTree>
    <p:extLst>
      <p:ext uri="{BB962C8B-B14F-4D97-AF65-F5344CB8AC3E}">
        <p14:creationId xmlns:p14="http://schemas.microsoft.com/office/powerpoint/2010/main" val="4206718794"/>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hf sldNum="0" hdr="0" ftr="0"/>
  <p:txStyles>
    <p:titleStyle>
      <a:lvl1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2pPr>
      <a:lvl3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3pPr>
      <a:lvl4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4pPr>
      <a:lvl5pPr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5pPr>
      <a:lvl6pPr marL="4572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6pPr>
      <a:lvl7pPr marL="9144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7pPr>
      <a:lvl8pPr marL="13716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8pPr>
      <a:lvl9pPr marL="1828800" algn="ctr" defTabSz="449263" rtl="0" eaLnBrk="0" fontAlgn="base" hangingPunct="0">
        <a:spcBef>
          <a:spcPct val="0"/>
        </a:spcBef>
        <a:spcAft>
          <a:spcPct val="0"/>
        </a:spcAft>
        <a:buClr>
          <a:srgbClr val="7B9899"/>
        </a:buClr>
        <a:buSzPct val="100000"/>
        <a:buFont typeface="Georgia" pitchFamily="18" charset="0"/>
        <a:defRPr sz="3300">
          <a:solidFill>
            <a:srgbClr val="7B9899"/>
          </a:solidFill>
          <a:latin typeface="Georgia" pitchFamily="18" charset="0"/>
          <a:ea typeface="Arial Unicode MS" pitchFamily="34" charset="-128"/>
          <a:cs typeface="Arial Unicode MS" pitchFamily="34" charset="-128"/>
        </a:defRPr>
      </a:lvl9pPr>
    </p:titleStyle>
    <p:bodyStyle>
      <a:lvl1pPr marL="268288" indent="-268288" algn="l" defTabSz="449263" rtl="0" eaLnBrk="0" fontAlgn="base" hangingPunct="0">
        <a:spcBef>
          <a:spcPts val="675"/>
        </a:spcBef>
        <a:spcAft>
          <a:spcPct val="0"/>
        </a:spcAft>
        <a:buClr>
          <a:srgbClr val="D16349"/>
        </a:buClr>
        <a:buSzPct val="85000"/>
        <a:buFont typeface="Wingdings 2" pitchFamily="18" charset="2"/>
        <a:buChar char=""/>
        <a:defRPr sz="2700">
          <a:solidFill>
            <a:srgbClr val="000000"/>
          </a:solidFill>
          <a:latin typeface="+mn-lt"/>
          <a:ea typeface="+mn-ea"/>
          <a:cs typeface="+mn-cs"/>
        </a:defRPr>
      </a:lvl1pPr>
      <a:lvl2pPr marL="542925" indent="-269875" algn="l" defTabSz="449263" rtl="0" eaLnBrk="0" fontAlgn="base" hangingPunct="0">
        <a:spcBef>
          <a:spcPts val="550"/>
        </a:spcBef>
        <a:spcAft>
          <a:spcPct val="0"/>
        </a:spcAft>
        <a:buClr>
          <a:srgbClr val="CCB400"/>
        </a:buClr>
        <a:buSzPct val="70000"/>
        <a:buFont typeface="Wingdings" pitchFamily="2" charset="2"/>
        <a:buChar char=""/>
        <a:defRPr sz="2200">
          <a:solidFill>
            <a:srgbClr val="646B86"/>
          </a:solidFill>
          <a:latin typeface="+mn-lt"/>
          <a:ea typeface="+mn-ea"/>
          <a:cs typeface="+mn-cs"/>
        </a:defRPr>
      </a:lvl2pPr>
      <a:lvl3pPr marL="817563" indent="-228600" algn="l" defTabSz="449263" rtl="0" eaLnBrk="0" fontAlgn="base" hangingPunct="0">
        <a:spcBef>
          <a:spcPts val="500"/>
        </a:spcBef>
        <a:spcAft>
          <a:spcPct val="0"/>
        </a:spcAft>
        <a:buClr>
          <a:srgbClr val="8CADAE"/>
        </a:buClr>
        <a:buSzPct val="75000"/>
        <a:buFont typeface="Wingdings 2" pitchFamily="18" charset="2"/>
        <a:buChar char=""/>
        <a:defRPr sz="2000">
          <a:solidFill>
            <a:srgbClr val="000000"/>
          </a:solidFill>
          <a:latin typeface="+mn-lt"/>
          <a:ea typeface="+mn-ea"/>
          <a:cs typeface="+mn-cs"/>
        </a:defRPr>
      </a:lvl3pPr>
      <a:lvl4pPr marL="1092200" indent="-228600" algn="l" defTabSz="449263" rtl="0" eaLnBrk="0" fontAlgn="base" hangingPunct="0">
        <a:spcBef>
          <a:spcPts val="500"/>
        </a:spcBef>
        <a:spcAft>
          <a:spcPct val="0"/>
        </a:spcAft>
        <a:buClr>
          <a:srgbClr val="8C7B70"/>
        </a:buClr>
        <a:buSzPct val="70000"/>
        <a:buFont typeface="Wingdings" pitchFamily="2" charset="2"/>
        <a:buChar char=""/>
        <a:defRPr sz="2000">
          <a:solidFill>
            <a:srgbClr val="646B86"/>
          </a:solidFill>
          <a:latin typeface="+mn-lt"/>
          <a:ea typeface="+mn-ea"/>
          <a:cs typeface="+mn-cs"/>
        </a:defRPr>
      </a:lvl4pPr>
      <a:lvl5pPr marL="13716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5pPr>
      <a:lvl6pPr marL="18288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6pPr>
      <a:lvl7pPr marL="22860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7pPr>
      <a:lvl8pPr marL="27432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8pPr>
      <a:lvl9pPr marL="3200400" indent="-228600" algn="l" defTabSz="449263" rtl="0" eaLnBrk="0" fontAlgn="base" hangingPunct="0">
        <a:spcBef>
          <a:spcPts val="500"/>
        </a:spcBef>
        <a:spcAft>
          <a:spcPct val="0"/>
        </a:spcAft>
        <a:buClr>
          <a:srgbClr val="8C7B70"/>
        </a:buClr>
        <a:buSzPct val="100000"/>
        <a:buFont typeface="Georgia" pitchFamily="18" charset="0"/>
        <a:buChar char="•"/>
        <a:defRPr sz="2000">
          <a:solidFill>
            <a:srgbClr val="000000"/>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5.xml"/><Relationship Id="rId7" Type="http://schemas.openxmlformats.org/officeDocument/2006/relationships/image" Target="../media/image13.emf"/><Relationship Id="rId2" Type="http://schemas.openxmlformats.org/officeDocument/2006/relationships/slideLayout" Target="../slideLayouts/slideLayout51.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5.emf"/><Relationship Id="rId5" Type="http://schemas.openxmlformats.org/officeDocument/2006/relationships/image" Target="../media/image12.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4.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1.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6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63.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68.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0.xml"/><Relationship Id="rId1" Type="http://schemas.openxmlformats.org/officeDocument/2006/relationships/slideLayout" Target="../slideLayouts/slideLayout68.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1.xml"/><Relationship Id="rId1" Type="http://schemas.openxmlformats.org/officeDocument/2006/relationships/slideLayout" Target="../slideLayouts/slideLayout68.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ítulo 1"/>
          <p:cNvSpPr>
            <a:spLocks noGrp="1"/>
          </p:cNvSpPr>
          <p:nvPr>
            <p:ph type="title"/>
          </p:nvPr>
        </p:nvSpPr>
        <p:spPr/>
        <p:txBody>
          <a:bodyPr/>
          <a:lstStyle/>
          <a:p>
            <a:r>
              <a:rPr lang="en-US" altLang="pt-BR" smtClean="0">
                <a:solidFill>
                  <a:srgbClr val="00B050"/>
                </a:solidFill>
              </a:rPr>
              <a:t>COMUNICAÇÃO OPTICA</a:t>
            </a:r>
            <a:endParaRPr lang="pt-BR" altLang="pt-BR" smtClean="0">
              <a:solidFill>
                <a:srgbClr val="00B050"/>
              </a:solidFill>
            </a:endParaRPr>
          </a:p>
        </p:txBody>
      </p:sp>
      <p:sp>
        <p:nvSpPr>
          <p:cNvPr id="24579" name="Espaço Reservado para Conteúdo 2"/>
          <p:cNvSpPr>
            <a:spLocks noGrp="1"/>
          </p:cNvSpPr>
          <p:nvPr>
            <p:ph idx="1"/>
          </p:nvPr>
        </p:nvSpPr>
        <p:spPr/>
        <p:txBody>
          <a:bodyPr/>
          <a:lstStyle/>
          <a:p>
            <a:pPr>
              <a:buFont typeface="Wingdings 2" pitchFamily="18" charset="2"/>
              <a:buNone/>
            </a:pPr>
            <a:endParaRPr lang="en-US" altLang="pt-BR" dirty="0" smtClean="0"/>
          </a:p>
          <a:p>
            <a:pPr>
              <a:buFont typeface="Wingdings 2" pitchFamily="18" charset="2"/>
              <a:buNone/>
            </a:pPr>
            <a:endParaRPr lang="en-US" altLang="pt-BR" dirty="0" smtClean="0"/>
          </a:p>
          <a:p>
            <a:pPr>
              <a:buFont typeface="Wingdings 2" pitchFamily="18" charset="2"/>
              <a:buNone/>
            </a:pPr>
            <a:endParaRPr lang="en-US" altLang="pt-BR" dirty="0" smtClean="0"/>
          </a:p>
          <a:p>
            <a:pPr>
              <a:buFont typeface="Wingdings 2" pitchFamily="18" charset="2"/>
              <a:buNone/>
            </a:pPr>
            <a:endParaRPr lang="en-US" altLang="pt-BR" dirty="0" smtClean="0"/>
          </a:p>
          <a:p>
            <a:pPr>
              <a:buFont typeface="Wingdings 2" pitchFamily="18" charset="2"/>
              <a:buNone/>
            </a:pPr>
            <a:endParaRPr lang="en-US" altLang="pt-BR" dirty="0" smtClean="0"/>
          </a:p>
          <a:p>
            <a:pPr>
              <a:buFont typeface="Wingdings 2" pitchFamily="18" charset="2"/>
              <a:buNone/>
            </a:pPr>
            <a:endParaRPr lang="en-US" altLang="pt-BR" dirty="0" smtClean="0"/>
          </a:p>
          <a:p>
            <a:pPr>
              <a:buFont typeface="Wingdings 2" pitchFamily="18" charset="2"/>
              <a:buNone/>
            </a:pPr>
            <a:endParaRPr lang="en-US" altLang="pt-BR" dirty="0" smtClean="0"/>
          </a:p>
          <a:p>
            <a:pPr>
              <a:buFont typeface="Wingdings 2" pitchFamily="18" charset="2"/>
              <a:buNone/>
            </a:pPr>
            <a:r>
              <a:rPr lang="en-US" altLang="pt-BR" dirty="0" smtClean="0"/>
              <a:t>Prof. Santo </a:t>
            </a:r>
            <a:r>
              <a:rPr lang="en-US" altLang="pt-BR" dirty="0" err="1" smtClean="0"/>
              <a:t>Tiveroli</a:t>
            </a:r>
            <a:r>
              <a:rPr lang="en-US" altLang="pt-BR" dirty="0" smtClean="0"/>
              <a:t> </a:t>
            </a:r>
            <a:r>
              <a:rPr lang="en-US" altLang="pt-BR" dirty="0" err="1" smtClean="0"/>
              <a:t>Filho</a:t>
            </a:r>
            <a:endParaRPr lang="en-US" altLang="pt-BR" dirty="0" smtClean="0"/>
          </a:p>
          <a:p>
            <a:pPr>
              <a:buFont typeface="Wingdings 2" pitchFamily="18" charset="2"/>
              <a:buNone/>
            </a:pPr>
            <a:r>
              <a:rPr lang="en-US" altLang="pt-BR" dirty="0" smtClean="0"/>
              <a:t>                                                         </a:t>
            </a:r>
            <a:r>
              <a:rPr lang="en-US" altLang="pt-BR" dirty="0" smtClean="0">
                <a:solidFill>
                  <a:srgbClr val="0070C0"/>
                </a:solidFill>
              </a:rPr>
              <a:t>UTFPR/ </a:t>
            </a:r>
            <a:r>
              <a:rPr lang="en-US" altLang="pt-BR" dirty="0" smtClean="0">
                <a:solidFill>
                  <a:srgbClr val="0070C0"/>
                </a:solidFill>
              </a:rPr>
              <a:t>2020/ADNP</a:t>
            </a:r>
            <a:endParaRPr lang="pt-BR" altLang="pt-BR" dirty="0" smtClean="0">
              <a:solidFill>
                <a:srgbClr val="0070C0"/>
              </a:solidFill>
            </a:endParaRPr>
          </a:p>
        </p:txBody>
      </p:sp>
      <p:grpSp>
        <p:nvGrpSpPr>
          <p:cNvPr id="24580" name="Grupo 12"/>
          <p:cNvGrpSpPr>
            <a:grpSpLocks/>
          </p:cNvGrpSpPr>
          <p:nvPr/>
        </p:nvGrpSpPr>
        <p:grpSpPr bwMode="auto">
          <a:xfrm>
            <a:off x="611188" y="1700213"/>
            <a:ext cx="7818437" cy="3097212"/>
            <a:chOff x="6143636" y="3143248"/>
            <a:chExt cx="2286000" cy="1764555"/>
          </a:xfrm>
        </p:grpSpPr>
        <p:pic>
          <p:nvPicPr>
            <p:cNvPr id="245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6" y="3143248"/>
              <a:ext cx="2286000"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4582" name="CaixaDeTexto 11"/>
            <p:cNvSpPr txBox="1">
              <a:spLocks noChangeArrowheads="1"/>
            </p:cNvSpPr>
            <p:nvPr/>
          </p:nvSpPr>
          <p:spPr bwMode="auto">
            <a:xfrm>
              <a:off x="6215074" y="4714884"/>
              <a:ext cx="1914306" cy="19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algn="just" defTabSz="449263" eaLnBrk="1" fontAlgn="base" hangingPunct="1">
                <a:spcBef>
                  <a:spcPct val="0"/>
                </a:spcBef>
                <a:spcAft>
                  <a:spcPct val="0"/>
                </a:spcAft>
                <a:buClr>
                  <a:srgbClr val="000000"/>
                </a:buClr>
                <a:buSzPct val="100000"/>
                <a:buFont typeface="Times New Roman" pitchFamily="18" charset="0"/>
                <a:buNone/>
              </a:pPr>
              <a:r>
                <a:rPr lang="pt-BR" altLang="pt-BR" sz="1600" b="1">
                  <a:solidFill>
                    <a:srgbClr val="990000"/>
                  </a:solidFill>
                  <a:latin typeface="Arial" pitchFamily="34" charset="0"/>
                  <a:cs typeface="Arial" pitchFamily="34" charset="0"/>
                </a:rPr>
                <a:t>FIBRAS ÓPTICAS</a:t>
              </a:r>
            </a:p>
          </p:txBody>
        </p:sp>
      </p:grpSp>
    </p:spTree>
    <p:extLst>
      <p:ext uri="{BB962C8B-B14F-4D97-AF65-F5344CB8AC3E}">
        <p14:creationId xmlns:p14="http://schemas.microsoft.com/office/powerpoint/2010/main" val="2455593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6899275" y="3649663"/>
            <a:ext cx="677863" cy="542925"/>
          </a:xfrm>
          <a:prstGeom prst="rect">
            <a:avLst/>
          </a:prstGeom>
          <a:solidFill>
            <a:srgbClr val="66FF33"/>
          </a:solidFill>
          <a:ln w="2556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3795" name="Rectangle 2"/>
          <p:cNvSpPr>
            <a:spLocks noChangeArrowheads="1"/>
          </p:cNvSpPr>
          <p:nvPr/>
        </p:nvSpPr>
        <p:spPr bwMode="auto">
          <a:xfrm>
            <a:off x="6869113" y="3389313"/>
            <a:ext cx="690562"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Monitor</a:t>
            </a:r>
          </a:p>
        </p:txBody>
      </p:sp>
      <p:pic>
        <p:nvPicPr>
          <p:cNvPr id="337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0" y="3706813"/>
            <a:ext cx="571500" cy="409575"/>
          </a:xfrm>
          <a:prstGeom prst="rect">
            <a:avLst/>
          </a:prstGeom>
          <a:noFill/>
          <a:ln w="2232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33797" name="Group 4"/>
          <p:cNvGrpSpPr>
            <a:grpSpLocks/>
          </p:cNvGrpSpPr>
          <p:nvPr/>
        </p:nvGrpSpPr>
        <p:grpSpPr bwMode="auto">
          <a:xfrm>
            <a:off x="2362200" y="4737100"/>
            <a:ext cx="3886200" cy="1293813"/>
            <a:chOff x="1488" y="2984"/>
            <a:chExt cx="2448" cy="815"/>
          </a:xfrm>
        </p:grpSpPr>
        <p:sp>
          <p:nvSpPr>
            <p:cNvPr id="33814" name="Line 5"/>
            <p:cNvSpPr>
              <a:spLocks noChangeShapeType="1"/>
            </p:cNvSpPr>
            <p:nvPr/>
          </p:nvSpPr>
          <p:spPr bwMode="auto">
            <a:xfrm>
              <a:off x="1488" y="2984"/>
              <a:ext cx="1" cy="816"/>
            </a:xfrm>
            <a:prstGeom prst="line">
              <a:avLst/>
            </a:prstGeom>
            <a:noFill/>
            <a:ln w="9360">
              <a:solidFill>
                <a:srgbClr val="FE1818"/>
              </a:solidFill>
              <a:prstDash val="dashDot"/>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3815" name="Line 6"/>
            <p:cNvSpPr>
              <a:spLocks noChangeShapeType="1"/>
            </p:cNvSpPr>
            <p:nvPr/>
          </p:nvSpPr>
          <p:spPr bwMode="auto">
            <a:xfrm>
              <a:off x="3936" y="3032"/>
              <a:ext cx="1" cy="768"/>
            </a:xfrm>
            <a:prstGeom prst="line">
              <a:avLst/>
            </a:prstGeom>
            <a:noFill/>
            <a:ln w="9360">
              <a:solidFill>
                <a:srgbClr val="FE1818"/>
              </a:solidFill>
              <a:prstDash val="dashDot"/>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3816" name="Line 7"/>
            <p:cNvSpPr>
              <a:spLocks noChangeShapeType="1"/>
            </p:cNvSpPr>
            <p:nvPr/>
          </p:nvSpPr>
          <p:spPr bwMode="auto">
            <a:xfrm>
              <a:off x="1488" y="3704"/>
              <a:ext cx="2448" cy="1"/>
            </a:xfrm>
            <a:prstGeom prst="line">
              <a:avLst/>
            </a:prstGeom>
            <a:noFill/>
            <a:ln w="9360">
              <a:solidFill>
                <a:srgbClr val="FE1818"/>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3817" name="Text Box 8"/>
            <p:cNvSpPr txBox="1">
              <a:spLocks noChangeArrowheads="1"/>
            </p:cNvSpPr>
            <p:nvPr/>
          </p:nvSpPr>
          <p:spPr bwMode="auto">
            <a:xfrm>
              <a:off x="2302" y="3552"/>
              <a:ext cx="7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Arial" pitchFamily="34" charset="0"/>
                <a:buNone/>
              </a:pPr>
              <a:r>
                <a:rPr lang="en-GB" altLang="pt-BR" sz="1200">
                  <a:solidFill>
                    <a:srgbClr val="000000"/>
                  </a:solidFill>
                  <a:latin typeface="Arial" pitchFamily="34" charset="0"/>
                </a:rPr>
                <a:t>Longa distancia</a:t>
              </a:r>
            </a:p>
          </p:txBody>
        </p:sp>
      </p:grpSp>
      <p:sp>
        <p:nvSpPr>
          <p:cNvPr id="33798" name="Line 9"/>
          <p:cNvSpPr>
            <a:spLocks noChangeShapeType="1"/>
          </p:cNvSpPr>
          <p:nvPr/>
        </p:nvSpPr>
        <p:spPr bwMode="auto">
          <a:xfrm>
            <a:off x="1752600" y="3943350"/>
            <a:ext cx="5154613" cy="1588"/>
          </a:xfrm>
          <a:prstGeom prst="line">
            <a:avLst/>
          </a:prstGeom>
          <a:noFill/>
          <a:ln w="76320">
            <a:solidFill>
              <a:srgbClr val="646B86"/>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nvGrpSpPr>
          <p:cNvPr id="33799" name="Group 10"/>
          <p:cNvGrpSpPr>
            <a:grpSpLocks/>
          </p:cNvGrpSpPr>
          <p:nvPr/>
        </p:nvGrpSpPr>
        <p:grpSpPr bwMode="auto">
          <a:xfrm>
            <a:off x="571500" y="3548063"/>
            <a:ext cx="1187450" cy="595312"/>
            <a:chOff x="360" y="2235"/>
            <a:chExt cx="748" cy="375"/>
          </a:xfrm>
        </p:grpSpPr>
        <p:sp>
          <p:nvSpPr>
            <p:cNvPr id="33811" name="Rectangle 11"/>
            <p:cNvSpPr>
              <a:spLocks noChangeArrowheads="1"/>
            </p:cNvSpPr>
            <p:nvPr/>
          </p:nvSpPr>
          <p:spPr bwMode="auto">
            <a:xfrm>
              <a:off x="530" y="2235"/>
              <a:ext cx="45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Câmera</a:t>
              </a:r>
            </a:p>
          </p:txBody>
        </p:sp>
        <p:sp>
          <p:nvSpPr>
            <p:cNvPr id="33812" name="Rectangle 12"/>
            <p:cNvSpPr>
              <a:spLocks noChangeArrowheads="1"/>
            </p:cNvSpPr>
            <p:nvPr/>
          </p:nvSpPr>
          <p:spPr bwMode="auto">
            <a:xfrm>
              <a:off x="535" y="2566"/>
              <a:ext cx="553" cy="45"/>
            </a:xfrm>
            <a:prstGeom prst="rect">
              <a:avLst/>
            </a:prstGeom>
            <a:solidFill>
              <a:srgbClr val="000000"/>
            </a:solidFill>
            <a:ln w="936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3813" name="AutoShape 13"/>
            <p:cNvSpPr>
              <a:spLocks noChangeArrowheads="1"/>
            </p:cNvSpPr>
            <p:nvPr/>
          </p:nvSpPr>
          <p:spPr bwMode="auto">
            <a:xfrm>
              <a:off x="360" y="2398"/>
              <a:ext cx="749" cy="185"/>
            </a:xfrm>
            <a:custGeom>
              <a:avLst/>
              <a:gdLst>
                <a:gd name="T0" fmla="*/ 0 w 402"/>
                <a:gd name="T1" fmla="*/ 0 h 105"/>
                <a:gd name="T2" fmla="*/ 2147483647 w 402"/>
                <a:gd name="T3" fmla="*/ 0 h 105"/>
                <a:gd name="T4" fmla="*/ 2147483647 w 402"/>
                <a:gd name="T5" fmla="*/ 2147483647 h 105"/>
                <a:gd name="T6" fmla="*/ 2147483647 w 402"/>
                <a:gd name="T7" fmla="*/ 2147483647 h 105"/>
                <a:gd name="T8" fmla="*/ 0 w 402"/>
                <a:gd name="T9" fmla="*/ 0 h 105"/>
                <a:gd name="T10" fmla="*/ 0 60000 65536"/>
                <a:gd name="T11" fmla="*/ 0 60000 65536"/>
                <a:gd name="T12" fmla="*/ 0 60000 65536"/>
                <a:gd name="T13" fmla="*/ 0 60000 65536"/>
                <a:gd name="T14" fmla="*/ 0 60000 65536"/>
                <a:gd name="T15" fmla="*/ 0 w 402"/>
                <a:gd name="T16" fmla="*/ 0 h 105"/>
                <a:gd name="T17" fmla="*/ 402 w 402"/>
                <a:gd name="T18" fmla="*/ 105 h 105"/>
              </a:gdLst>
              <a:ahLst/>
              <a:cxnLst>
                <a:cxn ang="T10">
                  <a:pos x="T0" y="T1"/>
                </a:cxn>
                <a:cxn ang="T11">
                  <a:pos x="T2" y="T3"/>
                </a:cxn>
                <a:cxn ang="T12">
                  <a:pos x="T4" y="T5"/>
                </a:cxn>
                <a:cxn ang="T13">
                  <a:pos x="T6" y="T7"/>
                </a:cxn>
                <a:cxn ang="T14">
                  <a:pos x="T8" y="T9"/>
                </a:cxn>
              </a:cxnLst>
              <a:rect l="T15" t="T16" r="T17" b="T18"/>
              <a:pathLst>
                <a:path w="402" h="105">
                  <a:moveTo>
                    <a:pt x="0" y="0"/>
                  </a:moveTo>
                  <a:lnTo>
                    <a:pt x="402" y="0"/>
                  </a:lnTo>
                  <a:lnTo>
                    <a:pt x="402" y="105"/>
                  </a:lnTo>
                  <a:lnTo>
                    <a:pt x="66" y="105"/>
                  </a:lnTo>
                  <a:lnTo>
                    <a:pt x="0" y="0"/>
                  </a:lnTo>
                  <a:close/>
                </a:path>
              </a:pathLst>
            </a:custGeom>
            <a:solidFill>
              <a:srgbClr val="66FF33"/>
            </a:solidFill>
            <a:ln w="936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sp>
        <p:nvSpPr>
          <p:cNvPr id="33800" name="Text Box 14"/>
          <p:cNvSpPr txBox="1">
            <a:spLocks noChangeArrowheads="1"/>
          </p:cNvSpPr>
          <p:nvPr/>
        </p:nvSpPr>
        <p:spPr bwMode="auto">
          <a:xfrm>
            <a:off x="4027488" y="3673475"/>
            <a:ext cx="688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0000"/>
              </a:buClr>
              <a:buSzPct val="100000"/>
              <a:buFont typeface="Arial" pitchFamily="34" charset="0"/>
              <a:buNone/>
            </a:pPr>
            <a:r>
              <a:rPr lang="en-GB" altLang="pt-BR" sz="1200">
                <a:solidFill>
                  <a:srgbClr val="000000"/>
                </a:solidFill>
                <a:latin typeface="Arial" pitchFamily="34" charset="0"/>
              </a:rPr>
              <a:t>Coaxial</a:t>
            </a:r>
          </a:p>
        </p:txBody>
      </p:sp>
      <p:grpSp>
        <p:nvGrpSpPr>
          <p:cNvPr id="4" name="Group 15"/>
          <p:cNvGrpSpPr>
            <a:grpSpLocks/>
          </p:cNvGrpSpPr>
          <p:nvPr/>
        </p:nvGrpSpPr>
        <p:grpSpPr bwMode="auto">
          <a:xfrm>
            <a:off x="4319588" y="2322513"/>
            <a:ext cx="3205162" cy="1793875"/>
            <a:chOff x="2721" y="1463"/>
            <a:chExt cx="2019" cy="1130"/>
          </a:xfrm>
        </p:grpSpPr>
        <p:pic>
          <p:nvPicPr>
            <p:cNvPr id="33804"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 y="2336"/>
              <a:ext cx="360" cy="258"/>
            </a:xfrm>
            <a:prstGeom prst="rect">
              <a:avLst/>
            </a:prstGeom>
            <a:noFill/>
            <a:ln w="2232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33805" name="Group 17"/>
            <p:cNvGrpSpPr>
              <a:grpSpLocks/>
            </p:cNvGrpSpPr>
            <p:nvPr/>
          </p:nvGrpSpPr>
          <p:grpSpPr bwMode="auto">
            <a:xfrm>
              <a:off x="2721" y="1463"/>
              <a:ext cx="1306" cy="933"/>
              <a:chOff x="2721" y="1463"/>
              <a:chExt cx="1306" cy="933"/>
            </a:xfrm>
          </p:grpSpPr>
          <p:sp>
            <p:nvSpPr>
              <p:cNvPr id="33806" name="Text Box 18"/>
              <p:cNvSpPr txBox="1">
                <a:spLocks noChangeArrowheads="1"/>
              </p:cNvSpPr>
              <p:nvPr/>
            </p:nvSpPr>
            <p:spPr bwMode="auto">
              <a:xfrm>
                <a:off x="2721" y="1463"/>
                <a:ext cx="10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Arial" pitchFamily="34" charset="0"/>
                  <a:buNone/>
                </a:pPr>
                <a:r>
                  <a:rPr lang="en-GB" altLang="pt-BR" sz="1200">
                    <a:solidFill>
                      <a:srgbClr val="000000"/>
                    </a:solidFill>
                    <a:latin typeface="Arial" pitchFamily="34" charset="0"/>
                  </a:rPr>
                  <a:t>Ruído e interferências</a:t>
                </a:r>
              </a:p>
            </p:txBody>
          </p:sp>
          <p:grpSp>
            <p:nvGrpSpPr>
              <p:cNvPr id="33807" name="Group 19"/>
              <p:cNvGrpSpPr>
                <a:grpSpLocks/>
              </p:cNvGrpSpPr>
              <p:nvPr/>
            </p:nvGrpSpPr>
            <p:grpSpPr bwMode="auto">
              <a:xfrm>
                <a:off x="3050" y="1758"/>
                <a:ext cx="977" cy="638"/>
                <a:chOff x="3050" y="1758"/>
                <a:chExt cx="977" cy="638"/>
              </a:xfrm>
            </p:grpSpPr>
            <p:sp>
              <p:nvSpPr>
                <p:cNvPr id="33808" name="Line 20"/>
                <p:cNvSpPr>
                  <a:spLocks noChangeShapeType="1"/>
                </p:cNvSpPr>
                <p:nvPr/>
              </p:nvSpPr>
              <p:spPr bwMode="auto">
                <a:xfrm>
                  <a:off x="3457" y="2050"/>
                  <a:ext cx="571" cy="347"/>
                </a:xfrm>
                <a:prstGeom prst="line">
                  <a:avLst/>
                </a:prstGeom>
                <a:noFill/>
                <a:ln w="9360">
                  <a:solidFill>
                    <a:srgbClr val="FE1818"/>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3809" name="Line 21"/>
                <p:cNvSpPr>
                  <a:spLocks noChangeShapeType="1"/>
                </p:cNvSpPr>
                <p:nvPr/>
              </p:nvSpPr>
              <p:spPr bwMode="auto">
                <a:xfrm>
                  <a:off x="3050" y="1758"/>
                  <a:ext cx="542" cy="309"/>
                </a:xfrm>
                <a:prstGeom prst="line">
                  <a:avLst/>
                </a:prstGeom>
                <a:noFill/>
                <a:ln w="9360">
                  <a:solidFill>
                    <a:srgbClr val="FE1818"/>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3810" name="Line 22"/>
                <p:cNvSpPr>
                  <a:spLocks noChangeShapeType="1"/>
                </p:cNvSpPr>
                <p:nvPr/>
              </p:nvSpPr>
              <p:spPr bwMode="auto">
                <a:xfrm flipH="1" flipV="1">
                  <a:off x="3454" y="2047"/>
                  <a:ext cx="141" cy="23"/>
                </a:xfrm>
                <a:prstGeom prst="line">
                  <a:avLst/>
                </a:prstGeom>
                <a:noFill/>
                <a:ln w="9360">
                  <a:solidFill>
                    <a:srgbClr val="FE1818"/>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grpSp>
      <p:sp>
        <p:nvSpPr>
          <p:cNvPr id="33802" name="Text Box 23"/>
          <p:cNvSpPr txBox="1">
            <a:spLocks noChangeArrowheads="1"/>
          </p:cNvSpPr>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2060"/>
              </a:buClr>
              <a:buSzPct val="100000"/>
              <a:buFont typeface="Georgia" pitchFamily="18" charset="0"/>
              <a:buNone/>
            </a:pPr>
            <a:r>
              <a:rPr lang="en-GB" altLang="pt-BR" sz="4000">
                <a:solidFill>
                  <a:srgbClr val="002060"/>
                </a:solidFill>
                <a:latin typeface="Georgia" pitchFamily="18" charset="0"/>
              </a:rPr>
              <a:t>O que há de errado com o cobre?</a:t>
            </a:r>
          </a:p>
        </p:txBody>
      </p:sp>
      <p:sp>
        <p:nvSpPr>
          <p:cNvPr id="33803" name="Text Box 25"/>
          <p:cNvSpPr txBox="1">
            <a:spLocks noChangeArrowheads="1"/>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20" tIns="46800" rIns="4572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7B9899"/>
              </a:buClr>
              <a:buSzPct val="100000"/>
              <a:buFont typeface="Times New Roman" pitchFamily="18" charset="0"/>
              <a:buNone/>
            </a:pPr>
            <a:endParaRPr lang="en-GB" altLang="pt-BR" sz="1600">
              <a:solidFill>
                <a:srgbClr val="7B9899"/>
              </a:solidFill>
            </a:endParaRPr>
          </a:p>
        </p:txBody>
      </p:sp>
    </p:spTree>
    <p:extLst>
      <p:ext uri="{BB962C8B-B14F-4D97-AF65-F5344CB8AC3E}">
        <p14:creationId xmlns:p14="http://schemas.microsoft.com/office/powerpoint/2010/main" val="16075353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fill="hold" nodeType="clickEffect">
                                  <p:stCondLst>
                                    <p:cond delay="0"/>
                                  </p:stCondLst>
                                  <p:childTnLst>
                                    <p:set>
                                      <p:cBhvr additive="repl">
                                        <p:cTn id="6" dur="1" fill="hold">
                                          <p:stCondLst>
                                            <p:cond delay="0"/>
                                          </p:stCondLst>
                                        </p:cTn>
                                        <p:tgtEl>
                                          <p:spTgt spid="4"/>
                                        </p:tgtEl>
                                        <p:attrNameLst>
                                          <p:attrName>style.visibility</p:attrName>
                                        </p:attrNameLst>
                                      </p:cBhvr>
                                      <p:to>
                                        <p:strVal val="visible"/>
                                      </p:to>
                                    </p:set>
                                    <p:animEffect transition="in" filter="dissolve">
                                      <p:cBhvr additive="repl">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ChangeArrowheads="1"/>
          </p:cNvSpPr>
          <p:nvPr/>
        </p:nvSpPr>
        <p:spPr bwMode="auto">
          <a:xfrm>
            <a:off x="6899275" y="3649663"/>
            <a:ext cx="677863" cy="542925"/>
          </a:xfrm>
          <a:prstGeom prst="rect">
            <a:avLst/>
          </a:prstGeom>
          <a:solidFill>
            <a:srgbClr val="66FF33"/>
          </a:solidFill>
          <a:ln w="2556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4819" name="Rectangle 2"/>
          <p:cNvSpPr>
            <a:spLocks noChangeArrowheads="1"/>
          </p:cNvSpPr>
          <p:nvPr/>
        </p:nvSpPr>
        <p:spPr bwMode="auto">
          <a:xfrm>
            <a:off x="6872288" y="3389313"/>
            <a:ext cx="73977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b="1">
                <a:solidFill>
                  <a:srgbClr val="000000"/>
                </a:solidFill>
                <a:latin typeface="Arial" pitchFamily="34" charset="0"/>
              </a:rPr>
              <a:t>Monitor</a:t>
            </a:r>
          </a:p>
        </p:txBody>
      </p:sp>
      <p:pic>
        <p:nvPicPr>
          <p:cNvPr id="348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0" y="3706813"/>
            <a:ext cx="571500" cy="409575"/>
          </a:xfrm>
          <a:prstGeom prst="rect">
            <a:avLst/>
          </a:prstGeom>
          <a:noFill/>
          <a:ln w="2232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34821" name="Group 4"/>
          <p:cNvGrpSpPr>
            <a:grpSpLocks/>
          </p:cNvGrpSpPr>
          <p:nvPr/>
        </p:nvGrpSpPr>
        <p:grpSpPr bwMode="auto">
          <a:xfrm>
            <a:off x="2362200" y="4737100"/>
            <a:ext cx="3886200" cy="1293813"/>
            <a:chOff x="1488" y="2984"/>
            <a:chExt cx="2448" cy="815"/>
          </a:xfrm>
        </p:grpSpPr>
        <p:sp>
          <p:nvSpPr>
            <p:cNvPr id="34846" name="Line 5"/>
            <p:cNvSpPr>
              <a:spLocks noChangeShapeType="1"/>
            </p:cNvSpPr>
            <p:nvPr/>
          </p:nvSpPr>
          <p:spPr bwMode="auto">
            <a:xfrm>
              <a:off x="1488" y="2984"/>
              <a:ext cx="1" cy="816"/>
            </a:xfrm>
            <a:prstGeom prst="line">
              <a:avLst/>
            </a:prstGeom>
            <a:noFill/>
            <a:ln w="9360">
              <a:solidFill>
                <a:srgbClr val="FE1818"/>
              </a:solidFill>
              <a:prstDash val="dashDot"/>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4847" name="Line 6"/>
            <p:cNvSpPr>
              <a:spLocks noChangeShapeType="1"/>
            </p:cNvSpPr>
            <p:nvPr/>
          </p:nvSpPr>
          <p:spPr bwMode="auto">
            <a:xfrm>
              <a:off x="3936" y="3032"/>
              <a:ext cx="1" cy="768"/>
            </a:xfrm>
            <a:prstGeom prst="line">
              <a:avLst/>
            </a:prstGeom>
            <a:noFill/>
            <a:ln w="9360">
              <a:solidFill>
                <a:srgbClr val="FE1818"/>
              </a:solidFill>
              <a:prstDash val="dashDot"/>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4848" name="Line 7"/>
            <p:cNvSpPr>
              <a:spLocks noChangeShapeType="1"/>
            </p:cNvSpPr>
            <p:nvPr/>
          </p:nvSpPr>
          <p:spPr bwMode="auto">
            <a:xfrm>
              <a:off x="1488" y="3704"/>
              <a:ext cx="2448" cy="1"/>
            </a:xfrm>
            <a:prstGeom prst="line">
              <a:avLst/>
            </a:prstGeom>
            <a:noFill/>
            <a:ln w="9360">
              <a:solidFill>
                <a:srgbClr val="FE1818"/>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4849" name="Text Box 8"/>
            <p:cNvSpPr txBox="1">
              <a:spLocks noChangeArrowheads="1"/>
            </p:cNvSpPr>
            <p:nvPr/>
          </p:nvSpPr>
          <p:spPr bwMode="auto">
            <a:xfrm>
              <a:off x="2303" y="3552"/>
              <a:ext cx="75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Arial" pitchFamily="34" charset="0"/>
                <a:buNone/>
              </a:pPr>
              <a:r>
                <a:rPr lang="en-GB" altLang="pt-BR" sz="1200">
                  <a:solidFill>
                    <a:srgbClr val="000000"/>
                  </a:solidFill>
                  <a:latin typeface="Arial" pitchFamily="34" charset="0"/>
                </a:rPr>
                <a:t>longa distancia</a:t>
              </a:r>
            </a:p>
          </p:txBody>
        </p:sp>
      </p:grpSp>
      <p:sp>
        <p:nvSpPr>
          <p:cNvPr id="34822" name="Line 9"/>
          <p:cNvSpPr>
            <a:spLocks noChangeShapeType="1"/>
          </p:cNvSpPr>
          <p:nvPr/>
        </p:nvSpPr>
        <p:spPr bwMode="auto">
          <a:xfrm>
            <a:off x="1752600" y="3943350"/>
            <a:ext cx="620713" cy="1588"/>
          </a:xfrm>
          <a:prstGeom prst="line">
            <a:avLst/>
          </a:prstGeom>
          <a:noFill/>
          <a:ln w="76320">
            <a:solidFill>
              <a:srgbClr val="646B86"/>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nvGrpSpPr>
          <p:cNvPr id="34823" name="Group 10"/>
          <p:cNvGrpSpPr>
            <a:grpSpLocks/>
          </p:cNvGrpSpPr>
          <p:nvPr/>
        </p:nvGrpSpPr>
        <p:grpSpPr bwMode="auto">
          <a:xfrm>
            <a:off x="571500" y="3548063"/>
            <a:ext cx="1187450" cy="595312"/>
            <a:chOff x="360" y="2235"/>
            <a:chExt cx="748" cy="375"/>
          </a:xfrm>
        </p:grpSpPr>
        <p:sp>
          <p:nvSpPr>
            <p:cNvPr id="34843" name="Rectangle 11"/>
            <p:cNvSpPr>
              <a:spLocks noChangeArrowheads="1"/>
            </p:cNvSpPr>
            <p:nvPr/>
          </p:nvSpPr>
          <p:spPr bwMode="auto">
            <a:xfrm>
              <a:off x="530" y="2235"/>
              <a:ext cx="46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b="1">
                  <a:solidFill>
                    <a:srgbClr val="000000"/>
                  </a:solidFill>
                  <a:latin typeface="Arial" pitchFamily="34" charset="0"/>
                </a:rPr>
                <a:t>Câmera</a:t>
              </a:r>
            </a:p>
          </p:txBody>
        </p:sp>
        <p:sp>
          <p:nvSpPr>
            <p:cNvPr id="34844" name="Rectangle 12"/>
            <p:cNvSpPr>
              <a:spLocks noChangeArrowheads="1"/>
            </p:cNvSpPr>
            <p:nvPr/>
          </p:nvSpPr>
          <p:spPr bwMode="auto">
            <a:xfrm>
              <a:off x="535" y="2566"/>
              <a:ext cx="553" cy="45"/>
            </a:xfrm>
            <a:prstGeom prst="rect">
              <a:avLst/>
            </a:prstGeom>
            <a:solidFill>
              <a:srgbClr val="000000"/>
            </a:solidFill>
            <a:ln w="936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4845" name="AutoShape 13"/>
            <p:cNvSpPr>
              <a:spLocks noChangeArrowheads="1"/>
            </p:cNvSpPr>
            <p:nvPr/>
          </p:nvSpPr>
          <p:spPr bwMode="auto">
            <a:xfrm>
              <a:off x="360" y="2398"/>
              <a:ext cx="749" cy="185"/>
            </a:xfrm>
            <a:custGeom>
              <a:avLst/>
              <a:gdLst>
                <a:gd name="T0" fmla="*/ 0 w 402"/>
                <a:gd name="T1" fmla="*/ 0 h 105"/>
                <a:gd name="T2" fmla="*/ 2147483647 w 402"/>
                <a:gd name="T3" fmla="*/ 0 h 105"/>
                <a:gd name="T4" fmla="*/ 2147483647 w 402"/>
                <a:gd name="T5" fmla="*/ 2147483647 h 105"/>
                <a:gd name="T6" fmla="*/ 2147483647 w 402"/>
                <a:gd name="T7" fmla="*/ 2147483647 h 105"/>
                <a:gd name="T8" fmla="*/ 0 w 402"/>
                <a:gd name="T9" fmla="*/ 0 h 105"/>
                <a:gd name="T10" fmla="*/ 0 60000 65536"/>
                <a:gd name="T11" fmla="*/ 0 60000 65536"/>
                <a:gd name="T12" fmla="*/ 0 60000 65536"/>
                <a:gd name="T13" fmla="*/ 0 60000 65536"/>
                <a:gd name="T14" fmla="*/ 0 60000 65536"/>
                <a:gd name="T15" fmla="*/ 0 w 402"/>
                <a:gd name="T16" fmla="*/ 0 h 105"/>
                <a:gd name="T17" fmla="*/ 402 w 402"/>
                <a:gd name="T18" fmla="*/ 105 h 105"/>
              </a:gdLst>
              <a:ahLst/>
              <a:cxnLst>
                <a:cxn ang="T10">
                  <a:pos x="T0" y="T1"/>
                </a:cxn>
                <a:cxn ang="T11">
                  <a:pos x="T2" y="T3"/>
                </a:cxn>
                <a:cxn ang="T12">
                  <a:pos x="T4" y="T5"/>
                </a:cxn>
                <a:cxn ang="T13">
                  <a:pos x="T6" y="T7"/>
                </a:cxn>
                <a:cxn ang="T14">
                  <a:pos x="T8" y="T9"/>
                </a:cxn>
              </a:cxnLst>
              <a:rect l="T15" t="T16" r="T17" b="T18"/>
              <a:pathLst>
                <a:path w="402" h="105">
                  <a:moveTo>
                    <a:pt x="0" y="0"/>
                  </a:moveTo>
                  <a:lnTo>
                    <a:pt x="402" y="0"/>
                  </a:lnTo>
                  <a:lnTo>
                    <a:pt x="402" y="105"/>
                  </a:lnTo>
                  <a:lnTo>
                    <a:pt x="66" y="105"/>
                  </a:lnTo>
                  <a:lnTo>
                    <a:pt x="0" y="0"/>
                  </a:lnTo>
                  <a:close/>
                </a:path>
              </a:pathLst>
            </a:custGeom>
            <a:solidFill>
              <a:srgbClr val="66FF33"/>
            </a:solidFill>
            <a:ln w="936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sp>
        <p:nvSpPr>
          <p:cNvPr id="34824" name="Text Box 14"/>
          <p:cNvSpPr txBox="1">
            <a:spLocks noChangeArrowheads="1"/>
          </p:cNvSpPr>
          <p:nvPr/>
        </p:nvSpPr>
        <p:spPr bwMode="auto">
          <a:xfrm>
            <a:off x="1766888" y="3673475"/>
            <a:ext cx="654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0000"/>
              </a:buClr>
              <a:buSzPct val="100000"/>
              <a:buFont typeface="Arial" pitchFamily="34" charset="0"/>
              <a:buNone/>
            </a:pPr>
            <a:r>
              <a:rPr lang="en-GB" altLang="pt-BR" sz="1200">
                <a:solidFill>
                  <a:srgbClr val="000000"/>
                </a:solidFill>
                <a:latin typeface="Arial" pitchFamily="34" charset="0"/>
              </a:rPr>
              <a:t>coaxial</a:t>
            </a:r>
          </a:p>
        </p:txBody>
      </p:sp>
      <p:sp>
        <p:nvSpPr>
          <p:cNvPr id="34825" name="Rectangle 15"/>
          <p:cNvSpPr>
            <a:spLocks noChangeArrowheads="1"/>
          </p:cNvSpPr>
          <p:nvPr/>
        </p:nvSpPr>
        <p:spPr bwMode="auto">
          <a:xfrm>
            <a:off x="2362200" y="3667125"/>
            <a:ext cx="38862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4826" name="Line 16"/>
          <p:cNvSpPr>
            <a:spLocks noChangeShapeType="1"/>
          </p:cNvSpPr>
          <p:nvPr/>
        </p:nvSpPr>
        <p:spPr bwMode="auto">
          <a:xfrm>
            <a:off x="6267450" y="3943350"/>
            <a:ext cx="620713" cy="1588"/>
          </a:xfrm>
          <a:prstGeom prst="line">
            <a:avLst/>
          </a:prstGeom>
          <a:noFill/>
          <a:ln w="76320">
            <a:solidFill>
              <a:srgbClr val="646B86"/>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4827" name="Text Box 17"/>
          <p:cNvSpPr txBox="1">
            <a:spLocks noChangeArrowheads="1"/>
          </p:cNvSpPr>
          <p:nvPr/>
        </p:nvSpPr>
        <p:spPr bwMode="auto">
          <a:xfrm>
            <a:off x="6262688" y="3673475"/>
            <a:ext cx="654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0000"/>
              </a:buClr>
              <a:buSzPct val="100000"/>
              <a:buFont typeface="Arial" pitchFamily="34" charset="0"/>
              <a:buNone/>
            </a:pPr>
            <a:r>
              <a:rPr lang="en-GB" altLang="pt-BR" sz="1200">
                <a:solidFill>
                  <a:srgbClr val="000000"/>
                </a:solidFill>
                <a:latin typeface="Arial" pitchFamily="34" charset="0"/>
              </a:rPr>
              <a:t>coaxial</a:t>
            </a:r>
          </a:p>
        </p:txBody>
      </p:sp>
      <p:sp>
        <p:nvSpPr>
          <p:cNvPr id="34828" name="Line 18"/>
          <p:cNvSpPr>
            <a:spLocks noChangeShapeType="1"/>
          </p:cNvSpPr>
          <p:nvPr/>
        </p:nvSpPr>
        <p:spPr bwMode="auto">
          <a:xfrm>
            <a:off x="3448050" y="3965575"/>
            <a:ext cx="1733550" cy="1588"/>
          </a:xfrm>
          <a:prstGeom prst="line">
            <a:avLst/>
          </a:prstGeom>
          <a:noFill/>
          <a:ln w="28440">
            <a:solidFill>
              <a:srgbClr val="3366FF"/>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4829" name="Text Box 19"/>
          <p:cNvSpPr txBox="1">
            <a:spLocks noChangeArrowheads="1"/>
          </p:cNvSpPr>
          <p:nvPr/>
        </p:nvSpPr>
        <p:spPr bwMode="auto">
          <a:xfrm>
            <a:off x="3822700" y="3940175"/>
            <a:ext cx="1012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0000"/>
              </a:buClr>
              <a:buSzPct val="100000"/>
              <a:buFont typeface="Arial" pitchFamily="34" charset="0"/>
              <a:buNone/>
            </a:pPr>
            <a:r>
              <a:rPr lang="en-GB" altLang="pt-BR" sz="1200">
                <a:solidFill>
                  <a:srgbClr val="000000"/>
                </a:solidFill>
                <a:latin typeface="Arial" pitchFamily="34" charset="0"/>
              </a:rPr>
              <a:t>Fibra Óptica</a:t>
            </a:r>
          </a:p>
        </p:txBody>
      </p:sp>
      <p:grpSp>
        <p:nvGrpSpPr>
          <p:cNvPr id="34830" name="Group 20"/>
          <p:cNvGrpSpPr>
            <a:grpSpLocks/>
          </p:cNvGrpSpPr>
          <p:nvPr/>
        </p:nvGrpSpPr>
        <p:grpSpPr bwMode="auto">
          <a:xfrm>
            <a:off x="3276600" y="3048000"/>
            <a:ext cx="4429125" cy="2855913"/>
            <a:chOff x="2064" y="1920"/>
            <a:chExt cx="2790" cy="1799"/>
          </a:xfrm>
        </p:grpSpPr>
        <p:grpSp>
          <p:nvGrpSpPr>
            <p:cNvPr id="34837" name="Group 21"/>
            <p:cNvGrpSpPr>
              <a:grpSpLocks/>
            </p:cNvGrpSpPr>
            <p:nvPr/>
          </p:nvGrpSpPr>
          <p:grpSpPr bwMode="auto">
            <a:xfrm>
              <a:off x="2064" y="1920"/>
              <a:ext cx="1260" cy="1799"/>
              <a:chOff x="2064" y="1920"/>
              <a:chExt cx="1260" cy="1799"/>
            </a:xfrm>
          </p:grpSpPr>
          <p:grpSp>
            <p:nvGrpSpPr>
              <p:cNvPr id="34839" name="Group 22"/>
              <p:cNvGrpSpPr>
                <a:grpSpLocks/>
              </p:cNvGrpSpPr>
              <p:nvPr/>
            </p:nvGrpSpPr>
            <p:grpSpPr bwMode="auto">
              <a:xfrm>
                <a:off x="2064" y="1920"/>
                <a:ext cx="950" cy="1799"/>
                <a:chOff x="2064" y="1920"/>
                <a:chExt cx="950" cy="1799"/>
              </a:xfrm>
            </p:grpSpPr>
            <p:sp>
              <p:nvSpPr>
                <p:cNvPr id="34841" name="Oval 23"/>
                <p:cNvSpPr>
                  <a:spLocks noChangeArrowheads="1"/>
                </p:cNvSpPr>
                <p:nvPr/>
              </p:nvSpPr>
              <p:spPr bwMode="auto">
                <a:xfrm>
                  <a:off x="2455" y="1920"/>
                  <a:ext cx="560" cy="560"/>
                </a:xfrm>
                <a:prstGeom prst="ellipse">
                  <a:avLst/>
                </a:prstGeom>
                <a:noFill/>
                <a:ln w="2556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4842" name="Text Box 24"/>
                <p:cNvSpPr txBox="1">
                  <a:spLocks noChangeArrowheads="1"/>
                </p:cNvSpPr>
                <p:nvPr/>
              </p:nvSpPr>
              <p:spPr bwMode="auto">
                <a:xfrm>
                  <a:off x="2064" y="3547"/>
                  <a:ext cx="1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srgbClr val="FFFFFF"/>
                    </a:solidFill>
                  </a:endParaRPr>
                </a:p>
              </p:txBody>
            </p:sp>
          </p:grpSp>
          <p:sp>
            <p:nvSpPr>
              <p:cNvPr id="34840" name="Text Box 25"/>
              <p:cNvSpPr txBox="1">
                <a:spLocks noChangeArrowheads="1"/>
              </p:cNvSpPr>
              <p:nvPr/>
            </p:nvSpPr>
            <p:spPr bwMode="auto">
              <a:xfrm>
                <a:off x="2196" y="3509"/>
                <a:ext cx="1129" cy="174"/>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0000"/>
                  </a:buClr>
                  <a:buSzPct val="100000"/>
                  <a:buFont typeface="Arial" pitchFamily="34" charset="0"/>
                  <a:buNone/>
                </a:pPr>
                <a:r>
                  <a:rPr lang="en-GB" altLang="pt-BR" sz="1200" b="1">
                    <a:solidFill>
                      <a:srgbClr val="000000"/>
                    </a:solidFill>
                    <a:latin typeface="Arial" pitchFamily="34" charset="0"/>
                  </a:rPr>
                  <a:t>Muito Longa distancia</a:t>
                </a:r>
              </a:p>
            </p:txBody>
          </p:sp>
        </p:grpSp>
        <p:sp>
          <p:nvSpPr>
            <p:cNvPr id="34838" name="Text Box 26"/>
            <p:cNvSpPr txBox="1">
              <a:spLocks noChangeArrowheads="1"/>
            </p:cNvSpPr>
            <p:nvPr/>
          </p:nvSpPr>
          <p:spPr bwMode="auto">
            <a:xfrm>
              <a:off x="4323" y="2645"/>
              <a:ext cx="5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0000"/>
                </a:buClr>
                <a:buSzPct val="100000"/>
                <a:buFont typeface="Arial" pitchFamily="34" charset="0"/>
                <a:buNone/>
              </a:pPr>
              <a:r>
                <a:rPr lang="en-GB" altLang="pt-BR" sz="1200">
                  <a:solidFill>
                    <a:srgbClr val="000000"/>
                  </a:solidFill>
                  <a:latin typeface="Arial" pitchFamily="34" charset="0"/>
                </a:rPr>
                <a:t>Receptor </a:t>
              </a:r>
            </a:p>
          </p:txBody>
        </p:sp>
      </p:grpSp>
      <p:sp>
        <p:nvSpPr>
          <p:cNvPr id="34831" name="Rectangle 27"/>
          <p:cNvSpPr>
            <a:spLocks noChangeArrowheads="1"/>
          </p:cNvSpPr>
          <p:nvPr/>
        </p:nvSpPr>
        <p:spPr bwMode="auto">
          <a:xfrm>
            <a:off x="2362200" y="3429000"/>
            <a:ext cx="1143000" cy="1066800"/>
          </a:xfrm>
          <a:prstGeom prst="rect">
            <a:avLst/>
          </a:prstGeom>
          <a:solidFill>
            <a:srgbClr val="CCFFCC"/>
          </a:solidFill>
          <a:ln w="936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4832" name="Rectangle 28"/>
          <p:cNvSpPr>
            <a:spLocks noChangeArrowheads="1"/>
          </p:cNvSpPr>
          <p:nvPr/>
        </p:nvSpPr>
        <p:spPr bwMode="auto">
          <a:xfrm>
            <a:off x="5105400" y="3429000"/>
            <a:ext cx="1143000" cy="1066800"/>
          </a:xfrm>
          <a:prstGeom prst="rect">
            <a:avLst/>
          </a:prstGeom>
          <a:solidFill>
            <a:srgbClr val="CCFFCC"/>
          </a:solidFill>
          <a:ln w="936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4833" name="Text Box 29"/>
          <p:cNvSpPr txBox="1">
            <a:spLocks noChangeArrowheads="1"/>
          </p:cNvSpPr>
          <p:nvPr/>
        </p:nvSpPr>
        <p:spPr bwMode="auto">
          <a:xfrm>
            <a:off x="2436813" y="3733800"/>
            <a:ext cx="1098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C00000"/>
              </a:buClr>
              <a:buSzPct val="100000"/>
              <a:buFont typeface="Arial" pitchFamily="34" charset="0"/>
              <a:buNone/>
            </a:pPr>
            <a:r>
              <a:rPr lang="en-GB" altLang="pt-BR" sz="1200" b="1">
                <a:solidFill>
                  <a:srgbClr val="C00000"/>
                </a:solidFill>
                <a:latin typeface="Arial" pitchFamily="34" charset="0"/>
              </a:rPr>
              <a:t>Transmissor</a:t>
            </a:r>
          </a:p>
        </p:txBody>
      </p:sp>
      <p:sp>
        <p:nvSpPr>
          <p:cNvPr id="34834" name="Text Box 30"/>
          <p:cNvSpPr txBox="1">
            <a:spLocks noChangeArrowheads="1"/>
          </p:cNvSpPr>
          <p:nvPr/>
        </p:nvSpPr>
        <p:spPr bwMode="auto">
          <a:xfrm>
            <a:off x="5294313" y="3810000"/>
            <a:ext cx="841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C00000"/>
              </a:buClr>
              <a:buSzPct val="100000"/>
              <a:buFont typeface="Arial" pitchFamily="34" charset="0"/>
              <a:buNone/>
            </a:pPr>
            <a:r>
              <a:rPr lang="en-GB" altLang="pt-BR" sz="1200" b="1">
                <a:solidFill>
                  <a:srgbClr val="C00000"/>
                </a:solidFill>
                <a:latin typeface="Arial" pitchFamily="34" charset="0"/>
              </a:rPr>
              <a:t>Receptor</a:t>
            </a:r>
          </a:p>
        </p:txBody>
      </p:sp>
      <p:sp>
        <p:nvSpPr>
          <p:cNvPr id="34835" name="Text Box 31"/>
          <p:cNvSpPr txBox="1">
            <a:spLocks noChangeArrowheads="1"/>
          </p:cNvSpPr>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2060"/>
              </a:buClr>
              <a:buSzPct val="100000"/>
              <a:buFont typeface="Georgia" pitchFamily="18" charset="0"/>
              <a:buNone/>
            </a:pPr>
            <a:r>
              <a:rPr lang="en-GB" altLang="pt-BR" sz="4000">
                <a:solidFill>
                  <a:srgbClr val="002060"/>
                </a:solidFill>
                <a:latin typeface="Georgia" pitchFamily="18" charset="0"/>
              </a:rPr>
              <a:t>Utilizando Fibra ótica</a:t>
            </a:r>
          </a:p>
        </p:txBody>
      </p:sp>
      <p:sp>
        <p:nvSpPr>
          <p:cNvPr id="34836" name="Text Box 33"/>
          <p:cNvSpPr txBox="1">
            <a:spLocks noChangeArrowheads="1"/>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20" tIns="46800" rIns="4572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7B9899"/>
              </a:buClr>
              <a:buSzPct val="100000"/>
              <a:buFont typeface="Times New Roman" pitchFamily="18" charset="0"/>
              <a:buNone/>
            </a:pPr>
            <a:endParaRPr lang="en-GB" altLang="pt-BR" sz="1600">
              <a:solidFill>
                <a:srgbClr val="7B9899"/>
              </a:solidFill>
            </a:endParaRPr>
          </a:p>
        </p:txBody>
      </p:sp>
    </p:spTree>
    <p:extLst>
      <p:ext uri="{BB962C8B-B14F-4D97-AF65-F5344CB8AC3E}">
        <p14:creationId xmlns:p14="http://schemas.microsoft.com/office/powerpoint/2010/main" val="147630230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0" y="-214313"/>
            <a:ext cx="8786813"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3399"/>
              </a:buClr>
              <a:buSzPct val="100000"/>
              <a:buFont typeface="Georgia" pitchFamily="18" charset="0"/>
              <a:buNone/>
            </a:pPr>
            <a:r>
              <a:rPr lang="en-GB" altLang="pt-BR" sz="3200">
                <a:solidFill>
                  <a:srgbClr val="0070C0"/>
                </a:solidFill>
                <a:latin typeface="Georgia" pitchFamily="18" charset="0"/>
              </a:rPr>
              <a:t>Vantagens</a:t>
            </a:r>
            <a:r>
              <a:rPr lang="en-GB" altLang="pt-BR" sz="3200">
                <a:solidFill>
                  <a:srgbClr val="003399"/>
                </a:solidFill>
                <a:latin typeface="Georgia" pitchFamily="18" charset="0"/>
              </a:rPr>
              <a:t> </a:t>
            </a:r>
            <a:r>
              <a:rPr lang="en-GB" altLang="pt-BR" sz="3200">
                <a:solidFill>
                  <a:srgbClr val="0070C0"/>
                </a:solidFill>
                <a:latin typeface="Georgia" pitchFamily="18" charset="0"/>
              </a:rPr>
              <a:t>da Fibra Óptica nas comunicações</a:t>
            </a:r>
          </a:p>
        </p:txBody>
      </p:sp>
      <p:sp>
        <p:nvSpPr>
          <p:cNvPr id="35843" name="Text Box 3"/>
          <p:cNvSpPr txBox="1">
            <a:spLocks noChangeArrowheads="1"/>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20" tIns="46800" rIns="4572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7B9899"/>
              </a:buClr>
              <a:buSzPct val="100000"/>
              <a:buFont typeface="Times New Roman" pitchFamily="18" charset="0"/>
              <a:buNone/>
            </a:pPr>
            <a:endParaRPr lang="en-GB" altLang="pt-BR" sz="1600">
              <a:solidFill>
                <a:srgbClr val="7B9899"/>
              </a:solidFill>
            </a:endParaRPr>
          </a:p>
        </p:txBody>
      </p:sp>
      <p:sp>
        <p:nvSpPr>
          <p:cNvPr id="35844" name="Line 4"/>
          <p:cNvSpPr>
            <a:spLocks noChangeShapeType="1"/>
          </p:cNvSpPr>
          <p:nvPr/>
        </p:nvSpPr>
        <p:spPr bwMode="auto">
          <a:xfrm>
            <a:off x="3825875" y="4300538"/>
            <a:ext cx="1588" cy="158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70661" name="Text Box 5"/>
          <p:cNvSpPr txBox="1">
            <a:spLocks noChangeArrowheads="1"/>
          </p:cNvSpPr>
          <p:nvPr/>
        </p:nvSpPr>
        <p:spPr bwMode="auto">
          <a:xfrm>
            <a:off x="292100" y="1771650"/>
            <a:ext cx="8597900" cy="286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eaLnBrk="0" hangingPunct="0">
              <a:tabLst>
                <a:tab pos="36988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36988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36988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36988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36988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36988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36988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36988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36988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lnSpc>
                <a:spcPct val="150000"/>
              </a:lnSpc>
              <a:spcBef>
                <a:spcPct val="0"/>
              </a:spcBef>
              <a:spcAft>
                <a:spcPct val="0"/>
              </a:spcAft>
              <a:buClr>
                <a:srgbClr val="FF0000"/>
              </a:buClr>
              <a:buSzPct val="100000"/>
              <a:buFont typeface="Times New Roman" pitchFamily="18" charset="0"/>
              <a:buNone/>
            </a:pPr>
            <a:r>
              <a:rPr lang="en-GB" altLang="pt-BR" sz="2000" b="1">
                <a:solidFill>
                  <a:srgbClr val="FF0000"/>
                </a:solidFill>
                <a:latin typeface="Arial" pitchFamily="34" charset="0"/>
              </a:rPr>
              <a:t>Grande Banda passante:</a:t>
            </a:r>
            <a:r>
              <a:rPr lang="en-GB" altLang="pt-BR" sz="2000" b="1">
                <a:solidFill>
                  <a:srgbClr val="000000"/>
                </a:solidFill>
                <a:latin typeface="Arial" pitchFamily="34" charset="0"/>
              </a:rPr>
              <a:t> Varias sinais transmitidos simultaneamente</a:t>
            </a:r>
          </a:p>
          <a:p>
            <a:pPr defTabSz="449263" eaLnBrk="1" fontAlgn="base" hangingPunct="1">
              <a:lnSpc>
                <a:spcPct val="150000"/>
              </a:lnSpc>
              <a:spcBef>
                <a:spcPct val="0"/>
              </a:spcBef>
              <a:spcAft>
                <a:spcPct val="0"/>
              </a:spcAft>
              <a:buClr>
                <a:srgbClr val="FF0000"/>
              </a:buClr>
              <a:buSzPct val="100000"/>
              <a:buFont typeface="Times New Roman" pitchFamily="18" charset="0"/>
              <a:buNone/>
            </a:pPr>
            <a:r>
              <a:rPr lang="en-GB" altLang="pt-BR" sz="2000" b="1">
                <a:solidFill>
                  <a:srgbClr val="FF0000"/>
                </a:solidFill>
                <a:latin typeface="Arial" pitchFamily="34" charset="0"/>
              </a:rPr>
              <a:t>Baixas perdas</a:t>
            </a:r>
            <a:r>
              <a:rPr lang="en-GB" altLang="pt-BR" sz="2000" b="1">
                <a:solidFill>
                  <a:srgbClr val="000000"/>
                </a:solidFill>
                <a:latin typeface="Arial" pitchFamily="34" charset="0"/>
              </a:rPr>
              <a:t>: grandes distancias sem uso de repetidores</a:t>
            </a:r>
          </a:p>
          <a:p>
            <a:pPr defTabSz="449263" eaLnBrk="1" fontAlgn="base" hangingPunct="1">
              <a:lnSpc>
                <a:spcPct val="150000"/>
              </a:lnSpc>
              <a:spcBef>
                <a:spcPct val="0"/>
              </a:spcBef>
              <a:spcAft>
                <a:spcPct val="0"/>
              </a:spcAft>
              <a:buClr>
                <a:srgbClr val="FF0000"/>
              </a:buClr>
              <a:buSzPct val="100000"/>
              <a:buFont typeface="Times New Roman" pitchFamily="18" charset="0"/>
              <a:buNone/>
            </a:pPr>
            <a:r>
              <a:rPr lang="en-GB" altLang="pt-BR" sz="2000" b="1">
                <a:solidFill>
                  <a:srgbClr val="FF0000"/>
                </a:solidFill>
                <a:latin typeface="Arial" pitchFamily="34" charset="0"/>
              </a:rPr>
              <a:t>Totalmente dielétrica</a:t>
            </a:r>
            <a:r>
              <a:rPr lang="en-GB" altLang="pt-BR" sz="2000" b="1">
                <a:solidFill>
                  <a:srgbClr val="000000"/>
                </a:solidFill>
                <a:latin typeface="Arial" pitchFamily="34" charset="0"/>
              </a:rPr>
              <a:t>: Imune a interferências &amp; Linhas cruzadas</a:t>
            </a:r>
          </a:p>
          <a:p>
            <a:pPr defTabSz="449263" eaLnBrk="1" fontAlgn="base" hangingPunct="1">
              <a:lnSpc>
                <a:spcPct val="150000"/>
              </a:lnSpc>
              <a:spcBef>
                <a:spcPct val="0"/>
              </a:spcBef>
              <a:spcAft>
                <a:spcPct val="0"/>
              </a:spcAft>
              <a:buClr>
                <a:srgbClr val="FF0000"/>
              </a:buClr>
              <a:buSzPct val="100000"/>
              <a:buFont typeface="Times New Roman" pitchFamily="18" charset="0"/>
              <a:buNone/>
            </a:pPr>
            <a:r>
              <a:rPr lang="en-GB" altLang="pt-BR" sz="2000" b="1">
                <a:solidFill>
                  <a:srgbClr val="FF0000"/>
                </a:solidFill>
                <a:latin typeface="Arial" pitchFamily="34" charset="0"/>
              </a:rPr>
              <a:t>Segurança nos dados</a:t>
            </a:r>
            <a:r>
              <a:rPr lang="en-GB" altLang="pt-BR" sz="2000" b="1">
                <a:solidFill>
                  <a:srgbClr val="000000"/>
                </a:solidFill>
                <a:latin typeface="Arial" pitchFamily="34" charset="0"/>
              </a:rPr>
              <a:t>: Dificuldade de efetuar grampos</a:t>
            </a:r>
          </a:p>
          <a:p>
            <a:pPr defTabSz="449263" eaLnBrk="1" fontAlgn="base" hangingPunct="1">
              <a:lnSpc>
                <a:spcPct val="150000"/>
              </a:lnSpc>
              <a:spcBef>
                <a:spcPct val="0"/>
              </a:spcBef>
              <a:spcAft>
                <a:spcPct val="0"/>
              </a:spcAft>
              <a:buClr>
                <a:srgbClr val="FF0000"/>
              </a:buClr>
              <a:buSzPct val="100000"/>
              <a:buFont typeface="Times New Roman" pitchFamily="18" charset="0"/>
              <a:buNone/>
            </a:pPr>
            <a:r>
              <a:rPr lang="en-GB" altLang="pt-BR" sz="2000" b="1">
                <a:solidFill>
                  <a:srgbClr val="FF0000"/>
                </a:solidFill>
                <a:latin typeface="Arial" pitchFamily="34" charset="0"/>
              </a:rPr>
              <a:t>Isolação elétrica</a:t>
            </a:r>
            <a:r>
              <a:rPr lang="en-GB" altLang="pt-BR" sz="2000" b="1">
                <a:solidFill>
                  <a:srgbClr val="000000"/>
                </a:solidFill>
                <a:latin typeface="Arial" pitchFamily="34" charset="0"/>
              </a:rPr>
              <a:t>: Material não condutor de eletricidade</a:t>
            </a:r>
          </a:p>
          <a:p>
            <a:pPr defTabSz="449263" eaLnBrk="1" fontAlgn="base" hangingPunct="1">
              <a:lnSpc>
                <a:spcPct val="150000"/>
              </a:lnSpc>
              <a:spcBef>
                <a:spcPct val="0"/>
              </a:spcBef>
              <a:spcAft>
                <a:spcPct val="0"/>
              </a:spcAft>
              <a:buClr>
                <a:srgbClr val="FF0000"/>
              </a:buClr>
              <a:buSzPct val="100000"/>
              <a:buFont typeface="Times New Roman" pitchFamily="18" charset="0"/>
              <a:buNone/>
            </a:pPr>
            <a:r>
              <a:rPr lang="en-GB" altLang="pt-BR" sz="2000" b="1">
                <a:solidFill>
                  <a:srgbClr val="FF0000"/>
                </a:solidFill>
                <a:latin typeface="Arial" pitchFamily="34" charset="0"/>
              </a:rPr>
              <a:t>Leve e pequena</a:t>
            </a:r>
            <a:r>
              <a:rPr lang="en-GB" altLang="pt-BR" sz="2000" b="1">
                <a:solidFill>
                  <a:srgbClr val="000000"/>
                </a:solidFill>
                <a:latin typeface="Arial" pitchFamily="34" charset="0"/>
              </a:rPr>
              <a:t>: Economia de espaço e baixo peso </a:t>
            </a:r>
          </a:p>
        </p:txBody>
      </p:sp>
    </p:spTree>
    <p:extLst>
      <p:ext uri="{BB962C8B-B14F-4D97-AF65-F5344CB8AC3E}">
        <p14:creationId xmlns:p14="http://schemas.microsoft.com/office/powerpoint/2010/main" val="21875201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70661">
                                            <p:txEl>
                                              <p:pRg st="0" end="0"/>
                                            </p:txEl>
                                          </p:spTgt>
                                        </p:tgtEl>
                                        <p:attrNameLst>
                                          <p:attrName>style.visibility</p:attrName>
                                        </p:attrNameLst>
                                      </p:cBhvr>
                                      <p:to>
                                        <p:strVal val="visible"/>
                                      </p:to>
                                    </p:set>
                                    <p:animEffect transition="in" filter="wipe(left)">
                                      <p:cBhvr additive="repl">
                                        <p:cTn id="7" dur="500"/>
                                        <p:tgtEl>
                                          <p:spTgt spid="70661">
                                            <p:txEl>
                                              <p:pRg st="0" end="0"/>
                                            </p:txEl>
                                          </p:spTgt>
                                        </p:tgtEl>
                                      </p:cBhvr>
                                    </p:animEffect>
                                  </p:childTnLst>
                                  <p:subTnLst>
                                    <p:animClr clrSpc="rgb" dir="cw">
                                      <p:cBhvr override="childStyle">
                                        <p:cTn dur="1" fill="hold" display="0" masterRel="nextClick" afterEffect="1"/>
                                        <p:tgtEl>
                                          <p:spTgt spid="70661">
                                            <p:txEl>
                                              <p:pRg st="0" end="0"/>
                                            </p:txEl>
                                          </p:spTgt>
                                        </p:tgtEl>
                                        <p:attrNameLst>
                                          <p:attrName>ppt_c</p:attrName>
                                        </p:attrNameLst>
                                      </p:cBhvr>
                                      <p:to>
                                        <a:srgbClr val="004F07"/>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70661">
                                            <p:txEl>
                                              <p:pRg st="1" end="1"/>
                                            </p:txEl>
                                          </p:spTgt>
                                        </p:tgtEl>
                                        <p:attrNameLst>
                                          <p:attrName>style.visibility</p:attrName>
                                        </p:attrNameLst>
                                      </p:cBhvr>
                                      <p:to>
                                        <p:strVal val="visible"/>
                                      </p:to>
                                    </p:set>
                                    <p:animEffect transition="in" filter="wipe(left)">
                                      <p:cBhvr additive="repl">
                                        <p:cTn id="12" dur="500"/>
                                        <p:tgtEl>
                                          <p:spTgt spid="70661">
                                            <p:txEl>
                                              <p:pRg st="1" end="1"/>
                                            </p:txEl>
                                          </p:spTgt>
                                        </p:tgtEl>
                                      </p:cBhvr>
                                    </p:animEffect>
                                  </p:childTnLst>
                                  <p:subTnLst>
                                    <p:animClr clrSpc="rgb" dir="cw">
                                      <p:cBhvr override="childStyle">
                                        <p:cTn dur="1" fill="hold" display="0" masterRel="nextClick" afterEffect="1"/>
                                        <p:tgtEl>
                                          <p:spTgt spid="70661">
                                            <p:txEl>
                                              <p:pRg st="1" end="1"/>
                                            </p:txEl>
                                          </p:spTgt>
                                        </p:tgtEl>
                                        <p:attrNameLst>
                                          <p:attrName>ppt_c</p:attrName>
                                        </p:attrNameLst>
                                      </p:cBhvr>
                                      <p:to>
                                        <a:srgbClr val="004F07"/>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70661">
                                            <p:txEl>
                                              <p:pRg st="2" end="2"/>
                                            </p:txEl>
                                          </p:spTgt>
                                        </p:tgtEl>
                                        <p:attrNameLst>
                                          <p:attrName>style.visibility</p:attrName>
                                        </p:attrNameLst>
                                      </p:cBhvr>
                                      <p:to>
                                        <p:strVal val="visible"/>
                                      </p:to>
                                    </p:set>
                                    <p:animEffect transition="in" filter="wipe(left)">
                                      <p:cBhvr additive="repl">
                                        <p:cTn id="17" dur="500"/>
                                        <p:tgtEl>
                                          <p:spTgt spid="70661">
                                            <p:txEl>
                                              <p:pRg st="2" end="2"/>
                                            </p:txEl>
                                          </p:spTgt>
                                        </p:tgtEl>
                                      </p:cBhvr>
                                    </p:animEffect>
                                  </p:childTnLst>
                                  <p:subTnLst>
                                    <p:animClr clrSpc="rgb" dir="cw">
                                      <p:cBhvr override="childStyle">
                                        <p:cTn dur="1" fill="hold" display="0" masterRel="nextClick" afterEffect="1"/>
                                        <p:tgtEl>
                                          <p:spTgt spid="70661">
                                            <p:txEl>
                                              <p:pRg st="2" end="2"/>
                                            </p:txEl>
                                          </p:spTgt>
                                        </p:tgtEl>
                                        <p:attrNameLst>
                                          <p:attrName>ppt_c</p:attrName>
                                        </p:attrNameLst>
                                      </p:cBhvr>
                                      <p:to>
                                        <a:srgbClr val="004F07"/>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70661">
                                            <p:txEl>
                                              <p:pRg st="3" end="3"/>
                                            </p:txEl>
                                          </p:spTgt>
                                        </p:tgtEl>
                                        <p:attrNameLst>
                                          <p:attrName>style.visibility</p:attrName>
                                        </p:attrNameLst>
                                      </p:cBhvr>
                                      <p:to>
                                        <p:strVal val="visible"/>
                                      </p:to>
                                    </p:set>
                                    <p:animEffect transition="in" filter="wipe(left)">
                                      <p:cBhvr additive="repl">
                                        <p:cTn id="22" dur="500"/>
                                        <p:tgtEl>
                                          <p:spTgt spid="70661">
                                            <p:txEl>
                                              <p:pRg st="3" end="3"/>
                                            </p:txEl>
                                          </p:spTgt>
                                        </p:tgtEl>
                                      </p:cBhvr>
                                    </p:animEffect>
                                  </p:childTnLst>
                                  <p:subTnLst>
                                    <p:animClr clrSpc="rgb" dir="cw">
                                      <p:cBhvr override="childStyle">
                                        <p:cTn dur="1" fill="hold" display="0" masterRel="nextClick" afterEffect="1"/>
                                        <p:tgtEl>
                                          <p:spTgt spid="70661">
                                            <p:txEl>
                                              <p:pRg st="3" end="3"/>
                                            </p:txEl>
                                          </p:spTgt>
                                        </p:tgtEl>
                                        <p:attrNameLst>
                                          <p:attrName>ppt_c</p:attrName>
                                        </p:attrNameLst>
                                      </p:cBhvr>
                                      <p:to>
                                        <a:srgbClr val="004F07"/>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70661">
                                            <p:txEl>
                                              <p:pRg st="4" end="4"/>
                                            </p:txEl>
                                          </p:spTgt>
                                        </p:tgtEl>
                                        <p:attrNameLst>
                                          <p:attrName>style.visibility</p:attrName>
                                        </p:attrNameLst>
                                      </p:cBhvr>
                                      <p:to>
                                        <p:strVal val="visible"/>
                                      </p:to>
                                    </p:set>
                                    <p:animEffect transition="in" filter="wipe(left)">
                                      <p:cBhvr additive="repl">
                                        <p:cTn id="27" dur="500"/>
                                        <p:tgtEl>
                                          <p:spTgt spid="70661">
                                            <p:txEl>
                                              <p:pRg st="4" end="4"/>
                                            </p:txEl>
                                          </p:spTgt>
                                        </p:tgtEl>
                                      </p:cBhvr>
                                    </p:animEffect>
                                  </p:childTnLst>
                                  <p:subTnLst>
                                    <p:animClr clrSpc="rgb" dir="cw">
                                      <p:cBhvr override="childStyle">
                                        <p:cTn dur="1" fill="hold" display="0" masterRel="nextClick" afterEffect="1"/>
                                        <p:tgtEl>
                                          <p:spTgt spid="70661">
                                            <p:txEl>
                                              <p:pRg st="4" end="4"/>
                                            </p:txEl>
                                          </p:spTgt>
                                        </p:tgtEl>
                                        <p:attrNameLst>
                                          <p:attrName>ppt_c</p:attrName>
                                        </p:attrNameLst>
                                      </p:cBhvr>
                                      <p:to>
                                        <a:srgbClr val="004F07"/>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70661">
                                            <p:txEl>
                                              <p:pRg st="5" end="5"/>
                                            </p:txEl>
                                          </p:spTgt>
                                        </p:tgtEl>
                                        <p:attrNameLst>
                                          <p:attrName>style.visibility</p:attrName>
                                        </p:attrNameLst>
                                      </p:cBhvr>
                                      <p:to>
                                        <p:strVal val="visible"/>
                                      </p:to>
                                    </p:set>
                                    <p:animEffect transition="in" filter="wipe(left)">
                                      <p:cBhvr additive="repl">
                                        <p:cTn id="32" dur="500"/>
                                        <p:tgtEl>
                                          <p:spTgt spid="70661">
                                            <p:txEl>
                                              <p:pRg st="5" end="5"/>
                                            </p:txEl>
                                          </p:spTgt>
                                        </p:tgtEl>
                                      </p:cBhvr>
                                    </p:animEffect>
                                  </p:childTnLst>
                                  <p:subTnLst>
                                    <p:animClr clrSpc="rgb" dir="cw">
                                      <p:cBhvr override="childStyle">
                                        <p:cTn dur="1" fill="hold" display="0" masterRel="nextClick" afterEffect="1"/>
                                        <p:tgtEl>
                                          <p:spTgt spid="70661">
                                            <p:txEl>
                                              <p:pRg st="5" end="5"/>
                                            </p:txEl>
                                          </p:spTgt>
                                        </p:tgtEl>
                                        <p:attrNameLst>
                                          <p:attrName>ppt_c</p:attrName>
                                        </p:attrNameLst>
                                      </p:cBhvr>
                                      <p:to>
                                        <a:srgbClr val="004F0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ítulo 1"/>
          <p:cNvSpPr>
            <a:spLocks noGrp="1"/>
          </p:cNvSpPr>
          <p:nvPr>
            <p:ph type="title"/>
          </p:nvPr>
        </p:nvSpPr>
        <p:spPr/>
        <p:txBody>
          <a:bodyPr/>
          <a:lstStyle/>
          <a:p>
            <a:r>
              <a:rPr lang="en-US" smtClean="0"/>
              <a:t>PROPAGAÇÃO ÓPTICA</a:t>
            </a:r>
            <a:endParaRPr lang="pt-BR" smtClean="0"/>
          </a:p>
        </p:txBody>
      </p:sp>
      <p:sp>
        <p:nvSpPr>
          <p:cNvPr id="36867" name="Espaço Reservado para Conteúdo 2"/>
          <p:cNvSpPr>
            <a:spLocks noGrp="1"/>
          </p:cNvSpPr>
          <p:nvPr>
            <p:ph idx="1"/>
          </p:nvPr>
        </p:nvSpPr>
        <p:spPr/>
        <p:txBody>
          <a:bodyPr/>
          <a:lstStyle/>
          <a:p>
            <a:pPr marL="0" indent="0">
              <a:buFont typeface="Wingdings 2" pitchFamily="18" charset="2"/>
              <a:buNone/>
            </a:pPr>
            <a:r>
              <a:rPr lang="en-US" smtClean="0"/>
              <a:t>Como a luz se propaga pelo interior do núcleo da F.O.?</a:t>
            </a:r>
            <a:endParaRPr lang="pt-BR" smtClean="0"/>
          </a:p>
        </p:txBody>
      </p:sp>
      <p:sp>
        <p:nvSpPr>
          <p:cNvPr id="36868" name="Espaço Reservado para Data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r>
              <a:rPr lang="en-GB" sz="1400" smtClean="0">
                <a:solidFill>
                  <a:srgbClr val="FFFFFF"/>
                </a:solidFill>
              </a:rPr>
              <a:t>27/05/18</a:t>
            </a:r>
          </a:p>
        </p:txBody>
      </p:sp>
    </p:spTree>
    <p:extLst>
      <p:ext uri="{BB962C8B-B14F-4D97-AF65-F5344CB8AC3E}">
        <p14:creationId xmlns:p14="http://schemas.microsoft.com/office/powerpoint/2010/main" val="2189360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ChangeArrowheads="1"/>
          </p:cNvSpPr>
          <p:nvPr/>
        </p:nvSpPr>
        <p:spPr bwMode="auto">
          <a:xfrm>
            <a:off x="0" y="3124200"/>
            <a:ext cx="9144000" cy="3124200"/>
          </a:xfrm>
          <a:prstGeom prst="rect">
            <a:avLst/>
          </a:prstGeom>
          <a:solidFill>
            <a:srgbClr val="FFFF99">
              <a:alpha val="50195"/>
            </a:srgbClr>
          </a:solidFill>
          <a:ln w="936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7891" name="Text Box 2"/>
          <p:cNvSpPr txBox="1">
            <a:spLocks noChangeArrowheads="1"/>
          </p:cNvSpPr>
          <p:nvPr/>
        </p:nvSpPr>
        <p:spPr bwMode="auto">
          <a:xfrm>
            <a:off x="7927975" y="3414713"/>
            <a:ext cx="7747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10000"/>
              </a:buClr>
              <a:buSzPct val="100000"/>
              <a:buFont typeface="Arial" pitchFamily="34" charset="0"/>
              <a:buNone/>
            </a:pPr>
            <a:r>
              <a:rPr lang="en-GB" altLang="pt-BR" sz="2000">
                <a:solidFill>
                  <a:srgbClr val="010000"/>
                </a:solidFill>
                <a:latin typeface="Arial" pitchFamily="34" charset="0"/>
              </a:rPr>
              <a:t>Vidro</a:t>
            </a:r>
          </a:p>
        </p:txBody>
      </p:sp>
      <p:sp>
        <p:nvSpPr>
          <p:cNvPr id="37892" name="Text Box 3"/>
          <p:cNvSpPr txBox="1">
            <a:spLocks noChangeArrowheads="1"/>
          </p:cNvSpPr>
          <p:nvPr/>
        </p:nvSpPr>
        <p:spPr bwMode="auto">
          <a:xfrm>
            <a:off x="8096250" y="2346325"/>
            <a:ext cx="43497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0000"/>
              </a:buClr>
              <a:buSzPct val="100000"/>
              <a:buFont typeface="Arial" pitchFamily="34" charset="0"/>
              <a:buNone/>
            </a:pPr>
            <a:r>
              <a:rPr lang="en-GB" altLang="pt-BR" sz="2000">
                <a:solidFill>
                  <a:srgbClr val="000000"/>
                </a:solidFill>
                <a:latin typeface="Arial" pitchFamily="34" charset="0"/>
              </a:rPr>
              <a:t>Ar</a:t>
            </a:r>
          </a:p>
        </p:txBody>
      </p:sp>
      <p:sp>
        <p:nvSpPr>
          <p:cNvPr id="71684" name="Text Box 4"/>
          <p:cNvSpPr txBox="1">
            <a:spLocks noChangeArrowheads="1"/>
          </p:cNvSpPr>
          <p:nvPr/>
        </p:nvSpPr>
        <p:spPr bwMode="auto">
          <a:xfrm>
            <a:off x="2209800" y="234950"/>
            <a:ext cx="6477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66FF"/>
              </a:buClr>
              <a:buSzPct val="100000"/>
              <a:buFont typeface="Georgia" pitchFamily="18" charset="0"/>
              <a:buNone/>
            </a:pPr>
            <a:r>
              <a:rPr lang="en-GB" altLang="pt-BR" sz="4000">
                <a:solidFill>
                  <a:srgbClr val="0066FF"/>
                </a:solidFill>
                <a:latin typeface="Georgia" pitchFamily="18" charset="0"/>
              </a:rPr>
              <a:t>Refração</a:t>
            </a:r>
          </a:p>
        </p:txBody>
      </p:sp>
      <p:sp>
        <p:nvSpPr>
          <p:cNvPr id="37894" name="Text Box 6"/>
          <p:cNvSpPr txBox="1">
            <a:spLocks noChangeArrowheads="1"/>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20" tIns="46800" rIns="4572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7B9899"/>
              </a:buClr>
              <a:buSzPct val="100000"/>
              <a:buFont typeface="Times New Roman" pitchFamily="18" charset="0"/>
              <a:buNone/>
            </a:pPr>
            <a:endParaRPr lang="en-GB" altLang="pt-BR" sz="1600">
              <a:solidFill>
                <a:srgbClr val="7B9899"/>
              </a:solidFill>
            </a:endParaRPr>
          </a:p>
        </p:txBody>
      </p:sp>
      <p:sp>
        <p:nvSpPr>
          <p:cNvPr id="71687" name="Line 7"/>
          <p:cNvSpPr>
            <a:spLocks noChangeShapeType="1"/>
          </p:cNvSpPr>
          <p:nvPr/>
        </p:nvSpPr>
        <p:spPr bwMode="auto">
          <a:xfrm flipV="1">
            <a:off x="4343400" y="3119438"/>
            <a:ext cx="1588" cy="2530475"/>
          </a:xfrm>
          <a:prstGeom prst="line">
            <a:avLst/>
          </a:prstGeom>
          <a:noFill/>
          <a:ln w="57240">
            <a:solidFill>
              <a:srgbClr val="0066FF"/>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71688" name="Line 8"/>
          <p:cNvSpPr>
            <a:spLocks noChangeShapeType="1"/>
          </p:cNvSpPr>
          <p:nvPr/>
        </p:nvSpPr>
        <p:spPr bwMode="auto">
          <a:xfrm flipV="1">
            <a:off x="4343400" y="985838"/>
            <a:ext cx="1588" cy="2103437"/>
          </a:xfrm>
          <a:prstGeom prst="line">
            <a:avLst/>
          </a:prstGeom>
          <a:noFill/>
          <a:ln w="38160">
            <a:solidFill>
              <a:srgbClr val="0066FF"/>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71689" name="Line 9"/>
          <p:cNvSpPr>
            <a:spLocks noChangeShapeType="1"/>
          </p:cNvSpPr>
          <p:nvPr/>
        </p:nvSpPr>
        <p:spPr bwMode="auto">
          <a:xfrm>
            <a:off x="4343400" y="3124200"/>
            <a:ext cx="1588" cy="914400"/>
          </a:xfrm>
          <a:prstGeom prst="line">
            <a:avLst/>
          </a:prstGeom>
          <a:noFill/>
          <a:ln w="9360">
            <a:solidFill>
              <a:srgbClr val="0066FF"/>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71690" name="Line 10"/>
          <p:cNvSpPr>
            <a:spLocks noChangeShapeType="1"/>
          </p:cNvSpPr>
          <p:nvPr/>
        </p:nvSpPr>
        <p:spPr bwMode="auto">
          <a:xfrm flipV="1">
            <a:off x="3048000" y="3119438"/>
            <a:ext cx="1295400" cy="2828925"/>
          </a:xfrm>
          <a:prstGeom prst="line">
            <a:avLst/>
          </a:prstGeom>
          <a:noFill/>
          <a:ln w="57240">
            <a:solidFill>
              <a:srgbClr val="0066FF"/>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71691" name="Line 11"/>
          <p:cNvSpPr>
            <a:spLocks noChangeShapeType="1"/>
          </p:cNvSpPr>
          <p:nvPr/>
        </p:nvSpPr>
        <p:spPr bwMode="auto">
          <a:xfrm flipV="1">
            <a:off x="4343400" y="985838"/>
            <a:ext cx="2362200" cy="2143125"/>
          </a:xfrm>
          <a:prstGeom prst="line">
            <a:avLst/>
          </a:prstGeom>
          <a:noFill/>
          <a:ln w="38160">
            <a:solidFill>
              <a:srgbClr val="0066FF"/>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71692" name="Line 12"/>
          <p:cNvSpPr>
            <a:spLocks noChangeShapeType="1"/>
          </p:cNvSpPr>
          <p:nvPr/>
        </p:nvSpPr>
        <p:spPr bwMode="auto">
          <a:xfrm>
            <a:off x="4343400" y="3124200"/>
            <a:ext cx="381000" cy="838200"/>
          </a:xfrm>
          <a:prstGeom prst="line">
            <a:avLst/>
          </a:prstGeom>
          <a:noFill/>
          <a:ln w="9360">
            <a:solidFill>
              <a:srgbClr val="0066FF"/>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nvGrpSpPr>
          <p:cNvPr id="2" name="Group 13"/>
          <p:cNvGrpSpPr>
            <a:grpSpLocks/>
          </p:cNvGrpSpPr>
          <p:nvPr/>
        </p:nvGrpSpPr>
        <p:grpSpPr bwMode="auto">
          <a:xfrm>
            <a:off x="4343400" y="987425"/>
            <a:ext cx="0" cy="3049588"/>
            <a:chOff x="2736" y="622"/>
            <a:chExt cx="0" cy="1921"/>
          </a:xfrm>
        </p:grpSpPr>
        <p:sp>
          <p:nvSpPr>
            <p:cNvPr id="37943" name="Line 14"/>
            <p:cNvSpPr>
              <a:spLocks noChangeShapeType="1"/>
            </p:cNvSpPr>
            <p:nvPr/>
          </p:nvSpPr>
          <p:spPr bwMode="auto">
            <a:xfrm>
              <a:off x="2736" y="1968"/>
              <a:ext cx="1" cy="576"/>
            </a:xfrm>
            <a:prstGeom prst="line">
              <a:avLst/>
            </a:prstGeom>
            <a:noFill/>
            <a:ln w="9360">
              <a:solidFill>
                <a:srgbClr val="CCECFF"/>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7944" name="Line 15"/>
            <p:cNvSpPr>
              <a:spLocks noChangeShapeType="1"/>
            </p:cNvSpPr>
            <p:nvPr/>
          </p:nvSpPr>
          <p:spPr bwMode="auto">
            <a:xfrm flipV="1">
              <a:off x="2736" y="621"/>
              <a:ext cx="1" cy="1350"/>
            </a:xfrm>
            <a:prstGeom prst="line">
              <a:avLst/>
            </a:prstGeom>
            <a:noFill/>
            <a:ln w="38160">
              <a:solidFill>
                <a:srgbClr val="CCECFF"/>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3" name="Group 16"/>
          <p:cNvGrpSpPr>
            <a:grpSpLocks/>
          </p:cNvGrpSpPr>
          <p:nvPr/>
        </p:nvGrpSpPr>
        <p:grpSpPr bwMode="auto">
          <a:xfrm>
            <a:off x="3048000" y="987425"/>
            <a:ext cx="3656013" cy="4957763"/>
            <a:chOff x="1920" y="622"/>
            <a:chExt cx="2303" cy="3123"/>
          </a:xfrm>
        </p:grpSpPr>
        <p:sp>
          <p:nvSpPr>
            <p:cNvPr id="37940" name="Line 17"/>
            <p:cNvSpPr>
              <a:spLocks noChangeShapeType="1"/>
            </p:cNvSpPr>
            <p:nvPr/>
          </p:nvSpPr>
          <p:spPr bwMode="auto">
            <a:xfrm flipV="1">
              <a:off x="1920" y="1965"/>
              <a:ext cx="816" cy="1782"/>
            </a:xfrm>
            <a:prstGeom prst="line">
              <a:avLst/>
            </a:prstGeom>
            <a:noFill/>
            <a:ln w="57240">
              <a:solidFill>
                <a:srgbClr val="CCECFF"/>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7941" name="Line 18"/>
            <p:cNvSpPr>
              <a:spLocks noChangeShapeType="1"/>
            </p:cNvSpPr>
            <p:nvPr/>
          </p:nvSpPr>
          <p:spPr bwMode="auto">
            <a:xfrm>
              <a:off x="2736" y="1968"/>
              <a:ext cx="240" cy="528"/>
            </a:xfrm>
            <a:prstGeom prst="line">
              <a:avLst/>
            </a:prstGeom>
            <a:noFill/>
            <a:ln w="9360">
              <a:solidFill>
                <a:srgbClr val="CCECFF"/>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7942" name="Line 19"/>
            <p:cNvSpPr>
              <a:spLocks noChangeShapeType="1"/>
            </p:cNvSpPr>
            <p:nvPr/>
          </p:nvSpPr>
          <p:spPr bwMode="auto">
            <a:xfrm flipV="1">
              <a:off x="2736" y="621"/>
              <a:ext cx="1488" cy="1350"/>
            </a:xfrm>
            <a:prstGeom prst="line">
              <a:avLst/>
            </a:prstGeom>
            <a:noFill/>
            <a:ln w="38160">
              <a:solidFill>
                <a:srgbClr val="CCECFF"/>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4" name="Group 20"/>
          <p:cNvGrpSpPr>
            <a:grpSpLocks/>
          </p:cNvGrpSpPr>
          <p:nvPr/>
        </p:nvGrpSpPr>
        <p:grpSpPr bwMode="auto">
          <a:xfrm>
            <a:off x="4467225" y="915988"/>
            <a:ext cx="295275" cy="4891087"/>
            <a:chOff x="2788" y="586"/>
            <a:chExt cx="186" cy="3081"/>
          </a:xfrm>
        </p:grpSpPr>
        <p:sp>
          <p:nvSpPr>
            <p:cNvPr id="37937" name="Text Box 21"/>
            <p:cNvSpPr txBox="1">
              <a:spLocks noChangeArrowheads="1"/>
            </p:cNvSpPr>
            <p:nvPr/>
          </p:nvSpPr>
          <p:spPr bwMode="auto">
            <a:xfrm>
              <a:off x="2859" y="341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srgbClr val="FFFFFF"/>
                </a:solidFill>
              </a:endParaRPr>
            </a:p>
          </p:txBody>
        </p:sp>
        <p:sp>
          <p:nvSpPr>
            <p:cNvPr id="37938" name="Text Box 22"/>
            <p:cNvSpPr txBox="1">
              <a:spLocks noChangeArrowheads="1"/>
            </p:cNvSpPr>
            <p:nvPr/>
          </p:nvSpPr>
          <p:spPr bwMode="auto">
            <a:xfrm>
              <a:off x="2788" y="2304"/>
              <a:ext cx="16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0000"/>
                </a:buClr>
                <a:buSzPct val="100000"/>
                <a:buFont typeface="Arial" pitchFamily="34" charset="0"/>
                <a:buNone/>
              </a:pPr>
              <a:r>
                <a:rPr lang="en-GB" altLang="pt-BR" sz="1200">
                  <a:solidFill>
                    <a:srgbClr val="000000"/>
                  </a:solidFill>
                  <a:latin typeface="Arial" pitchFamily="34" charset="0"/>
                </a:rPr>
                <a:t>  </a:t>
              </a:r>
            </a:p>
          </p:txBody>
        </p:sp>
        <p:sp>
          <p:nvSpPr>
            <p:cNvPr id="37939" name="Text Box 23"/>
            <p:cNvSpPr txBox="1">
              <a:spLocks noChangeArrowheads="1"/>
            </p:cNvSpPr>
            <p:nvPr/>
          </p:nvSpPr>
          <p:spPr bwMode="auto">
            <a:xfrm>
              <a:off x="2831" y="58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srgbClr val="FFFFFF"/>
                </a:solidFill>
              </a:endParaRPr>
            </a:p>
          </p:txBody>
        </p:sp>
      </p:grpSp>
      <p:grpSp>
        <p:nvGrpSpPr>
          <p:cNvPr id="5" name="Group 24"/>
          <p:cNvGrpSpPr>
            <a:grpSpLocks/>
          </p:cNvGrpSpPr>
          <p:nvPr/>
        </p:nvGrpSpPr>
        <p:grpSpPr bwMode="auto">
          <a:xfrm>
            <a:off x="900113" y="5013325"/>
            <a:ext cx="6940550" cy="334963"/>
            <a:chOff x="567" y="3158"/>
            <a:chExt cx="4372" cy="211"/>
          </a:xfrm>
        </p:grpSpPr>
        <p:sp>
          <p:nvSpPr>
            <p:cNvPr id="37935" name="Text Box 25"/>
            <p:cNvSpPr txBox="1">
              <a:spLocks noChangeArrowheads="1"/>
            </p:cNvSpPr>
            <p:nvPr/>
          </p:nvSpPr>
          <p:spPr bwMode="auto">
            <a:xfrm>
              <a:off x="567" y="3158"/>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srgbClr val="FFFFFF"/>
                </a:solidFill>
              </a:endParaRPr>
            </a:p>
          </p:txBody>
        </p:sp>
        <p:sp>
          <p:nvSpPr>
            <p:cNvPr id="37936" name="Text Box 26"/>
            <p:cNvSpPr txBox="1">
              <a:spLocks noChangeArrowheads="1"/>
            </p:cNvSpPr>
            <p:nvPr/>
          </p:nvSpPr>
          <p:spPr bwMode="auto">
            <a:xfrm>
              <a:off x="4720" y="3158"/>
              <a:ext cx="2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0000"/>
                </a:buClr>
                <a:buSzPct val="100000"/>
                <a:buFont typeface="Arial" pitchFamily="34" charset="0"/>
                <a:buNone/>
              </a:pPr>
              <a:r>
                <a:rPr lang="en-GB" altLang="pt-BR" sz="1600">
                  <a:solidFill>
                    <a:srgbClr val="000000"/>
                  </a:solidFill>
                  <a:latin typeface="Arial" pitchFamily="34" charset="0"/>
                </a:rPr>
                <a:t>   </a:t>
              </a:r>
            </a:p>
          </p:txBody>
        </p:sp>
      </p:grpSp>
      <p:grpSp>
        <p:nvGrpSpPr>
          <p:cNvPr id="6" name="Group 27"/>
          <p:cNvGrpSpPr>
            <a:grpSpLocks/>
          </p:cNvGrpSpPr>
          <p:nvPr/>
        </p:nvGrpSpPr>
        <p:grpSpPr bwMode="auto">
          <a:xfrm>
            <a:off x="1828800" y="457200"/>
            <a:ext cx="6770688" cy="5348288"/>
            <a:chOff x="1152" y="288"/>
            <a:chExt cx="4265" cy="3369"/>
          </a:xfrm>
        </p:grpSpPr>
        <p:sp>
          <p:nvSpPr>
            <p:cNvPr id="37933" name="Rectangle 28"/>
            <p:cNvSpPr>
              <a:spLocks noChangeArrowheads="1"/>
            </p:cNvSpPr>
            <p:nvPr/>
          </p:nvSpPr>
          <p:spPr bwMode="auto">
            <a:xfrm>
              <a:off x="1152" y="288"/>
              <a:ext cx="408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defTabSz="449263" fontAlgn="base">
                <a:spcBef>
                  <a:spcPct val="0"/>
                </a:spcBef>
                <a:spcAft>
                  <a:spcPct val="0"/>
                </a:spcAft>
                <a:buClr>
                  <a:srgbClr val="FF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4000">
                  <a:solidFill>
                    <a:srgbClr val="FF0000"/>
                  </a:solidFill>
                  <a:latin typeface="Times New Roman" pitchFamily="18" charset="0"/>
                </a:rPr>
                <a:t>                   </a:t>
              </a:r>
              <a:r>
                <a:rPr lang="en-GB" altLang="pt-BR" sz="4000">
                  <a:solidFill>
                    <a:srgbClr val="C00000"/>
                  </a:solidFill>
                  <a:latin typeface="Times New Roman" pitchFamily="18" charset="0"/>
                </a:rPr>
                <a:t>&amp;  Reflexão</a:t>
              </a:r>
            </a:p>
          </p:txBody>
        </p:sp>
        <p:sp>
          <p:nvSpPr>
            <p:cNvPr id="37934" name="Text Box 29"/>
            <p:cNvSpPr txBox="1">
              <a:spLocks noChangeArrowheads="1"/>
            </p:cNvSpPr>
            <p:nvPr/>
          </p:nvSpPr>
          <p:spPr bwMode="auto">
            <a:xfrm>
              <a:off x="3790" y="3407"/>
              <a:ext cx="162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0000"/>
                </a:buClr>
                <a:buSzPct val="100000"/>
                <a:buFont typeface="Arial" pitchFamily="34" charset="0"/>
                <a:buNone/>
              </a:pPr>
              <a:r>
                <a:rPr lang="en-GB" altLang="pt-BR" sz="2000">
                  <a:solidFill>
                    <a:srgbClr val="000000"/>
                  </a:solidFill>
                  <a:latin typeface="Arial" pitchFamily="34" charset="0"/>
                </a:rPr>
                <a:t>Reflexão interna total</a:t>
              </a:r>
            </a:p>
          </p:txBody>
        </p:sp>
      </p:grpSp>
      <p:grpSp>
        <p:nvGrpSpPr>
          <p:cNvPr id="7" name="Group 30"/>
          <p:cNvGrpSpPr>
            <a:grpSpLocks/>
          </p:cNvGrpSpPr>
          <p:nvPr/>
        </p:nvGrpSpPr>
        <p:grpSpPr bwMode="auto">
          <a:xfrm>
            <a:off x="2667000" y="1444625"/>
            <a:ext cx="4189413" cy="4424363"/>
            <a:chOff x="1680" y="910"/>
            <a:chExt cx="2639" cy="2787"/>
          </a:xfrm>
        </p:grpSpPr>
        <p:sp>
          <p:nvSpPr>
            <p:cNvPr id="37930" name="Line 31"/>
            <p:cNvSpPr>
              <a:spLocks noChangeShapeType="1"/>
            </p:cNvSpPr>
            <p:nvPr/>
          </p:nvSpPr>
          <p:spPr bwMode="auto">
            <a:xfrm flipV="1">
              <a:off x="1680" y="1965"/>
              <a:ext cx="1056" cy="1734"/>
            </a:xfrm>
            <a:prstGeom prst="line">
              <a:avLst/>
            </a:prstGeom>
            <a:noFill/>
            <a:ln w="57240">
              <a:solidFill>
                <a:srgbClr val="0066FF"/>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7931" name="Line 32"/>
            <p:cNvSpPr>
              <a:spLocks noChangeShapeType="1"/>
            </p:cNvSpPr>
            <p:nvPr/>
          </p:nvSpPr>
          <p:spPr bwMode="auto">
            <a:xfrm flipV="1">
              <a:off x="2736" y="909"/>
              <a:ext cx="1584" cy="1062"/>
            </a:xfrm>
            <a:prstGeom prst="line">
              <a:avLst/>
            </a:prstGeom>
            <a:noFill/>
            <a:ln w="38160">
              <a:solidFill>
                <a:srgbClr val="0066FF"/>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7932" name="Line 33"/>
            <p:cNvSpPr>
              <a:spLocks noChangeShapeType="1"/>
            </p:cNvSpPr>
            <p:nvPr/>
          </p:nvSpPr>
          <p:spPr bwMode="auto">
            <a:xfrm>
              <a:off x="2736" y="1968"/>
              <a:ext cx="288" cy="480"/>
            </a:xfrm>
            <a:prstGeom prst="line">
              <a:avLst/>
            </a:prstGeom>
            <a:noFill/>
            <a:ln w="9360">
              <a:solidFill>
                <a:srgbClr val="0066FF"/>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8" name="Group 34"/>
          <p:cNvGrpSpPr>
            <a:grpSpLocks/>
          </p:cNvGrpSpPr>
          <p:nvPr/>
        </p:nvGrpSpPr>
        <p:grpSpPr bwMode="auto">
          <a:xfrm>
            <a:off x="2286000" y="1978025"/>
            <a:ext cx="4799013" cy="3738563"/>
            <a:chOff x="1440" y="1246"/>
            <a:chExt cx="3023" cy="2355"/>
          </a:xfrm>
        </p:grpSpPr>
        <p:sp>
          <p:nvSpPr>
            <p:cNvPr id="37927" name="Line 35"/>
            <p:cNvSpPr>
              <a:spLocks noChangeShapeType="1"/>
            </p:cNvSpPr>
            <p:nvPr/>
          </p:nvSpPr>
          <p:spPr bwMode="auto">
            <a:xfrm flipV="1">
              <a:off x="1440" y="1965"/>
              <a:ext cx="1296" cy="1638"/>
            </a:xfrm>
            <a:prstGeom prst="line">
              <a:avLst/>
            </a:prstGeom>
            <a:noFill/>
            <a:ln w="57240">
              <a:solidFill>
                <a:srgbClr val="0066FF"/>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7928" name="Line 36"/>
            <p:cNvSpPr>
              <a:spLocks noChangeShapeType="1"/>
            </p:cNvSpPr>
            <p:nvPr/>
          </p:nvSpPr>
          <p:spPr bwMode="auto">
            <a:xfrm flipV="1">
              <a:off x="2736" y="1245"/>
              <a:ext cx="1728" cy="726"/>
            </a:xfrm>
            <a:prstGeom prst="line">
              <a:avLst/>
            </a:prstGeom>
            <a:noFill/>
            <a:ln w="38160">
              <a:solidFill>
                <a:srgbClr val="0066FF"/>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7929" name="Line 37"/>
            <p:cNvSpPr>
              <a:spLocks noChangeShapeType="1"/>
            </p:cNvSpPr>
            <p:nvPr/>
          </p:nvSpPr>
          <p:spPr bwMode="auto">
            <a:xfrm>
              <a:off x="2736" y="1968"/>
              <a:ext cx="336" cy="432"/>
            </a:xfrm>
            <a:prstGeom prst="line">
              <a:avLst/>
            </a:prstGeom>
            <a:noFill/>
            <a:ln w="9360">
              <a:solidFill>
                <a:srgbClr val="0066FF"/>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9" name="Group 38"/>
          <p:cNvGrpSpPr>
            <a:grpSpLocks/>
          </p:cNvGrpSpPr>
          <p:nvPr/>
        </p:nvGrpSpPr>
        <p:grpSpPr bwMode="auto">
          <a:xfrm>
            <a:off x="1905000" y="2435225"/>
            <a:ext cx="5332413" cy="3205163"/>
            <a:chOff x="1200" y="1534"/>
            <a:chExt cx="3359" cy="2019"/>
          </a:xfrm>
        </p:grpSpPr>
        <p:sp>
          <p:nvSpPr>
            <p:cNvPr id="37924" name="Line 39"/>
            <p:cNvSpPr>
              <a:spLocks noChangeShapeType="1"/>
            </p:cNvSpPr>
            <p:nvPr/>
          </p:nvSpPr>
          <p:spPr bwMode="auto">
            <a:xfrm flipV="1">
              <a:off x="1200" y="1965"/>
              <a:ext cx="1536" cy="1590"/>
            </a:xfrm>
            <a:prstGeom prst="line">
              <a:avLst/>
            </a:prstGeom>
            <a:noFill/>
            <a:ln w="57240">
              <a:solidFill>
                <a:srgbClr val="0066FF"/>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7925" name="Line 40"/>
            <p:cNvSpPr>
              <a:spLocks noChangeShapeType="1"/>
            </p:cNvSpPr>
            <p:nvPr/>
          </p:nvSpPr>
          <p:spPr bwMode="auto">
            <a:xfrm flipV="1">
              <a:off x="2784" y="1533"/>
              <a:ext cx="1776" cy="438"/>
            </a:xfrm>
            <a:prstGeom prst="line">
              <a:avLst/>
            </a:prstGeom>
            <a:noFill/>
            <a:ln w="38160">
              <a:solidFill>
                <a:srgbClr val="0066FF"/>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7926" name="Line 41"/>
            <p:cNvSpPr>
              <a:spLocks noChangeShapeType="1"/>
            </p:cNvSpPr>
            <p:nvPr/>
          </p:nvSpPr>
          <p:spPr bwMode="auto">
            <a:xfrm>
              <a:off x="2736" y="1968"/>
              <a:ext cx="384" cy="384"/>
            </a:xfrm>
            <a:prstGeom prst="line">
              <a:avLst/>
            </a:prstGeom>
            <a:noFill/>
            <a:ln w="9360">
              <a:solidFill>
                <a:srgbClr val="0066FF"/>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10" name="Group 42"/>
          <p:cNvGrpSpPr>
            <a:grpSpLocks/>
          </p:cNvGrpSpPr>
          <p:nvPr/>
        </p:nvGrpSpPr>
        <p:grpSpPr bwMode="auto">
          <a:xfrm>
            <a:off x="4343400" y="3124200"/>
            <a:ext cx="2970213" cy="608013"/>
            <a:chOff x="2736" y="1968"/>
            <a:chExt cx="1871" cy="383"/>
          </a:xfrm>
        </p:grpSpPr>
        <p:sp>
          <p:nvSpPr>
            <p:cNvPr id="37922" name="Line 43"/>
            <p:cNvSpPr>
              <a:spLocks noChangeShapeType="1"/>
            </p:cNvSpPr>
            <p:nvPr/>
          </p:nvSpPr>
          <p:spPr bwMode="auto">
            <a:xfrm>
              <a:off x="2736" y="1968"/>
              <a:ext cx="1872" cy="1"/>
            </a:xfrm>
            <a:prstGeom prst="line">
              <a:avLst/>
            </a:prstGeom>
            <a:noFill/>
            <a:ln w="3816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7923" name="Line 44"/>
            <p:cNvSpPr>
              <a:spLocks noChangeShapeType="1"/>
            </p:cNvSpPr>
            <p:nvPr/>
          </p:nvSpPr>
          <p:spPr bwMode="auto">
            <a:xfrm>
              <a:off x="2736" y="1968"/>
              <a:ext cx="528" cy="384"/>
            </a:xfrm>
            <a:prstGeom prst="line">
              <a:avLst/>
            </a:prstGeom>
            <a:noFill/>
            <a:ln w="936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11" name="Group 45"/>
          <p:cNvGrpSpPr>
            <a:grpSpLocks/>
          </p:cNvGrpSpPr>
          <p:nvPr/>
        </p:nvGrpSpPr>
        <p:grpSpPr bwMode="auto">
          <a:xfrm>
            <a:off x="1600200" y="2816225"/>
            <a:ext cx="5713413" cy="2671763"/>
            <a:chOff x="1008" y="1774"/>
            <a:chExt cx="3599" cy="1683"/>
          </a:xfrm>
        </p:grpSpPr>
        <p:sp>
          <p:nvSpPr>
            <p:cNvPr id="37919" name="Line 46"/>
            <p:cNvSpPr>
              <a:spLocks noChangeShapeType="1"/>
            </p:cNvSpPr>
            <p:nvPr/>
          </p:nvSpPr>
          <p:spPr bwMode="auto">
            <a:xfrm flipV="1">
              <a:off x="1008" y="1965"/>
              <a:ext cx="1728" cy="1494"/>
            </a:xfrm>
            <a:prstGeom prst="line">
              <a:avLst/>
            </a:prstGeom>
            <a:noFill/>
            <a:ln w="57240">
              <a:solidFill>
                <a:srgbClr val="0066FF"/>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7920" name="Line 47"/>
            <p:cNvSpPr>
              <a:spLocks noChangeShapeType="1"/>
            </p:cNvSpPr>
            <p:nvPr/>
          </p:nvSpPr>
          <p:spPr bwMode="auto">
            <a:xfrm flipV="1">
              <a:off x="2736" y="1773"/>
              <a:ext cx="1872" cy="198"/>
            </a:xfrm>
            <a:prstGeom prst="line">
              <a:avLst/>
            </a:prstGeom>
            <a:noFill/>
            <a:ln w="38160">
              <a:solidFill>
                <a:srgbClr val="0066FF"/>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7921" name="Line 48"/>
            <p:cNvSpPr>
              <a:spLocks noChangeShapeType="1"/>
            </p:cNvSpPr>
            <p:nvPr/>
          </p:nvSpPr>
          <p:spPr bwMode="auto">
            <a:xfrm>
              <a:off x="2736" y="1968"/>
              <a:ext cx="432" cy="384"/>
            </a:xfrm>
            <a:prstGeom prst="line">
              <a:avLst/>
            </a:prstGeom>
            <a:noFill/>
            <a:ln w="9360">
              <a:solidFill>
                <a:srgbClr val="0066FF"/>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sp>
        <p:nvSpPr>
          <p:cNvPr id="71729" name="Line 49"/>
          <p:cNvSpPr>
            <a:spLocks noChangeShapeType="1"/>
          </p:cNvSpPr>
          <p:nvPr/>
        </p:nvSpPr>
        <p:spPr bwMode="auto">
          <a:xfrm flipV="1">
            <a:off x="1219200" y="3119438"/>
            <a:ext cx="3124200" cy="2295525"/>
          </a:xfrm>
          <a:prstGeom prst="line">
            <a:avLst/>
          </a:prstGeom>
          <a:noFill/>
          <a:ln w="5724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71730" name="Line 50"/>
          <p:cNvSpPr>
            <a:spLocks noChangeShapeType="1"/>
          </p:cNvSpPr>
          <p:nvPr/>
        </p:nvSpPr>
        <p:spPr bwMode="auto">
          <a:xfrm>
            <a:off x="4343400" y="3124200"/>
            <a:ext cx="3124200" cy="2286000"/>
          </a:xfrm>
          <a:prstGeom prst="line">
            <a:avLst/>
          </a:prstGeom>
          <a:noFill/>
          <a:ln w="5724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nvGrpSpPr>
          <p:cNvPr id="12" name="Group 51"/>
          <p:cNvGrpSpPr>
            <a:grpSpLocks/>
          </p:cNvGrpSpPr>
          <p:nvPr/>
        </p:nvGrpSpPr>
        <p:grpSpPr bwMode="auto">
          <a:xfrm>
            <a:off x="1219200" y="3121025"/>
            <a:ext cx="6246813" cy="2290763"/>
            <a:chOff x="768" y="1966"/>
            <a:chExt cx="3935" cy="1443"/>
          </a:xfrm>
        </p:grpSpPr>
        <p:sp>
          <p:nvSpPr>
            <p:cNvPr id="37917" name="Line 52"/>
            <p:cNvSpPr>
              <a:spLocks noChangeShapeType="1"/>
            </p:cNvSpPr>
            <p:nvPr/>
          </p:nvSpPr>
          <p:spPr bwMode="auto">
            <a:xfrm flipV="1">
              <a:off x="768" y="1965"/>
              <a:ext cx="1968" cy="1446"/>
            </a:xfrm>
            <a:prstGeom prst="line">
              <a:avLst/>
            </a:prstGeom>
            <a:noFill/>
            <a:ln w="57240">
              <a:solidFill>
                <a:srgbClr val="FFCCCC"/>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7918" name="Line 53"/>
            <p:cNvSpPr>
              <a:spLocks noChangeShapeType="1"/>
            </p:cNvSpPr>
            <p:nvPr/>
          </p:nvSpPr>
          <p:spPr bwMode="auto">
            <a:xfrm>
              <a:off x="2736" y="1968"/>
              <a:ext cx="1968" cy="1440"/>
            </a:xfrm>
            <a:prstGeom prst="line">
              <a:avLst/>
            </a:prstGeom>
            <a:noFill/>
            <a:ln w="57240">
              <a:solidFill>
                <a:srgbClr val="FFCCCC"/>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sp>
        <p:nvSpPr>
          <p:cNvPr id="71734" name="Line 54"/>
          <p:cNvSpPr>
            <a:spLocks noChangeShapeType="1"/>
          </p:cNvSpPr>
          <p:nvPr/>
        </p:nvSpPr>
        <p:spPr bwMode="auto">
          <a:xfrm flipV="1">
            <a:off x="228600" y="3119438"/>
            <a:ext cx="4114800" cy="1762125"/>
          </a:xfrm>
          <a:prstGeom prst="line">
            <a:avLst/>
          </a:prstGeom>
          <a:noFill/>
          <a:ln w="3816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71735" name="Line 55"/>
          <p:cNvSpPr>
            <a:spLocks noChangeShapeType="1"/>
          </p:cNvSpPr>
          <p:nvPr/>
        </p:nvSpPr>
        <p:spPr bwMode="auto">
          <a:xfrm>
            <a:off x="4343400" y="3124200"/>
            <a:ext cx="4495800" cy="1981200"/>
          </a:xfrm>
          <a:prstGeom prst="line">
            <a:avLst/>
          </a:prstGeom>
          <a:noFill/>
          <a:ln w="3816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7916" name="Line 56"/>
          <p:cNvSpPr>
            <a:spLocks noChangeShapeType="1"/>
          </p:cNvSpPr>
          <p:nvPr/>
        </p:nvSpPr>
        <p:spPr bwMode="auto">
          <a:xfrm>
            <a:off x="0" y="3124200"/>
            <a:ext cx="9144000" cy="1588"/>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Tree>
    <p:extLst>
      <p:ext uri="{BB962C8B-B14F-4D97-AF65-F5344CB8AC3E}">
        <p14:creationId xmlns:p14="http://schemas.microsoft.com/office/powerpoint/2010/main" val="40206588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additive="repl">
                                        <p:cTn id="6" dur="1" fill="hold">
                                          <p:stCondLst>
                                            <p:cond delay="0"/>
                                          </p:stCondLst>
                                        </p:cTn>
                                        <p:tgtEl>
                                          <p:spTgt spid="71687"/>
                                        </p:tgtEl>
                                        <p:attrNameLst>
                                          <p:attrName>style.visibility</p:attrName>
                                        </p:attrNameLst>
                                      </p:cBhvr>
                                      <p:to>
                                        <p:strVal val="visible"/>
                                      </p:to>
                                    </p:set>
                                    <p:animEffect transition="in" filter="wipe(down)">
                                      <p:cBhvr additive="repl">
                                        <p:cTn id="7" dur="500"/>
                                        <p:tgtEl>
                                          <p:spTgt spid="71687"/>
                                        </p:tgtEl>
                                      </p:cBhvr>
                                    </p:animEffect>
                                  </p:childTnLst>
                                  <p:subTnLst>
                                    <p:animClr clrSpc="rgb" dir="cw">
                                      <p:cBhvr override="childStyle">
                                        <p:cTn dur="1" fill="hold" display="0" masterRel="nextClick" afterEffect="1"/>
                                        <p:tgtEl>
                                          <p:spTgt spid="71687"/>
                                        </p:tgtEl>
                                        <p:attrNameLst>
                                          <p:attrName>ppt_c</p:attrName>
                                        </p:attrNameLst>
                                      </p:cBhvr>
                                      <p:to>
                                        <a:srgbClr val="00EC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additive="repl">
                                        <p:cTn id="11" dur="1" fill="hold">
                                          <p:stCondLst>
                                            <p:cond delay="0"/>
                                          </p:stCondLst>
                                        </p:cTn>
                                        <p:tgtEl>
                                          <p:spTgt spid="71688"/>
                                        </p:tgtEl>
                                        <p:attrNameLst>
                                          <p:attrName>style.visibility</p:attrName>
                                        </p:attrNameLst>
                                      </p:cBhvr>
                                      <p:to>
                                        <p:strVal val="visible"/>
                                      </p:to>
                                    </p:set>
                                    <p:animEffect transition="in" filter="wipe(down)">
                                      <p:cBhvr additive="repl">
                                        <p:cTn id="12" dur="500"/>
                                        <p:tgtEl>
                                          <p:spTgt spid="716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additive="repl">
                                        <p:cTn id="16" dur="1" fill="hold">
                                          <p:stCondLst>
                                            <p:cond delay="0"/>
                                          </p:stCondLst>
                                        </p:cTn>
                                        <p:tgtEl>
                                          <p:spTgt spid="71689"/>
                                        </p:tgtEl>
                                        <p:attrNameLst>
                                          <p:attrName>style.visibility</p:attrName>
                                        </p:attrNameLst>
                                      </p:cBhvr>
                                      <p:to>
                                        <p:strVal val="visible"/>
                                      </p:to>
                                    </p:set>
                                    <p:animEffect transition="in" filter="wipe(up)">
                                      <p:cBhvr additive="repl">
                                        <p:cTn id="17" dur="500"/>
                                        <p:tgtEl>
                                          <p:spTgt spid="71689"/>
                                        </p:tgtEl>
                                      </p:cBhvr>
                                    </p:animEffect>
                                  </p:childTnLst>
                                </p:cTn>
                              </p:par>
                            </p:childTnLst>
                          </p:cTn>
                        </p:par>
                        <p:par>
                          <p:cTn id="18" fill="hold" nodeType="afterGroup">
                            <p:stCondLst>
                              <p:cond delay="500"/>
                            </p:stCondLst>
                            <p:childTnLst>
                              <p:par>
                                <p:cTn id="19" presetID="9" presetClass="entr" fill="hold" nodeType="afterEffect">
                                  <p:stCondLst>
                                    <p:cond delay="0"/>
                                  </p:stCondLst>
                                  <p:childTnLst>
                                    <p:set>
                                      <p:cBhvr additive="repl">
                                        <p:cTn id="20" dur="1" fill="hold">
                                          <p:stCondLst>
                                            <p:cond delay="0"/>
                                          </p:stCondLst>
                                        </p:cTn>
                                        <p:tgtEl>
                                          <p:spTgt spid="4"/>
                                        </p:tgtEl>
                                        <p:attrNameLst>
                                          <p:attrName>style.visibility</p:attrName>
                                        </p:attrNameLst>
                                      </p:cBhvr>
                                      <p:to>
                                        <p:strVal val="visible"/>
                                      </p:to>
                                    </p:set>
                                    <p:animEffect transition="in" filter="dissolve">
                                      <p:cBhvr additive="repl">
                                        <p:cTn id="21"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fill="hold" nodeType="clickEffect">
                                  <p:stCondLst>
                                    <p:cond delay="0"/>
                                  </p:stCondLst>
                                  <p:childTnLst>
                                    <p:set>
                                      <p:cBhvr additive="repl">
                                        <p:cTn id="25" dur="1" fill="hold">
                                          <p:stCondLst>
                                            <p:cond delay="0"/>
                                          </p:stCondLst>
                                        </p:cTn>
                                        <p:tgtEl>
                                          <p:spTgt spid="2"/>
                                        </p:tgtEl>
                                        <p:attrNameLst>
                                          <p:attrName>style.visibility</p:attrName>
                                        </p:attrNameLst>
                                      </p:cBhvr>
                                      <p:to>
                                        <p:strVal val="visible"/>
                                      </p:to>
                                    </p:set>
                                  </p:childTnLst>
                                </p:cTn>
                              </p:par>
                            </p:childTnLst>
                          </p:cTn>
                        </p:par>
                        <p:par>
                          <p:cTn id="26" fill="hold" nodeType="afterGroup">
                            <p:stCondLst>
                              <p:cond delay="500"/>
                            </p:stCondLst>
                            <p:childTnLst>
                              <p:par>
                                <p:cTn id="27" presetID="22" presetClass="entr" presetSubtype="4" fill="hold" grpId="0" nodeType="afterEffect">
                                  <p:stCondLst>
                                    <p:cond delay="0"/>
                                  </p:stCondLst>
                                  <p:childTnLst>
                                    <p:set>
                                      <p:cBhvr additive="repl">
                                        <p:cTn id="28" dur="1" fill="hold">
                                          <p:stCondLst>
                                            <p:cond delay="0"/>
                                          </p:stCondLst>
                                        </p:cTn>
                                        <p:tgtEl>
                                          <p:spTgt spid="71690"/>
                                        </p:tgtEl>
                                        <p:attrNameLst>
                                          <p:attrName>style.visibility</p:attrName>
                                        </p:attrNameLst>
                                      </p:cBhvr>
                                      <p:to>
                                        <p:strVal val="visible"/>
                                      </p:to>
                                    </p:set>
                                    <p:animEffect transition="in" filter="wipe(down)">
                                      <p:cBhvr additive="repl">
                                        <p:cTn id="29" dur="500"/>
                                        <p:tgtEl>
                                          <p:spTgt spid="7169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additive="repl">
                                        <p:cTn id="33" dur="1" fill="hold">
                                          <p:stCondLst>
                                            <p:cond delay="0"/>
                                          </p:stCondLst>
                                        </p:cTn>
                                        <p:tgtEl>
                                          <p:spTgt spid="71691"/>
                                        </p:tgtEl>
                                        <p:attrNameLst>
                                          <p:attrName>style.visibility</p:attrName>
                                        </p:attrNameLst>
                                      </p:cBhvr>
                                      <p:to>
                                        <p:strVal val="visible"/>
                                      </p:to>
                                    </p:set>
                                    <p:animEffect transition="in" filter="wipe(down)">
                                      <p:cBhvr additive="repl">
                                        <p:cTn id="34" dur="500"/>
                                        <p:tgtEl>
                                          <p:spTgt spid="71691"/>
                                        </p:tgtEl>
                                      </p:cBhvr>
                                    </p:animEffect>
                                  </p:childTnLst>
                                </p:cTn>
                              </p:par>
                            </p:childTnLst>
                          </p:cTn>
                        </p:par>
                        <p:par>
                          <p:cTn id="35" fill="hold" nodeType="afterGroup">
                            <p:stCondLst>
                              <p:cond delay="500"/>
                            </p:stCondLst>
                            <p:childTnLst>
                              <p:par>
                                <p:cTn id="36" presetID="9" presetClass="entr" fill="hold" nodeType="afterEffect">
                                  <p:stCondLst>
                                    <p:cond delay="0"/>
                                  </p:stCondLst>
                                  <p:childTnLst>
                                    <p:set>
                                      <p:cBhvr additive="repl">
                                        <p:cTn id="37" dur="1" fill="hold">
                                          <p:stCondLst>
                                            <p:cond delay="0"/>
                                          </p:stCondLst>
                                        </p:cTn>
                                        <p:tgtEl>
                                          <p:spTgt spid="71684"/>
                                        </p:tgtEl>
                                        <p:attrNameLst>
                                          <p:attrName>style.visibility</p:attrName>
                                        </p:attrNameLst>
                                      </p:cBhvr>
                                      <p:to>
                                        <p:strVal val="visible"/>
                                      </p:to>
                                    </p:set>
                                    <p:animEffect transition="in" filter="dissolve">
                                      <p:cBhvr additive="repl">
                                        <p:cTn id="38" dur="500"/>
                                        <p:tgtEl>
                                          <p:spTgt spid="7168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additive="repl">
                                        <p:cTn id="42" dur="1" fill="hold">
                                          <p:stCondLst>
                                            <p:cond delay="0"/>
                                          </p:stCondLst>
                                        </p:cTn>
                                        <p:tgtEl>
                                          <p:spTgt spid="71692"/>
                                        </p:tgtEl>
                                        <p:attrNameLst>
                                          <p:attrName>style.visibility</p:attrName>
                                        </p:attrNameLst>
                                      </p:cBhvr>
                                      <p:to>
                                        <p:strVal val="visible"/>
                                      </p:to>
                                    </p:set>
                                    <p:animEffect transition="in" filter="wipe(up)">
                                      <p:cBhvr additive="repl">
                                        <p:cTn id="43" dur="500"/>
                                        <p:tgtEl>
                                          <p:spTgt spid="7169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fill="hold" nodeType="clickEffect">
                                  <p:stCondLst>
                                    <p:cond delay="0"/>
                                  </p:stCondLst>
                                  <p:childTnLst>
                                    <p:set>
                                      <p:cBhvr additive="repl">
                                        <p:cTn id="47" dur="1" fill="hold">
                                          <p:stCondLst>
                                            <p:cond delay="0"/>
                                          </p:stCondLst>
                                        </p:cTn>
                                        <p:tgtEl>
                                          <p:spTgt spid="3"/>
                                        </p:tgtEl>
                                        <p:attrNameLst>
                                          <p:attrName>style.visibility</p:attrName>
                                        </p:attrNameLst>
                                      </p:cBhvr>
                                      <p:to>
                                        <p:strVal val="visible"/>
                                      </p:to>
                                    </p:set>
                                  </p:childTnLst>
                                </p:cTn>
                              </p:par>
                            </p:childTnLst>
                          </p:cTn>
                        </p:par>
                        <p:par>
                          <p:cTn id="48" fill="hold" nodeType="afterGroup">
                            <p:stCondLst>
                              <p:cond delay="500"/>
                            </p:stCondLst>
                            <p:childTnLst>
                              <p:par>
                                <p:cTn id="49" presetID="1" presetClass="entr" fill="hold" nodeType="afterEffect">
                                  <p:stCondLst>
                                    <p:cond delay="0"/>
                                  </p:stCondLst>
                                  <p:childTnLst>
                                    <p:set>
                                      <p:cBhvr additive="repl">
                                        <p:cTn id="5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fill="hold" nodeType="clickEffect">
                                  <p:stCondLst>
                                    <p:cond delay="0"/>
                                  </p:stCondLst>
                                  <p:childTnLst>
                                    <p:set>
                                      <p:cBhvr additive="repl">
                                        <p:cTn id="5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fill="hold" nodeType="clickEffect">
                                  <p:stCondLst>
                                    <p:cond delay="0"/>
                                  </p:stCondLst>
                                  <p:childTnLst>
                                    <p:set>
                                      <p:cBhvr additive="repl">
                                        <p:cTn id="5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fill="hold" nodeType="clickEffect">
                                  <p:stCondLst>
                                    <p:cond delay="0"/>
                                  </p:stCondLst>
                                  <p:childTnLst>
                                    <p:set>
                                      <p:cBhvr additive="repl">
                                        <p:cTn id="62"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fill="hold" grpId="0" nodeType="clickEffect">
                                  <p:stCondLst>
                                    <p:cond delay="0"/>
                                  </p:stCondLst>
                                  <p:childTnLst>
                                    <p:set>
                                      <p:cBhvr additive="repl">
                                        <p:cTn id="66" dur="1" fill="hold">
                                          <p:stCondLst>
                                            <p:cond delay="0"/>
                                          </p:stCondLst>
                                        </p:cTn>
                                        <p:tgtEl>
                                          <p:spTgt spid="71729"/>
                                        </p:tgtEl>
                                        <p:attrNameLst>
                                          <p:attrName>style.visibility</p:attrName>
                                        </p:attrNameLst>
                                      </p:cBhvr>
                                      <p:to>
                                        <p:strVal val="visible"/>
                                      </p:to>
                                    </p:set>
                                  </p:childTnLst>
                                </p:cTn>
                              </p:par>
                            </p:childTnLst>
                          </p:cTn>
                        </p:par>
                        <p:par>
                          <p:cTn id="67" fill="hold" nodeType="afterGroup">
                            <p:stCondLst>
                              <p:cond delay="500"/>
                            </p:stCondLst>
                            <p:childTnLst>
                              <p:par>
                                <p:cTn id="68" presetID="1" presetClass="entr" fill="hold" nodeType="afterEffect">
                                  <p:stCondLst>
                                    <p:cond delay="0"/>
                                  </p:stCondLst>
                                  <p:childTnLst>
                                    <p:set>
                                      <p:cBhvr additive="repl">
                                        <p:cTn id="69"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additive="repl">
                                        <p:cTn id="73" dur="1" fill="hold">
                                          <p:stCondLst>
                                            <p:cond delay="0"/>
                                          </p:stCondLst>
                                        </p:cTn>
                                        <p:tgtEl>
                                          <p:spTgt spid="71730"/>
                                        </p:tgtEl>
                                        <p:attrNameLst>
                                          <p:attrName>style.visibility</p:attrName>
                                        </p:attrNameLst>
                                      </p:cBhvr>
                                      <p:to>
                                        <p:strVal val="visible"/>
                                      </p:to>
                                    </p:set>
                                    <p:animEffect transition="in" filter="wipe(up)">
                                      <p:cBhvr additive="repl">
                                        <p:cTn id="74" dur="500"/>
                                        <p:tgtEl>
                                          <p:spTgt spid="71730"/>
                                        </p:tgtEl>
                                      </p:cBhvr>
                                    </p:animEffect>
                                  </p:childTnLst>
                                </p:cTn>
                              </p:par>
                            </p:childTnLst>
                          </p:cTn>
                        </p:par>
                        <p:par>
                          <p:cTn id="75" fill="hold" nodeType="afterGroup">
                            <p:stCondLst>
                              <p:cond delay="500"/>
                            </p:stCondLst>
                            <p:childTnLst>
                              <p:par>
                                <p:cTn id="76" presetID="9" presetClass="entr" fill="hold" nodeType="afterEffect">
                                  <p:stCondLst>
                                    <p:cond delay="0"/>
                                  </p:stCondLst>
                                  <p:childTnLst>
                                    <p:set>
                                      <p:cBhvr additive="repl">
                                        <p:cTn id="77" dur="1" fill="hold">
                                          <p:stCondLst>
                                            <p:cond delay="0"/>
                                          </p:stCondLst>
                                        </p:cTn>
                                        <p:tgtEl>
                                          <p:spTgt spid="6"/>
                                        </p:tgtEl>
                                        <p:attrNameLst>
                                          <p:attrName>style.visibility</p:attrName>
                                        </p:attrNameLst>
                                      </p:cBhvr>
                                      <p:to>
                                        <p:strVal val="visible"/>
                                      </p:to>
                                    </p:set>
                                    <p:animEffect transition="in" filter="dissolve">
                                      <p:cBhvr additive="repl">
                                        <p:cTn id="78" dur="500"/>
                                        <p:tgtEl>
                                          <p:spTgt spid="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fill="hold" nodeType="clickEffect">
                                  <p:stCondLst>
                                    <p:cond delay="0"/>
                                  </p:stCondLst>
                                  <p:childTnLst>
                                    <p:set>
                                      <p:cBhvr additive="repl">
                                        <p:cTn id="82" dur="1" fill="hold">
                                          <p:stCondLst>
                                            <p:cond delay="0"/>
                                          </p:stCondLst>
                                        </p:cTn>
                                        <p:tgtEl>
                                          <p:spTgt spid="5"/>
                                        </p:tgtEl>
                                        <p:attrNameLst>
                                          <p:attrName>style.visibility</p:attrName>
                                        </p:attrNameLst>
                                      </p:cBhvr>
                                      <p:to>
                                        <p:strVal val="visible"/>
                                      </p:to>
                                    </p:set>
                                    <p:animEffect transition="in" filter="dissolve">
                                      <p:cBhvr additive="repl">
                                        <p:cTn id="8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fill="hold" nodeType="clickEffect">
                                  <p:stCondLst>
                                    <p:cond delay="0"/>
                                  </p:stCondLst>
                                  <p:childTnLst>
                                    <p:set>
                                      <p:cBhvr additive="repl">
                                        <p:cTn id="87" dur="1" fill="hold">
                                          <p:stCondLst>
                                            <p:cond delay="0"/>
                                          </p:stCondLst>
                                        </p:cTn>
                                        <p:tgtEl>
                                          <p:spTgt spid="12"/>
                                        </p:tgtEl>
                                        <p:attrNameLst>
                                          <p:attrName>style.visibility</p:attrName>
                                        </p:attrNameLst>
                                      </p:cBhvr>
                                      <p:to>
                                        <p:strVal val="visible"/>
                                      </p:to>
                                    </p:set>
                                  </p:childTnLst>
                                </p:cTn>
                              </p:par>
                            </p:childTnLst>
                          </p:cTn>
                        </p:par>
                        <p:par>
                          <p:cTn id="88" fill="hold" nodeType="afterGroup">
                            <p:stCondLst>
                              <p:cond delay="500"/>
                            </p:stCondLst>
                            <p:childTnLst>
                              <p:par>
                                <p:cTn id="89" presetID="22" presetClass="entr" presetSubtype="8" fill="hold" grpId="0" nodeType="afterEffect">
                                  <p:stCondLst>
                                    <p:cond delay="0"/>
                                  </p:stCondLst>
                                  <p:childTnLst>
                                    <p:set>
                                      <p:cBhvr additive="repl">
                                        <p:cTn id="90" dur="1" fill="hold">
                                          <p:stCondLst>
                                            <p:cond delay="0"/>
                                          </p:stCondLst>
                                        </p:cTn>
                                        <p:tgtEl>
                                          <p:spTgt spid="71734"/>
                                        </p:tgtEl>
                                        <p:attrNameLst>
                                          <p:attrName>style.visibility</p:attrName>
                                        </p:attrNameLst>
                                      </p:cBhvr>
                                      <p:to>
                                        <p:strVal val="visible"/>
                                      </p:to>
                                    </p:set>
                                    <p:animEffect transition="in" filter="wipe(left)">
                                      <p:cBhvr additive="repl">
                                        <p:cTn id="91" dur="500"/>
                                        <p:tgtEl>
                                          <p:spTgt spid="71734"/>
                                        </p:tgtEl>
                                      </p:cBhvr>
                                    </p:animEffect>
                                  </p:childTnLst>
                                </p:cTn>
                              </p:par>
                            </p:childTnLst>
                          </p:cTn>
                        </p:par>
                        <p:par>
                          <p:cTn id="92" fill="hold" nodeType="afterGroup">
                            <p:stCondLst>
                              <p:cond delay="1000"/>
                            </p:stCondLst>
                            <p:childTnLst>
                              <p:par>
                                <p:cTn id="93" presetID="22" presetClass="entr" presetSubtype="8" fill="hold" grpId="0" nodeType="afterEffect">
                                  <p:stCondLst>
                                    <p:cond delay="0"/>
                                  </p:stCondLst>
                                  <p:childTnLst>
                                    <p:set>
                                      <p:cBhvr additive="repl">
                                        <p:cTn id="94" dur="1" fill="hold">
                                          <p:stCondLst>
                                            <p:cond delay="0"/>
                                          </p:stCondLst>
                                        </p:cTn>
                                        <p:tgtEl>
                                          <p:spTgt spid="71735"/>
                                        </p:tgtEl>
                                        <p:attrNameLst>
                                          <p:attrName>style.visibility</p:attrName>
                                        </p:attrNameLst>
                                      </p:cBhvr>
                                      <p:to>
                                        <p:strVal val="visible"/>
                                      </p:to>
                                    </p:set>
                                    <p:animEffect transition="in" filter="wipe(left)">
                                      <p:cBhvr additive="repl">
                                        <p:cTn id="95" dur="500"/>
                                        <p:tgtEl>
                                          <p:spTgt spid="71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 grpId="0" animBg="1"/>
      <p:bldP spid="71688" grpId="0" animBg="1"/>
      <p:bldP spid="71689" grpId="0" animBg="1"/>
      <p:bldP spid="71690" grpId="0" animBg="1"/>
      <p:bldP spid="71691" grpId="0" animBg="1"/>
      <p:bldP spid="71692" grpId="0" animBg="1"/>
      <p:bldP spid="71729" grpId="0" animBg="1"/>
      <p:bldP spid="71730" grpId="0" animBg="1"/>
      <p:bldP spid="71734" grpId="0" animBg="1"/>
      <p:bldP spid="7173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1"/>
          <p:cNvSpPr>
            <a:spLocks noChangeShapeType="1"/>
          </p:cNvSpPr>
          <p:nvPr/>
        </p:nvSpPr>
        <p:spPr bwMode="auto">
          <a:xfrm>
            <a:off x="838200" y="4572000"/>
            <a:ext cx="8305800" cy="1588"/>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8915" name="Line 2"/>
          <p:cNvSpPr>
            <a:spLocks noChangeShapeType="1"/>
          </p:cNvSpPr>
          <p:nvPr/>
        </p:nvSpPr>
        <p:spPr bwMode="auto">
          <a:xfrm>
            <a:off x="762000" y="3581400"/>
            <a:ext cx="8382000" cy="1588"/>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8916" name="Rectangle 3"/>
          <p:cNvSpPr>
            <a:spLocks noChangeArrowheads="1"/>
          </p:cNvSpPr>
          <p:nvPr/>
        </p:nvSpPr>
        <p:spPr bwMode="auto">
          <a:xfrm>
            <a:off x="762000" y="4572000"/>
            <a:ext cx="8382000" cy="152400"/>
          </a:xfrm>
          <a:prstGeom prst="rect">
            <a:avLst/>
          </a:prstGeom>
          <a:solidFill>
            <a:srgbClr val="FFFFE5">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8917" name="Rectangle 4"/>
          <p:cNvSpPr>
            <a:spLocks noChangeArrowheads="1"/>
          </p:cNvSpPr>
          <p:nvPr/>
        </p:nvSpPr>
        <p:spPr bwMode="auto">
          <a:xfrm>
            <a:off x="762000" y="3581400"/>
            <a:ext cx="8382000" cy="9906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8918" name="Text Box 5"/>
          <p:cNvSpPr txBox="1">
            <a:spLocks noChangeArrowheads="1"/>
          </p:cNvSpPr>
          <p:nvPr/>
        </p:nvSpPr>
        <p:spPr bwMode="auto">
          <a:xfrm>
            <a:off x="8096250" y="2803525"/>
            <a:ext cx="43497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0000"/>
              </a:buClr>
              <a:buSzPct val="100000"/>
              <a:buFont typeface="Arial" pitchFamily="34" charset="0"/>
              <a:buNone/>
            </a:pPr>
            <a:r>
              <a:rPr lang="en-GB" altLang="pt-BR" sz="2000">
                <a:solidFill>
                  <a:srgbClr val="000000"/>
                </a:solidFill>
                <a:latin typeface="Arial" pitchFamily="34" charset="0"/>
              </a:rPr>
              <a:t>Ar</a:t>
            </a:r>
          </a:p>
        </p:txBody>
      </p:sp>
      <p:sp>
        <p:nvSpPr>
          <p:cNvPr id="72710" name="Line 6"/>
          <p:cNvSpPr>
            <a:spLocks noChangeShapeType="1"/>
          </p:cNvSpPr>
          <p:nvPr/>
        </p:nvSpPr>
        <p:spPr bwMode="auto">
          <a:xfrm flipV="1">
            <a:off x="2057400" y="3576638"/>
            <a:ext cx="2286000" cy="982662"/>
          </a:xfrm>
          <a:prstGeom prst="line">
            <a:avLst/>
          </a:prstGeom>
          <a:noFill/>
          <a:ln w="3816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72711" name="Line 7"/>
          <p:cNvSpPr>
            <a:spLocks noChangeShapeType="1"/>
          </p:cNvSpPr>
          <p:nvPr/>
        </p:nvSpPr>
        <p:spPr bwMode="auto">
          <a:xfrm>
            <a:off x="4343400" y="3581400"/>
            <a:ext cx="2209800" cy="990600"/>
          </a:xfrm>
          <a:prstGeom prst="line">
            <a:avLst/>
          </a:prstGeom>
          <a:noFill/>
          <a:ln w="3816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8921" name="Text Box 8"/>
          <p:cNvSpPr txBox="1">
            <a:spLocks noChangeArrowheads="1"/>
          </p:cNvSpPr>
          <p:nvPr/>
        </p:nvSpPr>
        <p:spPr bwMode="auto">
          <a:xfrm>
            <a:off x="8096250" y="5027613"/>
            <a:ext cx="4349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0000"/>
              </a:buClr>
              <a:buSzPct val="100000"/>
              <a:buFont typeface="Arial" pitchFamily="34" charset="0"/>
              <a:buNone/>
            </a:pPr>
            <a:r>
              <a:rPr lang="en-GB" altLang="pt-BR" sz="2000">
                <a:solidFill>
                  <a:srgbClr val="000000"/>
                </a:solidFill>
                <a:latin typeface="Arial" pitchFamily="34" charset="0"/>
              </a:rPr>
              <a:t>Ar</a:t>
            </a:r>
          </a:p>
        </p:txBody>
      </p:sp>
      <p:sp>
        <p:nvSpPr>
          <p:cNvPr id="38922" name="Oval 9"/>
          <p:cNvSpPr>
            <a:spLocks noChangeArrowheads="1"/>
          </p:cNvSpPr>
          <p:nvPr/>
        </p:nvSpPr>
        <p:spPr bwMode="auto">
          <a:xfrm>
            <a:off x="498475" y="3429000"/>
            <a:ext cx="609600" cy="1295400"/>
          </a:xfrm>
          <a:prstGeom prst="ellipse">
            <a:avLst/>
          </a:prstGeom>
          <a:solidFill>
            <a:srgbClr val="FFFFE5">
              <a:alpha val="50195"/>
            </a:srgbClr>
          </a:solidFill>
          <a:ln w="2844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8923" name="Line 10"/>
          <p:cNvSpPr>
            <a:spLocks noChangeShapeType="1"/>
          </p:cNvSpPr>
          <p:nvPr/>
        </p:nvSpPr>
        <p:spPr bwMode="auto">
          <a:xfrm flipV="1">
            <a:off x="762000" y="3411538"/>
            <a:ext cx="8382000" cy="22225"/>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8924" name="Line 11"/>
          <p:cNvSpPr>
            <a:spLocks noChangeShapeType="1"/>
          </p:cNvSpPr>
          <p:nvPr/>
        </p:nvSpPr>
        <p:spPr bwMode="auto">
          <a:xfrm>
            <a:off x="762000" y="4724400"/>
            <a:ext cx="8382000" cy="1588"/>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8925" name="Line 12"/>
          <p:cNvSpPr>
            <a:spLocks noChangeShapeType="1"/>
          </p:cNvSpPr>
          <p:nvPr/>
        </p:nvSpPr>
        <p:spPr bwMode="auto">
          <a:xfrm flipH="1">
            <a:off x="827088" y="3581400"/>
            <a:ext cx="180975"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8926" name="Line 13"/>
          <p:cNvSpPr>
            <a:spLocks noChangeShapeType="1"/>
          </p:cNvSpPr>
          <p:nvPr/>
        </p:nvSpPr>
        <p:spPr bwMode="auto">
          <a:xfrm flipH="1">
            <a:off x="827088" y="4572000"/>
            <a:ext cx="180975"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nvGrpSpPr>
          <p:cNvPr id="2" name="Group 14"/>
          <p:cNvGrpSpPr>
            <a:grpSpLocks/>
          </p:cNvGrpSpPr>
          <p:nvPr/>
        </p:nvGrpSpPr>
        <p:grpSpPr bwMode="auto">
          <a:xfrm>
            <a:off x="6553200" y="3578225"/>
            <a:ext cx="2589213" cy="977900"/>
            <a:chOff x="4128" y="2254"/>
            <a:chExt cx="1631" cy="616"/>
          </a:xfrm>
        </p:grpSpPr>
        <p:sp>
          <p:nvSpPr>
            <p:cNvPr id="38949" name="Line 15"/>
            <p:cNvSpPr>
              <a:spLocks noChangeShapeType="1"/>
            </p:cNvSpPr>
            <p:nvPr/>
          </p:nvSpPr>
          <p:spPr bwMode="auto">
            <a:xfrm flipV="1">
              <a:off x="4128" y="2253"/>
              <a:ext cx="1440" cy="619"/>
            </a:xfrm>
            <a:prstGeom prst="line">
              <a:avLst/>
            </a:prstGeom>
            <a:noFill/>
            <a:ln w="3816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8950" name="Line 16"/>
            <p:cNvSpPr>
              <a:spLocks noChangeShapeType="1"/>
            </p:cNvSpPr>
            <p:nvPr/>
          </p:nvSpPr>
          <p:spPr bwMode="auto">
            <a:xfrm>
              <a:off x="5576" y="2264"/>
              <a:ext cx="184" cy="80"/>
            </a:xfrm>
            <a:prstGeom prst="line">
              <a:avLst/>
            </a:prstGeom>
            <a:noFill/>
            <a:ln w="38160">
              <a:solidFill>
                <a:srgbClr val="FF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38928" name="Group 17"/>
          <p:cNvGrpSpPr>
            <a:grpSpLocks/>
          </p:cNvGrpSpPr>
          <p:nvPr/>
        </p:nvGrpSpPr>
        <p:grpSpPr bwMode="auto">
          <a:xfrm>
            <a:off x="609600" y="3581400"/>
            <a:ext cx="382588" cy="989013"/>
            <a:chOff x="384" y="2256"/>
            <a:chExt cx="241" cy="623"/>
          </a:xfrm>
        </p:grpSpPr>
        <p:sp>
          <p:nvSpPr>
            <p:cNvPr id="38939" name="Oval 18"/>
            <p:cNvSpPr>
              <a:spLocks noChangeArrowheads="1"/>
            </p:cNvSpPr>
            <p:nvPr/>
          </p:nvSpPr>
          <p:spPr bwMode="auto">
            <a:xfrm>
              <a:off x="384" y="2256"/>
              <a:ext cx="240" cy="624"/>
            </a:xfrm>
            <a:prstGeom prst="ellipse">
              <a:avLst/>
            </a:prstGeom>
            <a:solidFill>
              <a:srgbClr val="FFFF99">
                <a:alpha val="50195"/>
              </a:srgbClr>
            </a:solidFill>
            <a:ln w="2844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8940" name="Line 19"/>
            <p:cNvSpPr>
              <a:spLocks noChangeShapeType="1"/>
            </p:cNvSpPr>
            <p:nvPr/>
          </p:nvSpPr>
          <p:spPr bwMode="auto">
            <a:xfrm flipH="1">
              <a:off x="619" y="2540"/>
              <a:ext cx="8" cy="80"/>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nvGrpSpPr>
            <p:cNvPr id="38941" name="Group 20"/>
            <p:cNvGrpSpPr>
              <a:grpSpLocks/>
            </p:cNvGrpSpPr>
            <p:nvPr/>
          </p:nvGrpSpPr>
          <p:grpSpPr bwMode="auto">
            <a:xfrm>
              <a:off x="466" y="2370"/>
              <a:ext cx="89" cy="77"/>
              <a:chOff x="466" y="2370"/>
              <a:chExt cx="89" cy="77"/>
            </a:xfrm>
          </p:grpSpPr>
          <p:sp>
            <p:nvSpPr>
              <p:cNvPr id="38946" name="Line 21"/>
              <p:cNvSpPr>
                <a:spLocks noChangeShapeType="1"/>
              </p:cNvSpPr>
              <p:nvPr/>
            </p:nvSpPr>
            <p:spPr bwMode="auto">
              <a:xfrm flipV="1">
                <a:off x="522" y="2395"/>
                <a:ext cx="24" cy="24"/>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8947" name="Line 22"/>
              <p:cNvSpPr>
                <a:spLocks noChangeShapeType="1"/>
              </p:cNvSpPr>
              <p:nvPr/>
            </p:nvSpPr>
            <p:spPr bwMode="auto">
              <a:xfrm flipV="1">
                <a:off x="466" y="2369"/>
                <a:ext cx="90" cy="80"/>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8948" name="Line 23"/>
              <p:cNvSpPr>
                <a:spLocks noChangeShapeType="1"/>
              </p:cNvSpPr>
              <p:nvPr/>
            </p:nvSpPr>
            <p:spPr bwMode="auto">
              <a:xfrm flipV="1">
                <a:off x="480" y="2395"/>
                <a:ext cx="24" cy="24"/>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38942" name="Group 24"/>
            <p:cNvGrpSpPr>
              <a:grpSpLocks/>
            </p:cNvGrpSpPr>
            <p:nvPr/>
          </p:nvGrpSpPr>
          <p:grpSpPr bwMode="auto">
            <a:xfrm>
              <a:off x="466" y="2658"/>
              <a:ext cx="89" cy="77"/>
              <a:chOff x="466" y="2658"/>
              <a:chExt cx="89" cy="77"/>
            </a:xfrm>
          </p:grpSpPr>
          <p:sp>
            <p:nvSpPr>
              <p:cNvPr id="38943" name="Line 25"/>
              <p:cNvSpPr>
                <a:spLocks noChangeShapeType="1"/>
              </p:cNvSpPr>
              <p:nvPr/>
            </p:nvSpPr>
            <p:spPr bwMode="auto">
              <a:xfrm flipV="1">
                <a:off x="522" y="2683"/>
                <a:ext cx="24" cy="24"/>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8944" name="Line 26"/>
              <p:cNvSpPr>
                <a:spLocks noChangeShapeType="1"/>
              </p:cNvSpPr>
              <p:nvPr/>
            </p:nvSpPr>
            <p:spPr bwMode="auto">
              <a:xfrm flipV="1">
                <a:off x="466" y="2657"/>
                <a:ext cx="90" cy="80"/>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8945" name="Line 27"/>
              <p:cNvSpPr>
                <a:spLocks noChangeShapeType="1"/>
              </p:cNvSpPr>
              <p:nvPr/>
            </p:nvSpPr>
            <p:spPr bwMode="auto">
              <a:xfrm flipV="1">
                <a:off x="480" y="2683"/>
                <a:ext cx="24" cy="24"/>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grpSp>
        <p:nvGrpSpPr>
          <p:cNvPr id="6" name="Group 28"/>
          <p:cNvGrpSpPr>
            <a:grpSpLocks/>
          </p:cNvGrpSpPr>
          <p:nvPr/>
        </p:nvGrpSpPr>
        <p:grpSpPr bwMode="auto">
          <a:xfrm>
            <a:off x="0" y="3505200"/>
            <a:ext cx="2055813" cy="1065213"/>
            <a:chOff x="0" y="2208"/>
            <a:chExt cx="1295" cy="671"/>
          </a:xfrm>
        </p:grpSpPr>
        <p:sp>
          <p:nvSpPr>
            <p:cNvPr id="38937" name="Line 29"/>
            <p:cNvSpPr>
              <a:spLocks noChangeShapeType="1"/>
            </p:cNvSpPr>
            <p:nvPr/>
          </p:nvSpPr>
          <p:spPr bwMode="auto">
            <a:xfrm>
              <a:off x="504" y="2544"/>
              <a:ext cx="792" cy="336"/>
            </a:xfrm>
            <a:prstGeom prst="line">
              <a:avLst/>
            </a:prstGeom>
            <a:noFill/>
            <a:ln w="3816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8938" name="Line 30"/>
            <p:cNvSpPr>
              <a:spLocks noChangeShapeType="1"/>
            </p:cNvSpPr>
            <p:nvPr/>
          </p:nvSpPr>
          <p:spPr bwMode="auto">
            <a:xfrm>
              <a:off x="0" y="2208"/>
              <a:ext cx="496" cy="336"/>
            </a:xfrm>
            <a:prstGeom prst="line">
              <a:avLst/>
            </a:prstGeom>
            <a:noFill/>
            <a:ln w="38160">
              <a:solidFill>
                <a:srgbClr val="FF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38930" name="Group 31"/>
          <p:cNvGrpSpPr>
            <a:grpSpLocks/>
          </p:cNvGrpSpPr>
          <p:nvPr/>
        </p:nvGrpSpPr>
        <p:grpSpPr bwMode="auto">
          <a:xfrm>
            <a:off x="977900" y="4024313"/>
            <a:ext cx="130175" cy="215900"/>
            <a:chOff x="616" y="2535"/>
            <a:chExt cx="82" cy="136"/>
          </a:xfrm>
        </p:grpSpPr>
        <p:sp>
          <p:nvSpPr>
            <p:cNvPr id="38934" name="Rectangle 32"/>
            <p:cNvSpPr>
              <a:spLocks noChangeArrowheads="1"/>
            </p:cNvSpPr>
            <p:nvPr/>
          </p:nvSpPr>
          <p:spPr bwMode="auto">
            <a:xfrm rot="900000">
              <a:off x="622" y="2574"/>
              <a:ext cx="71" cy="55"/>
            </a:xfrm>
            <a:prstGeom prst="rect">
              <a:avLst/>
            </a:prstGeom>
            <a:solidFill>
              <a:srgbClr val="EFFFF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8935" name="Line 33"/>
            <p:cNvSpPr>
              <a:spLocks noChangeShapeType="1"/>
            </p:cNvSpPr>
            <p:nvPr/>
          </p:nvSpPr>
          <p:spPr bwMode="auto">
            <a:xfrm flipH="1">
              <a:off x="619" y="2535"/>
              <a:ext cx="9" cy="105"/>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8936" name="Line 34"/>
            <p:cNvSpPr>
              <a:spLocks noChangeShapeType="1"/>
            </p:cNvSpPr>
            <p:nvPr/>
          </p:nvSpPr>
          <p:spPr bwMode="auto">
            <a:xfrm flipH="1">
              <a:off x="690" y="2567"/>
              <a:ext cx="9" cy="105"/>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sp>
        <p:nvSpPr>
          <p:cNvPr id="38931" name="Rectangle 35"/>
          <p:cNvSpPr>
            <a:spLocks noChangeArrowheads="1"/>
          </p:cNvSpPr>
          <p:nvPr/>
        </p:nvSpPr>
        <p:spPr bwMode="auto">
          <a:xfrm>
            <a:off x="1371600" y="914400"/>
            <a:ext cx="6400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8932" name="Text Box 36"/>
          <p:cNvSpPr txBox="1">
            <a:spLocks noChangeArrowheads="1"/>
          </p:cNvSpPr>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2060"/>
              </a:buClr>
              <a:buSzPct val="100000"/>
              <a:buFont typeface="Georgia" pitchFamily="18" charset="0"/>
              <a:buNone/>
            </a:pPr>
            <a:r>
              <a:rPr lang="en-GB" altLang="pt-BR" sz="4000">
                <a:solidFill>
                  <a:srgbClr val="002060"/>
                </a:solidFill>
                <a:latin typeface="Georgia" pitchFamily="18" charset="0"/>
              </a:rPr>
              <a:t>Propagação da luz na Fibra</a:t>
            </a:r>
          </a:p>
        </p:txBody>
      </p:sp>
      <p:sp>
        <p:nvSpPr>
          <p:cNvPr id="38933" name="Text Box 38"/>
          <p:cNvSpPr txBox="1">
            <a:spLocks noChangeArrowheads="1"/>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20" tIns="46800" rIns="4572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7B9899"/>
              </a:buClr>
              <a:buSzPct val="100000"/>
              <a:buFont typeface="Times New Roman" pitchFamily="18" charset="0"/>
              <a:buNone/>
            </a:pPr>
            <a:endParaRPr lang="en-GB" altLang="pt-BR" sz="1600">
              <a:solidFill>
                <a:srgbClr val="7B9899"/>
              </a:solidFill>
            </a:endParaRPr>
          </a:p>
        </p:txBody>
      </p:sp>
    </p:spTree>
    <p:extLst>
      <p:ext uri="{BB962C8B-B14F-4D97-AF65-F5344CB8AC3E}">
        <p14:creationId xmlns:p14="http://schemas.microsoft.com/office/powerpoint/2010/main" val="35702371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6"/>
                                        </p:tgtEl>
                                        <p:attrNameLst>
                                          <p:attrName>style.visibility</p:attrName>
                                        </p:attrNameLst>
                                      </p:cBhvr>
                                      <p:to>
                                        <p:strVal val="visible"/>
                                      </p:to>
                                    </p:set>
                                    <p:animEffect transition="in" filter="wipe(left)">
                                      <p:cBhvr additive="repl">
                                        <p:cTn id="7" dur="500"/>
                                        <p:tgtEl>
                                          <p:spTgt spid="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additive="repl">
                                        <p:cTn id="10" dur="1" fill="hold">
                                          <p:stCondLst>
                                            <p:cond delay="0"/>
                                          </p:stCondLst>
                                        </p:cTn>
                                        <p:tgtEl>
                                          <p:spTgt spid="72710"/>
                                        </p:tgtEl>
                                        <p:attrNameLst>
                                          <p:attrName>style.visibility</p:attrName>
                                        </p:attrNameLst>
                                      </p:cBhvr>
                                      <p:to>
                                        <p:strVal val="visible"/>
                                      </p:to>
                                    </p:set>
                                    <p:animEffect transition="in" filter="wipe(left)">
                                      <p:cBhvr additive="repl">
                                        <p:cTn id="11" dur="500"/>
                                        <p:tgtEl>
                                          <p:spTgt spid="7271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additive="repl">
                                        <p:cTn id="14" dur="1" fill="hold">
                                          <p:stCondLst>
                                            <p:cond delay="0"/>
                                          </p:stCondLst>
                                        </p:cTn>
                                        <p:tgtEl>
                                          <p:spTgt spid="72711"/>
                                        </p:tgtEl>
                                        <p:attrNameLst>
                                          <p:attrName>style.visibility</p:attrName>
                                        </p:attrNameLst>
                                      </p:cBhvr>
                                      <p:to>
                                        <p:strVal val="visible"/>
                                      </p:to>
                                    </p:set>
                                    <p:animEffect transition="in" filter="wipe(left)">
                                      <p:cBhvr additive="repl">
                                        <p:cTn id="15" dur="500"/>
                                        <p:tgtEl>
                                          <p:spTgt spid="72711"/>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additive="repl">
                                        <p:cTn id="18" dur="1" fill="hold">
                                          <p:stCondLst>
                                            <p:cond delay="0"/>
                                          </p:stCondLst>
                                        </p:cTn>
                                        <p:tgtEl>
                                          <p:spTgt spid="2"/>
                                        </p:tgtEl>
                                        <p:attrNameLst>
                                          <p:attrName>style.visibility</p:attrName>
                                        </p:attrNameLst>
                                      </p:cBhvr>
                                      <p:to>
                                        <p:strVal val="visible"/>
                                      </p:to>
                                    </p:set>
                                    <p:animEffect transition="in" filter="wipe(left)">
                                      <p:cBhvr additive="repl">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animBg="1"/>
      <p:bldP spid="727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ChangeArrowheads="1"/>
          </p:cNvSpPr>
          <p:nvPr/>
        </p:nvSpPr>
        <p:spPr bwMode="auto">
          <a:xfrm>
            <a:off x="147638" y="1103313"/>
            <a:ext cx="6242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9939" name="Line 2"/>
          <p:cNvSpPr>
            <a:spLocks noChangeShapeType="1"/>
          </p:cNvSpPr>
          <p:nvPr/>
        </p:nvSpPr>
        <p:spPr bwMode="auto">
          <a:xfrm>
            <a:off x="3646488" y="6070600"/>
            <a:ext cx="5118100" cy="1588"/>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9940" name="Line 3"/>
          <p:cNvSpPr>
            <a:spLocks noChangeShapeType="1"/>
          </p:cNvSpPr>
          <p:nvPr/>
        </p:nvSpPr>
        <p:spPr bwMode="auto">
          <a:xfrm>
            <a:off x="3665538" y="6135688"/>
            <a:ext cx="5099050" cy="1587"/>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9941" name="Rectangle 4"/>
          <p:cNvSpPr>
            <a:spLocks noChangeArrowheads="1"/>
          </p:cNvSpPr>
          <p:nvPr/>
        </p:nvSpPr>
        <p:spPr bwMode="auto">
          <a:xfrm>
            <a:off x="3619500" y="6132513"/>
            <a:ext cx="5145088" cy="352425"/>
          </a:xfrm>
          <a:prstGeom prst="rect">
            <a:avLst/>
          </a:prstGeom>
          <a:solidFill>
            <a:srgbClr val="FFFFE5">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9942" name="Line 5"/>
          <p:cNvSpPr>
            <a:spLocks noChangeShapeType="1"/>
          </p:cNvSpPr>
          <p:nvPr/>
        </p:nvSpPr>
        <p:spPr bwMode="auto">
          <a:xfrm>
            <a:off x="3619500" y="6484938"/>
            <a:ext cx="5145088" cy="1587"/>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9943" name="Rectangle 6"/>
          <p:cNvSpPr>
            <a:spLocks noChangeArrowheads="1"/>
          </p:cNvSpPr>
          <p:nvPr/>
        </p:nvSpPr>
        <p:spPr bwMode="auto">
          <a:xfrm>
            <a:off x="3619500" y="5730875"/>
            <a:ext cx="5145088" cy="334963"/>
          </a:xfrm>
          <a:prstGeom prst="rect">
            <a:avLst/>
          </a:prstGeom>
          <a:solidFill>
            <a:srgbClr val="FFFFE5">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9944" name="Line 7"/>
          <p:cNvSpPr>
            <a:spLocks noChangeShapeType="1"/>
          </p:cNvSpPr>
          <p:nvPr/>
        </p:nvSpPr>
        <p:spPr bwMode="auto">
          <a:xfrm flipV="1">
            <a:off x="3619500" y="5722938"/>
            <a:ext cx="5145088" cy="12700"/>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9945" name="Rectangle 8"/>
          <p:cNvSpPr>
            <a:spLocks noChangeArrowheads="1"/>
          </p:cNvSpPr>
          <p:nvPr/>
        </p:nvSpPr>
        <p:spPr bwMode="auto">
          <a:xfrm>
            <a:off x="3619500" y="6064250"/>
            <a:ext cx="5145088" cy="6985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9946" name="Oval 9"/>
          <p:cNvSpPr>
            <a:spLocks noChangeArrowheads="1"/>
          </p:cNvSpPr>
          <p:nvPr/>
        </p:nvSpPr>
        <p:spPr bwMode="auto">
          <a:xfrm>
            <a:off x="3425825" y="5726113"/>
            <a:ext cx="373063" cy="754062"/>
          </a:xfrm>
          <a:prstGeom prst="ellipse">
            <a:avLst/>
          </a:prstGeom>
          <a:solidFill>
            <a:srgbClr val="FFFFE5">
              <a:alpha val="50195"/>
            </a:srgbClr>
          </a:solidFill>
          <a:ln w="2844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9947" name="Oval 10"/>
          <p:cNvSpPr>
            <a:spLocks noChangeArrowheads="1"/>
          </p:cNvSpPr>
          <p:nvPr/>
        </p:nvSpPr>
        <p:spPr bwMode="auto">
          <a:xfrm>
            <a:off x="3624263" y="6065838"/>
            <a:ext cx="46037" cy="65087"/>
          </a:xfrm>
          <a:prstGeom prst="ellipse">
            <a:avLst/>
          </a:prstGeom>
          <a:solidFill>
            <a:srgbClr val="FFFF99">
              <a:alpha val="50195"/>
            </a:srgbClr>
          </a:solidFill>
          <a:ln w="2844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grpSp>
        <p:nvGrpSpPr>
          <p:cNvPr id="2" name="Group 11"/>
          <p:cNvGrpSpPr>
            <a:grpSpLocks/>
          </p:cNvGrpSpPr>
          <p:nvPr/>
        </p:nvGrpSpPr>
        <p:grpSpPr bwMode="auto">
          <a:xfrm>
            <a:off x="6859588" y="6086475"/>
            <a:ext cx="1898650" cy="38100"/>
            <a:chOff x="4321" y="3834"/>
            <a:chExt cx="1196" cy="24"/>
          </a:xfrm>
        </p:grpSpPr>
        <p:sp>
          <p:nvSpPr>
            <p:cNvPr id="40087" name="Line 12"/>
            <p:cNvSpPr>
              <a:spLocks noChangeShapeType="1"/>
            </p:cNvSpPr>
            <p:nvPr/>
          </p:nvSpPr>
          <p:spPr bwMode="auto">
            <a:xfrm>
              <a:off x="4321" y="3834"/>
              <a:ext cx="1171" cy="1"/>
            </a:xfrm>
            <a:prstGeom prst="line">
              <a:avLst/>
            </a:prstGeom>
            <a:noFill/>
            <a:ln w="19080">
              <a:solidFill>
                <a:srgbClr val="D16349"/>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88" name="AutoShape 13"/>
            <p:cNvSpPr>
              <a:spLocks/>
            </p:cNvSpPr>
            <p:nvPr/>
          </p:nvSpPr>
          <p:spPr bwMode="auto">
            <a:xfrm>
              <a:off x="4327" y="3858"/>
              <a:ext cx="1132" cy="1"/>
            </a:xfrm>
            <a:custGeom>
              <a:avLst/>
              <a:gdLst>
                <a:gd name="T0" fmla="*/ 0 w 1530"/>
                <a:gd name="T1" fmla="*/ 0 h 2"/>
                <a:gd name="T2" fmla="*/ 1 w 1530"/>
                <a:gd name="T3" fmla="*/ 1 h 2"/>
                <a:gd name="T4" fmla="*/ 0 60000 65536"/>
                <a:gd name="T5" fmla="*/ 0 60000 65536"/>
                <a:gd name="T6" fmla="*/ 0 w 1530"/>
                <a:gd name="T7" fmla="*/ 0 h 2"/>
                <a:gd name="T8" fmla="*/ 1530 w 1530"/>
                <a:gd name="T9" fmla="*/ 2 h 2"/>
              </a:gdLst>
              <a:ahLst/>
              <a:cxnLst>
                <a:cxn ang="T4">
                  <a:pos x="T0" y="T1"/>
                </a:cxn>
                <a:cxn ang="T5">
                  <a:pos x="T2" y="T3"/>
                </a:cxn>
              </a:cxnLst>
              <a:rect l="T6" t="T7" r="T8" b="T9"/>
              <a:pathLst>
                <a:path w="1530" h="2">
                  <a:moveTo>
                    <a:pt x="0" y="0"/>
                  </a:moveTo>
                  <a:lnTo>
                    <a:pt x="1530" y="2"/>
                  </a:lnTo>
                </a:path>
              </a:pathLst>
            </a:custGeom>
            <a:noFill/>
            <a:ln w="19080">
              <a:solidFill>
                <a:srgbClr val="33CC33"/>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89" name="Line 14"/>
            <p:cNvSpPr>
              <a:spLocks noChangeShapeType="1"/>
            </p:cNvSpPr>
            <p:nvPr/>
          </p:nvSpPr>
          <p:spPr bwMode="auto">
            <a:xfrm>
              <a:off x="4325" y="3847"/>
              <a:ext cx="1193" cy="1"/>
            </a:xfrm>
            <a:prstGeom prst="line">
              <a:avLst/>
            </a:prstGeom>
            <a:noFill/>
            <a:ln w="1908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3" name="Group 15"/>
          <p:cNvGrpSpPr>
            <a:grpSpLocks/>
          </p:cNvGrpSpPr>
          <p:nvPr/>
        </p:nvGrpSpPr>
        <p:grpSpPr bwMode="auto">
          <a:xfrm>
            <a:off x="3648075" y="6086475"/>
            <a:ext cx="3290888" cy="39688"/>
            <a:chOff x="2298" y="3834"/>
            <a:chExt cx="2073" cy="25"/>
          </a:xfrm>
        </p:grpSpPr>
        <p:sp>
          <p:nvSpPr>
            <p:cNvPr id="40084" name="Line 16"/>
            <p:cNvSpPr>
              <a:spLocks noChangeShapeType="1"/>
            </p:cNvSpPr>
            <p:nvPr/>
          </p:nvSpPr>
          <p:spPr bwMode="auto">
            <a:xfrm>
              <a:off x="2299" y="3834"/>
              <a:ext cx="2064" cy="1"/>
            </a:xfrm>
            <a:prstGeom prst="line">
              <a:avLst/>
            </a:prstGeom>
            <a:noFill/>
            <a:ln w="19080">
              <a:solidFill>
                <a:srgbClr val="D16349"/>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85" name="Line 17"/>
            <p:cNvSpPr>
              <a:spLocks noChangeShapeType="1"/>
            </p:cNvSpPr>
            <p:nvPr/>
          </p:nvSpPr>
          <p:spPr bwMode="auto">
            <a:xfrm flipV="1">
              <a:off x="2298" y="3854"/>
              <a:ext cx="2062" cy="7"/>
            </a:xfrm>
            <a:prstGeom prst="line">
              <a:avLst/>
            </a:prstGeom>
            <a:noFill/>
            <a:ln w="19080">
              <a:solidFill>
                <a:srgbClr val="33CC33"/>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86" name="Line 18"/>
            <p:cNvSpPr>
              <a:spLocks noChangeShapeType="1"/>
            </p:cNvSpPr>
            <p:nvPr/>
          </p:nvSpPr>
          <p:spPr bwMode="auto">
            <a:xfrm>
              <a:off x="2346" y="3849"/>
              <a:ext cx="2026" cy="1"/>
            </a:xfrm>
            <a:prstGeom prst="line">
              <a:avLst/>
            </a:prstGeom>
            <a:noFill/>
            <a:ln w="19080">
              <a:solidFill>
                <a:srgbClr val="FF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4" name="Group 19"/>
          <p:cNvGrpSpPr>
            <a:grpSpLocks/>
          </p:cNvGrpSpPr>
          <p:nvPr/>
        </p:nvGrpSpPr>
        <p:grpSpPr bwMode="auto">
          <a:xfrm>
            <a:off x="3151188" y="5857875"/>
            <a:ext cx="555625" cy="479425"/>
            <a:chOff x="1985" y="3690"/>
            <a:chExt cx="350" cy="302"/>
          </a:xfrm>
        </p:grpSpPr>
        <p:sp>
          <p:nvSpPr>
            <p:cNvPr id="40081" name="Line 20"/>
            <p:cNvSpPr>
              <a:spLocks noChangeShapeType="1"/>
            </p:cNvSpPr>
            <p:nvPr/>
          </p:nvSpPr>
          <p:spPr bwMode="auto">
            <a:xfrm>
              <a:off x="1985" y="3690"/>
              <a:ext cx="317" cy="146"/>
            </a:xfrm>
            <a:prstGeom prst="line">
              <a:avLst/>
            </a:prstGeom>
            <a:noFill/>
            <a:ln w="19080">
              <a:solidFill>
                <a:srgbClr val="D16349"/>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82" name="Line 21"/>
            <p:cNvSpPr>
              <a:spLocks noChangeShapeType="1"/>
            </p:cNvSpPr>
            <p:nvPr/>
          </p:nvSpPr>
          <p:spPr bwMode="auto">
            <a:xfrm>
              <a:off x="1985" y="3849"/>
              <a:ext cx="351" cy="1"/>
            </a:xfrm>
            <a:prstGeom prst="line">
              <a:avLst/>
            </a:prstGeom>
            <a:noFill/>
            <a:ln w="19080">
              <a:solidFill>
                <a:srgbClr val="FF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83" name="Line 22"/>
            <p:cNvSpPr>
              <a:spLocks noChangeShapeType="1"/>
            </p:cNvSpPr>
            <p:nvPr/>
          </p:nvSpPr>
          <p:spPr bwMode="auto">
            <a:xfrm flipV="1">
              <a:off x="1985" y="3856"/>
              <a:ext cx="314" cy="138"/>
            </a:xfrm>
            <a:prstGeom prst="line">
              <a:avLst/>
            </a:prstGeom>
            <a:noFill/>
            <a:ln w="19080">
              <a:solidFill>
                <a:srgbClr val="33CC33"/>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sp>
        <p:nvSpPr>
          <p:cNvPr id="39951" name="AutoShape 23"/>
          <p:cNvSpPr>
            <a:spLocks noChangeArrowheads="1"/>
          </p:cNvSpPr>
          <p:nvPr/>
        </p:nvSpPr>
        <p:spPr bwMode="auto">
          <a:xfrm>
            <a:off x="3794125" y="6013450"/>
            <a:ext cx="6350" cy="169863"/>
          </a:xfrm>
          <a:custGeom>
            <a:avLst/>
            <a:gdLst>
              <a:gd name="T0" fmla="*/ 0 w 6"/>
              <a:gd name="T1" fmla="*/ 0 h 184"/>
              <a:gd name="T2" fmla="*/ 2147483647 w 6"/>
              <a:gd name="T3" fmla="*/ 2147483647 h 184"/>
              <a:gd name="T4" fmla="*/ 0 w 6"/>
              <a:gd name="T5" fmla="*/ 2147483647 h 184"/>
              <a:gd name="T6" fmla="*/ 0 60000 65536"/>
              <a:gd name="T7" fmla="*/ 0 60000 65536"/>
              <a:gd name="T8" fmla="*/ 0 60000 65536"/>
              <a:gd name="T9" fmla="*/ 0 w 6"/>
              <a:gd name="T10" fmla="*/ 0 h 184"/>
              <a:gd name="T11" fmla="*/ 6 w 6"/>
              <a:gd name="T12" fmla="*/ 184 h 184"/>
            </a:gdLst>
            <a:ahLst/>
            <a:cxnLst>
              <a:cxn ang="T6">
                <a:pos x="T0" y="T1"/>
              </a:cxn>
              <a:cxn ang="T7">
                <a:pos x="T2" y="T3"/>
              </a:cxn>
              <a:cxn ang="T8">
                <a:pos x="T4" y="T5"/>
              </a:cxn>
            </a:cxnLst>
            <a:rect l="T9" t="T10" r="T11" b="T12"/>
            <a:pathLst>
              <a:path w="6" h="184">
                <a:moveTo>
                  <a:pt x="0" y="0"/>
                </a:moveTo>
                <a:cubicBezTo>
                  <a:pt x="1" y="16"/>
                  <a:pt x="6" y="68"/>
                  <a:pt x="6" y="99"/>
                </a:cubicBezTo>
                <a:cubicBezTo>
                  <a:pt x="6" y="130"/>
                  <a:pt x="1" y="166"/>
                  <a:pt x="0" y="184"/>
                </a:cubicBezTo>
              </a:path>
            </a:pathLst>
          </a:custGeom>
          <a:noFill/>
          <a:ln w="2844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nvGrpSpPr>
          <p:cNvPr id="39952" name="Group 24"/>
          <p:cNvGrpSpPr>
            <a:grpSpLocks/>
          </p:cNvGrpSpPr>
          <p:nvPr/>
        </p:nvGrpSpPr>
        <p:grpSpPr bwMode="auto">
          <a:xfrm>
            <a:off x="3573463" y="5916613"/>
            <a:ext cx="87312" cy="339725"/>
            <a:chOff x="2251" y="3727"/>
            <a:chExt cx="55" cy="214"/>
          </a:xfrm>
        </p:grpSpPr>
        <p:grpSp>
          <p:nvGrpSpPr>
            <p:cNvPr id="40073" name="Group 25"/>
            <p:cNvGrpSpPr>
              <a:grpSpLocks/>
            </p:cNvGrpSpPr>
            <p:nvPr/>
          </p:nvGrpSpPr>
          <p:grpSpPr bwMode="auto">
            <a:xfrm>
              <a:off x="2251" y="3727"/>
              <a:ext cx="55" cy="46"/>
              <a:chOff x="2251" y="3727"/>
              <a:chExt cx="55" cy="46"/>
            </a:xfrm>
          </p:grpSpPr>
          <p:sp>
            <p:nvSpPr>
              <p:cNvPr id="40078" name="Line 26"/>
              <p:cNvSpPr>
                <a:spLocks noChangeShapeType="1"/>
              </p:cNvSpPr>
              <p:nvPr/>
            </p:nvSpPr>
            <p:spPr bwMode="auto">
              <a:xfrm flipV="1">
                <a:off x="2286" y="3742"/>
                <a:ext cx="15" cy="16"/>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79" name="Line 27"/>
              <p:cNvSpPr>
                <a:spLocks noChangeShapeType="1"/>
              </p:cNvSpPr>
              <p:nvPr/>
            </p:nvSpPr>
            <p:spPr bwMode="auto">
              <a:xfrm flipV="1">
                <a:off x="2251" y="3726"/>
                <a:ext cx="56" cy="49"/>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80" name="Line 28"/>
              <p:cNvSpPr>
                <a:spLocks noChangeShapeType="1"/>
              </p:cNvSpPr>
              <p:nvPr/>
            </p:nvSpPr>
            <p:spPr bwMode="auto">
              <a:xfrm flipV="1">
                <a:off x="2260" y="3742"/>
                <a:ext cx="15" cy="16"/>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40074" name="Group 29"/>
            <p:cNvGrpSpPr>
              <a:grpSpLocks/>
            </p:cNvGrpSpPr>
            <p:nvPr/>
          </p:nvGrpSpPr>
          <p:grpSpPr bwMode="auto">
            <a:xfrm>
              <a:off x="2251" y="3895"/>
              <a:ext cx="55" cy="46"/>
              <a:chOff x="2251" y="3895"/>
              <a:chExt cx="55" cy="46"/>
            </a:xfrm>
          </p:grpSpPr>
          <p:sp>
            <p:nvSpPr>
              <p:cNvPr id="40075" name="Line 30"/>
              <p:cNvSpPr>
                <a:spLocks noChangeShapeType="1"/>
              </p:cNvSpPr>
              <p:nvPr/>
            </p:nvSpPr>
            <p:spPr bwMode="auto">
              <a:xfrm flipV="1">
                <a:off x="2286" y="3909"/>
                <a:ext cx="15" cy="16"/>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76" name="Line 31"/>
              <p:cNvSpPr>
                <a:spLocks noChangeShapeType="1"/>
              </p:cNvSpPr>
              <p:nvPr/>
            </p:nvSpPr>
            <p:spPr bwMode="auto">
              <a:xfrm flipV="1">
                <a:off x="2251" y="3894"/>
                <a:ext cx="56" cy="49"/>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77" name="Line 32"/>
              <p:cNvSpPr>
                <a:spLocks noChangeShapeType="1"/>
              </p:cNvSpPr>
              <p:nvPr/>
            </p:nvSpPr>
            <p:spPr bwMode="auto">
              <a:xfrm flipV="1">
                <a:off x="2260" y="3909"/>
                <a:ext cx="15" cy="16"/>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sp>
        <p:nvSpPr>
          <p:cNvPr id="39953" name="Line 33"/>
          <p:cNvSpPr>
            <a:spLocks noChangeShapeType="1"/>
          </p:cNvSpPr>
          <p:nvPr/>
        </p:nvSpPr>
        <p:spPr bwMode="auto">
          <a:xfrm>
            <a:off x="3619500" y="3567113"/>
            <a:ext cx="5145088" cy="1587"/>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9954" name="Line 34"/>
          <p:cNvSpPr>
            <a:spLocks noChangeShapeType="1"/>
          </p:cNvSpPr>
          <p:nvPr/>
        </p:nvSpPr>
        <p:spPr bwMode="auto">
          <a:xfrm>
            <a:off x="3571875" y="2995613"/>
            <a:ext cx="5192713" cy="1587"/>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9955" name="Rectangle 35"/>
          <p:cNvSpPr>
            <a:spLocks noChangeArrowheads="1"/>
          </p:cNvSpPr>
          <p:nvPr/>
        </p:nvSpPr>
        <p:spPr bwMode="auto">
          <a:xfrm>
            <a:off x="3571875" y="3567113"/>
            <a:ext cx="5192713" cy="88900"/>
          </a:xfrm>
          <a:prstGeom prst="rect">
            <a:avLst/>
          </a:prstGeom>
          <a:solidFill>
            <a:srgbClr val="FFFFE5">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9956" name="Rectangle 36"/>
          <p:cNvSpPr>
            <a:spLocks noChangeArrowheads="1"/>
          </p:cNvSpPr>
          <p:nvPr/>
        </p:nvSpPr>
        <p:spPr bwMode="auto">
          <a:xfrm>
            <a:off x="3571875" y="2906713"/>
            <a:ext cx="5192713" cy="88900"/>
          </a:xfrm>
          <a:prstGeom prst="rect">
            <a:avLst/>
          </a:prstGeom>
          <a:solidFill>
            <a:srgbClr val="FFFFE5">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9957" name="Rectangle 37"/>
          <p:cNvSpPr>
            <a:spLocks noChangeArrowheads="1"/>
          </p:cNvSpPr>
          <p:nvPr/>
        </p:nvSpPr>
        <p:spPr bwMode="auto">
          <a:xfrm>
            <a:off x="3571875" y="2995613"/>
            <a:ext cx="5192713" cy="5715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9958" name="Oval 38"/>
          <p:cNvSpPr>
            <a:spLocks noChangeArrowheads="1"/>
          </p:cNvSpPr>
          <p:nvPr/>
        </p:nvSpPr>
        <p:spPr bwMode="auto">
          <a:xfrm>
            <a:off x="3409950" y="2906713"/>
            <a:ext cx="376238" cy="749300"/>
          </a:xfrm>
          <a:prstGeom prst="ellipse">
            <a:avLst/>
          </a:prstGeom>
          <a:solidFill>
            <a:srgbClr val="FFFFE5">
              <a:alpha val="50195"/>
            </a:srgbClr>
          </a:solidFill>
          <a:ln w="2844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9959" name="Line 39"/>
          <p:cNvSpPr>
            <a:spLocks noChangeShapeType="1"/>
          </p:cNvSpPr>
          <p:nvPr/>
        </p:nvSpPr>
        <p:spPr bwMode="auto">
          <a:xfrm>
            <a:off x="3571875" y="2906713"/>
            <a:ext cx="5192713" cy="3175"/>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9960" name="Line 40"/>
          <p:cNvSpPr>
            <a:spLocks noChangeShapeType="1"/>
          </p:cNvSpPr>
          <p:nvPr/>
        </p:nvSpPr>
        <p:spPr bwMode="auto">
          <a:xfrm>
            <a:off x="3571875" y="3656013"/>
            <a:ext cx="5192713" cy="1587"/>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9961" name="Line 41"/>
          <p:cNvSpPr>
            <a:spLocks noChangeShapeType="1"/>
          </p:cNvSpPr>
          <p:nvPr/>
        </p:nvSpPr>
        <p:spPr bwMode="auto">
          <a:xfrm flipH="1">
            <a:off x="3611563" y="2995613"/>
            <a:ext cx="114300" cy="1587"/>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9962" name="Line 42"/>
          <p:cNvSpPr>
            <a:spLocks noChangeShapeType="1"/>
          </p:cNvSpPr>
          <p:nvPr/>
        </p:nvSpPr>
        <p:spPr bwMode="auto">
          <a:xfrm flipH="1">
            <a:off x="3611563" y="3567113"/>
            <a:ext cx="114300" cy="1587"/>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9963" name="Line 43"/>
          <p:cNvSpPr>
            <a:spLocks noChangeShapeType="1"/>
          </p:cNvSpPr>
          <p:nvPr/>
        </p:nvSpPr>
        <p:spPr bwMode="auto">
          <a:xfrm flipH="1">
            <a:off x="3714750" y="3203575"/>
            <a:ext cx="11113" cy="139700"/>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9964" name="Line 44"/>
          <p:cNvSpPr>
            <a:spLocks noChangeShapeType="1"/>
          </p:cNvSpPr>
          <p:nvPr/>
        </p:nvSpPr>
        <p:spPr bwMode="auto">
          <a:xfrm flipV="1">
            <a:off x="3778250" y="3189288"/>
            <a:ext cx="7938" cy="204787"/>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nvGrpSpPr>
          <p:cNvPr id="39965" name="Group 45"/>
          <p:cNvGrpSpPr>
            <a:grpSpLocks/>
          </p:cNvGrpSpPr>
          <p:nvPr/>
        </p:nvGrpSpPr>
        <p:grpSpPr bwMode="auto">
          <a:xfrm>
            <a:off x="3478213" y="2995613"/>
            <a:ext cx="238125" cy="569912"/>
            <a:chOff x="2191" y="1887"/>
            <a:chExt cx="150" cy="359"/>
          </a:xfrm>
        </p:grpSpPr>
        <p:sp>
          <p:nvSpPr>
            <p:cNvPr id="40063" name="Oval 46"/>
            <p:cNvSpPr>
              <a:spLocks noChangeArrowheads="1"/>
            </p:cNvSpPr>
            <p:nvPr/>
          </p:nvSpPr>
          <p:spPr bwMode="auto">
            <a:xfrm>
              <a:off x="2191" y="1887"/>
              <a:ext cx="149" cy="360"/>
            </a:xfrm>
            <a:prstGeom prst="ellipse">
              <a:avLst/>
            </a:prstGeom>
            <a:solidFill>
              <a:srgbClr val="FFFF99">
                <a:alpha val="50195"/>
              </a:srgbClr>
            </a:solidFill>
            <a:ln w="2844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0064" name="Line 47"/>
            <p:cNvSpPr>
              <a:spLocks noChangeShapeType="1"/>
            </p:cNvSpPr>
            <p:nvPr/>
          </p:nvSpPr>
          <p:spPr bwMode="auto">
            <a:xfrm flipH="1">
              <a:off x="2336" y="2051"/>
              <a:ext cx="7" cy="46"/>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nvGrpSpPr>
            <p:cNvPr id="40065" name="Group 48"/>
            <p:cNvGrpSpPr>
              <a:grpSpLocks/>
            </p:cNvGrpSpPr>
            <p:nvPr/>
          </p:nvGrpSpPr>
          <p:grpSpPr bwMode="auto">
            <a:xfrm>
              <a:off x="2242" y="1951"/>
              <a:ext cx="55" cy="46"/>
              <a:chOff x="2242" y="1951"/>
              <a:chExt cx="55" cy="46"/>
            </a:xfrm>
          </p:grpSpPr>
          <p:sp>
            <p:nvSpPr>
              <p:cNvPr id="40070" name="Line 49"/>
              <p:cNvSpPr>
                <a:spLocks noChangeShapeType="1"/>
              </p:cNvSpPr>
              <p:nvPr/>
            </p:nvSpPr>
            <p:spPr bwMode="auto">
              <a:xfrm flipV="1">
                <a:off x="2277" y="1966"/>
                <a:ext cx="15" cy="16"/>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71" name="Line 50"/>
              <p:cNvSpPr>
                <a:spLocks noChangeShapeType="1"/>
              </p:cNvSpPr>
              <p:nvPr/>
            </p:nvSpPr>
            <p:spPr bwMode="auto">
              <a:xfrm flipV="1">
                <a:off x="2242" y="1950"/>
                <a:ext cx="56" cy="49"/>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72" name="Line 51"/>
              <p:cNvSpPr>
                <a:spLocks noChangeShapeType="1"/>
              </p:cNvSpPr>
              <p:nvPr/>
            </p:nvSpPr>
            <p:spPr bwMode="auto">
              <a:xfrm flipV="1">
                <a:off x="2251" y="1966"/>
                <a:ext cx="15" cy="16"/>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40066" name="Group 52"/>
            <p:cNvGrpSpPr>
              <a:grpSpLocks/>
            </p:cNvGrpSpPr>
            <p:nvPr/>
          </p:nvGrpSpPr>
          <p:grpSpPr bwMode="auto">
            <a:xfrm>
              <a:off x="2242" y="2118"/>
              <a:ext cx="55" cy="46"/>
              <a:chOff x="2242" y="2118"/>
              <a:chExt cx="55" cy="46"/>
            </a:xfrm>
          </p:grpSpPr>
          <p:sp>
            <p:nvSpPr>
              <p:cNvPr id="40067" name="Line 53"/>
              <p:cNvSpPr>
                <a:spLocks noChangeShapeType="1"/>
              </p:cNvSpPr>
              <p:nvPr/>
            </p:nvSpPr>
            <p:spPr bwMode="auto">
              <a:xfrm flipV="1">
                <a:off x="2277" y="2132"/>
                <a:ext cx="15" cy="16"/>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68" name="Line 54"/>
              <p:cNvSpPr>
                <a:spLocks noChangeShapeType="1"/>
              </p:cNvSpPr>
              <p:nvPr/>
            </p:nvSpPr>
            <p:spPr bwMode="auto">
              <a:xfrm flipV="1">
                <a:off x="2242" y="2117"/>
                <a:ext cx="56" cy="49"/>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69" name="Line 55"/>
              <p:cNvSpPr>
                <a:spLocks noChangeShapeType="1"/>
              </p:cNvSpPr>
              <p:nvPr/>
            </p:nvSpPr>
            <p:spPr bwMode="auto">
              <a:xfrm flipV="1">
                <a:off x="2251" y="2132"/>
                <a:ext cx="15" cy="16"/>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grpSp>
        <p:nvGrpSpPr>
          <p:cNvPr id="12" name="Group 56"/>
          <p:cNvGrpSpPr>
            <a:grpSpLocks/>
          </p:cNvGrpSpPr>
          <p:nvPr/>
        </p:nvGrpSpPr>
        <p:grpSpPr bwMode="auto">
          <a:xfrm>
            <a:off x="4375150" y="2992438"/>
            <a:ext cx="2625725" cy="566737"/>
            <a:chOff x="2756" y="1885"/>
            <a:chExt cx="1654" cy="357"/>
          </a:xfrm>
        </p:grpSpPr>
        <p:sp>
          <p:nvSpPr>
            <p:cNvPr id="40060" name="Line 57"/>
            <p:cNvSpPr>
              <a:spLocks noChangeShapeType="1"/>
            </p:cNvSpPr>
            <p:nvPr/>
          </p:nvSpPr>
          <p:spPr bwMode="auto">
            <a:xfrm>
              <a:off x="3172" y="2062"/>
              <a:ext cx="1239" cy="1"/>
            </a:xfrm>
            <a:prstGeom prst="line">
              <a:avLst/>
            </a:prstGeom>
            <a:noFill/>
            <a:ln w="19080">
              <a:solidFill>
                <a:srgbClr val="FF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61" name="Line 58"/>
            <p:cNvSpPr>
              <a:spLocks noChangeShapeType="1"/>
            </p:cNvSpPr>
            <p:nvPr/>
          </p:nvSpPr>
          <p:spPr bwMode="auto">
            <a:xfrm flipV="1">
              <a:off x="2756" y="1884"/>
              <a:ext cx="892" cy="360"/>
            </a:xfrm>
            <a:prstGeom prst="line">
              <a:avLst/>
            </a:prstGeom>
            <a:noFill/>
            <a:ln w="19080">
              <a:solidFill>
                <a:srgbClr val="D16349"/>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62" name="Line 59"/>
            <p:cNvSpPr>
              <a:spLocks noChangeShapeType="1"/>
            </p:cNvSpPr>
            <p:nvPr/>
          </p:nvSpPr>
          <p:spPr bwMode="auto">
            <a:xfrm>
              <a:off x="2756" y="1888"/>
              <a:ext cx="892" cy="354"/>
            </a:xfrm>
            <a:prstGeom prst="line">
              <a:avLst/>
            </a:prstGeom>
            <a:noFill/>
            <a:ln w="19080">
              <a:solidFill>
                <a:srgbClr val="339933"/>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13" name="Group 60"/>
          <p:cNvGrpSpPr>
            <a:grpSpLocks/>
          </p:cNvGrpSpPr>
          <p:nvPr/>
        </p:nvGrpSpPr>
        <p:grpSpPr bwMode="auto">
          <a:xfrm>
            <a:off x="5791200" y="2982913"/>
            <a:ext cx="2971800" cy="582612"/>
            <a:chOff x="3648" y="1879"/>
            <a:chExt cx="1872" cy="367"/>
          </a:xfrm>
        </p:grpSpPr>
        <p:grpSp>
          <p:nvGrpSpPr>
            <p:cNvPr id="40055" name="Group 61"/>
            <p:cNvGrpSpPr>
              <a:grpSpLocks/>
            </p:cNvGrpSpPr>
            <p:nvPr/>
          </p:nvGrpSpPr>
          <p:grpSpPr bwMode="auto">
            <a:xfrm>
              <a:off x="4406" y="2062"/>
              <a:ext cx="1114" cy="0"/>
              <a:chOff x="4406" y="2062"/>
              <a:chExt cx="1114" cy="0"/>
            </a:xfrm>
          </p:grpSpPr>
          <p:sp>
            <p:nvSpPr>
              <p:cNvPr id="40058" name="Line 62"/>
              <p:cNvSpPr>
                <a:spLocks noChangeShapeType="1"/>
              </p:cNvSpPr>
              <p:nvPr/>
            </p:nvSpPr>
            <p:spPr bwMode="auto">
              <a:xfrm>
                <a:off x="4406" y="2062"/>
                <a:ext cx="966" cy="1"/>
              </a:xfrm>
              <a:prstGeom prst="line">
                <a:avLst/>
              </a:prstGeom>
              <a:noFill/>
              <a:ln w="1908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59" name="Line 63"/>
              <p:cNvSpPr>
                <a:spLocks noChangeShapeType="1"/>
              </p:cNvSpPr>
              <p:nvPr/>
            </p:nvSpPr>
            <p:spPr bwMode="auto">
              <a:xfrm>
                <a:off x="5362" y="2062"/>
                <a:ext cx="159" cy="1"/>
              </a:xfrm>
              <a:prstGeom prst="line">
                <a:avLst/>
              </a:prstGeom>
              <a:noFill/>
              <a:ln w="19080">
                <a:solidFill>
                  <a:srgbClr val="FF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sp>
          <p:nvSpPr>
            <p:cNvPr id="40056" name="Line 64"/>
            <p:cNvSpPr>
              <a:spLocks noChangeShapeType="1"/>
            </p:cNvSpPr>
            <p:nvPr/>
          </p:nvSpPr>
          <p:spPr bwMode="auto">
            <a:xfrm>
              <a:off x="3648" y="1886"/>
              <a:ext cx="862" cy="361"/>
            </a:xfrm>
            <a:prstGeom prst="line">
              <a:avLst/>
            </a:prstGeom>
            <a:noFill/>
            <a:ln w="19080">
              <a:solidFill>
                <a:srgbClr val="D16349"/>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57" name="Line 65"/>
            <p:cNvSpPr>
              <a:spLocks noChangeShapeType="1"/>
            </p:cNvSpPr>
            <p:nvPr/>
          </p:nvSpPr>
          <p:spPr bwMode="auto">
            <a:xfrm flipV="1">
              <a:off x="3648" y="1878"/>
              <a:ext cx="862" cy="367"/>
            </a:xfrm>
            <a:prstGeom prst="line">
              <a:avLst/>
            </a:prstGeom>
            <a:noFill/>
            <a:ln w="19080">
              <a:solidFill>
                <a:srgbClr val="339933"/>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15" name="Group 66"/>
          <p:cNvGrpSpPr>
            <a:grpSpLocks/>
          </p:cNvGrpSpPr>
          <p:nvPr/>
        </p:nvGrpSpPr>
        <p:grpSpPr bwMode="auto">
          <a:xfrm>
            <a:off x="7159625" y="2992438"/>
            <a:ext cx="1603375" cy="566737"/>
            <a:chOff x="4510" y="1885"/>
            <a:chExt cx="1010" cy="357"/>
          </a:xfrm>
        </p:grpSpPr>
        <p:grpSp>
          <p:nvGrpSpPr>
            <p:cNvPr id="40049" name="Group 67"/>
            <p:cNvGrpSpPr>
              <a:grpSpLocks/>
            </p:cNvGrpSpPr>
            <p:nvPr/>
          </p:nvGrpSpPr>
          <p:grpSpPr bwMode="auto">
            <a:xfrm>
              <a:off x="4510" y="1885"/>
              <a:ext cx="1010" cy="357"/>
              <a:chOff x="4510" y="1885"/>
              <a:chExt cx="1010" cy="357"/>
            </a:xfrm>
          </p:grpSpPr>
          <p:sp>
            <p:nvSpPr>
              <p:cNvPr id="40053" name="Line 68"/>
              <p:cNvSpPr>
                <a:spLocks noChangeShapeType="1"/>
              </p:cNvSpPr>
              <p:nvPr/>
            </p:nvSpPr>
            <p:spPr bwMode="auto">
              <a:xfrm flipV="1">
                <a:off x="4510" y="1884"/>
                <a:ext cx="892" cy="360"/>
              </a:xfrm>
              <a:prstGeom prst="line">
                <a:avLst/>
              </a:prstGeom>
              <a:noFill/>
              <a:ln w="19080">
                <a:solidFill>
                  <a:srgbClr val="D16349"/>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54" name="Line 69"/>
              <p:cNvSpPr>
                <a:spLocks noChangeShapeType="1"/>
              </p:cNvSpPr>
              <p:nvPr/>
            </p:nvSpPr>
            <p:spPr bwMode="auto">
              <a:xfrm>
                <a:off x="5407" y="1892"/>
                <a:ext cx="114" cy="46"/>
              </a:xfrm>
              <a:prstGeom prst="line">
                <a:avLst/>
              </a:prstGeom>
              <a:noFill/>
              <a:ln w="19080">
                <a:solidFill>
                  <a:srgbClr val="D16349"/>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40050" name="Group 70"/>
            <p:cNvGrpSpPr>
              <a:grpSpLocks/>
            </p:cNvGrpSpPr>
            <p:nvPr/>
          </p:nvGrpSpPr>
          <p:grpSpPr bwMode="auto">
            <a:xfrm>
              <a:off x="4510" y="1888"/>
              <a:ext cx="1010" cy="353"/>
              <a:chOff x="4510" y="1888"/>
              <a:chExt cx="1010" cy="353"/>
            </a:xfrm>
          </p:grpSpPr>
          <p:sp>
            <p:nvSpPr>
              <p:cNvPr id="40051" name="Line 71"/>
              <p:cNvSpPr>
                <a:spLocks noChangeShapeType="1"/>
              </p:cNvSpPr>
              <p:nvPr/>
            </p:nvSpPr>
            <p:spPr bwMode="auto">
              <a:xfrm>
                <a:off x="4510" y="1888"/>
                <a:ext cx="892" cy="354"/>
              </a:xfrm>
              <a:prstGeom prst="line">
                <a:avLst/>
              </a:prstGeom>
              <a:noFill/>
              <a:ln w="19080">
                <a:solidFill>
                  <a:srgbClr val="339933"/>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52" name="Line 72"/>
              <p:cNvSpPr>
                <a:spLocks noChangeShapeType="1"/>
              </p:cNvSpPr>
              <p:nvPr/>
            </p:nvSpPr>
            <p:spPr bwMode="auto">
              <a:xfrm flipV="1">
                <a:off x="5407" y="2188"/>
                <a:ext cx="114" cy="52"/>
              </a:xfrm>
              <a:prstGeom prst="line">
                <a:avLst/>
              </a:prstGeom>
              <a:noFill/>
              <a:ln w="19080">
                <a:solidFill>
                  <a:srgbClr val="339933"/>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grpSp>
        <p:nvGrpSpPr>
          <p:cNvPr id="18" name="Group 73"/>
          <p:cNvGrpSpPr>
            <a:grpSpLocks/>
          </p:cNvGrpSpPr>
          <p:nvPr/>
        </p:nvGrpSpPr>
        <p:grpSpPr bwMode="auto">
          <a:xfrm>
            <a:off x="3100388" y="2943225"/>
            <a:ext cx="1973262" cy="661988"/>
            <a:chOff x="1953" y="1854"/>
            <a:chExt cx="1243" cy="417"/>
          </a:xfrm>
        </p:grpSpPr>
        <p:sp>
          <p:nvSpPr>
            <p:cNvPr id="40042" name="Line 74"/>
            <p:cNvSpPr>
              <a:spLocks noChangeShapeType="1"/>
            </p:cNvSpPr>
            <p:nvPr/>
          </p:nvSpPr>
          <p:spPr bwMode="auto">
            <a:xfrm>
              <a:off x="1953" y="2062"/>
              <a:ext cx="1244" cy="1"/>
            </a:xfrm>
            <a:prstGeom prst="line">
              <a:avLst/>
            </a:prstGeom>
            <a:noFill/>
            <a:ln w="19080">
              <a:solidFill>
                <a:srgbClr val="FF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nvGrpSpPr>
            <p:cNvPr id="40043" name="Group 75"/>
            <p:cNvGrpSpPr>
              <a:grpSpLocks/>
            </p:cNvGrpSpPr>
            <p:nvPr/>
          </p:nvGrpSpPr>
          <p:grpSpPr bwMode="auto">
            <a:xfrm>
              <a:off x="1953" y="1854"/>
              <a:ext cx="800" cy="397"/>
              <a:chOff x="1953" y="1854"/>
              <a:chExt cx="800" cy="397"/>
            </a:xfrm>
          </p:grpSpPr>
          <p:sp>
            <p:nvSpPr>
              <p:cNvPr id="40047" name="Line 76"/>
              <p:cNvSpPr>
                <a:spLocks noChangeShapeType="1"/>
              </p:cNvSpPr>
              <p:nvPr/>
            </p:nvSpPr>
            <p:spPr bwMode="auto">
              <a:xfrm>
                <a:off x="2268" y="2067"/>
                <a:ext cx="486" cy="185"/>
              </a:xfrm>
              <a:prstGeom prst="line">
                <a:avLst/>
              </a:prstGeom>
              <a:noFill/>
              <a:ln w="19080">
                <a:solidFill>
                  <a:srgbClr val="D16349"/>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48" name="Line 77"/>
              <p:cNvSpPr>
                <a:spLocks noChangeShapeType="1"/>
              </p:cNvSpPr>
              <p:nvPr/>
            </p:nvSpPr>
            <p:spPr bwMode="auto">
              <a:xfrm>
                <a:off x="1953" y="1854"/>
                <a:ext cx="315" cy="216"/>
              </a:xfrm>
              <a:prstGeom prst="line">
                <a:avLst/>
              </a:prstGeom>
              <a:noFill/>
              <a:ln w="19080">
                <a:solidFill>
                  <a:srgbClr val="D16349"/>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40044" name="Group 78"/>
            <p:cNvGrpSpPr>
              <a:grpSpLocks/>
            </p:cNvGrpSpPr>
            <p:nvPr/>
          </p:nvGrpSpPr>
          <p:grpSpPr bwMode="auto">
            <a:xfrm>
              <a:off x="1953" y="1889"/>
              <a:ext cx="805" cy="382"/>
              <a:chOff x="1953" y="1889"/>
              <a:chExt cx="805" cy="382"/>
            </a:xfrm>
          </p:grpSpPr>
          <p:sp>
            <p:nvSpPr>
              <p:cNvPr id="40045" name="Line 79"/>
              <p:cNvSpPr>
                <a:spLocks noChangeShapeType="1"/>
              </p:cNvSpPr>
              <p:nvPr/>
            </p:nvSpPr>
            <p:spPr bwMode="auto">
              <a:xfrm flipV="1">
                <a:off x="2268" y="1888"/>
                <a:ext cx="491" cy="176"/>
              </a:xfrm>
              <a:prstGeom prst="line">
                <a:avLst/>
              </a:prstGeom>
              <a:noFill/>
              <a:ln w="19080">
                <a:solidFill>
                  <a:srgbClr val="339933"/>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46" name="Line 80"/>
              <p:cNvSpPr>
                <a:spLocks noChangeShapeType="1"/>
              </p:cNvSpPr>
              <p:nvPr/>
            </p:nvSpPr>
            <p:spPr bwMode="auto">
              <a:xfrm flipV="1">
                <a:off x="1953" y="2051"/>
                <a:ext cx="315" cy="222"/>
              </a:xfrm>
              <a:prstGeom prst="line">
                <a:avLst/>
              </a:prstGeom>
              <a:noFill/>
              <a:ln w="19080">
                <a:solidFill>
                  <a:srgbClr val="339933"/>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sp>
        <p:nvSpPr>
          <p:cNvPr id="39970" name="AutoShape 81"/>
          <p:cNvSpPr>
            <a:spLocks noChangeArrowheads="1"/>
          </p:cNvSpPr>
          <p:nvPr/>
        </p:nvSpPr>
        <p:spPr bwMode="auto">
          <a:xfrm>
            <a:off x="3717925" y="3178175"/>
            <a:ext cx="60325" cy="215900"/>
          </a:xfrm>
          <a:custGeom>
            <a:avLst/>
            <a:gdLst>
              <a:gd name="T0" fmla="*/ 0 w 61"/>
              <a:gd name="T1" fmla="*/ 2147483647 h 235"/>
              <a:gd name="T2" fmla="*/ 2147483647 w 61"/>
              <a:gd name="T3" fmla="*/ 2147483647 h 235"/>
              <a:gd name="T4" fmla="*/ 2147483647 w 61"/>
              <a:gd name="T5" fmla="*/ 2147483647 h 235"/>
              <a:gd name="T6" fmla="*/ 2147483647 w 61"/>
              <a:gd name="T7" fmla="*/ 2147483647 h 235"/>
              <a:gd name="T8" fmla="*/ 2147483647 w 61"/>
              <a:gd name="T9" fmla="*/ 2147483647 h 235"/>
              <a:gd name="T10" fmla="*/ 2147483647 w 61"/>
              <a:gd name="T11" fmla="*/ 0 h 235"/>
              <a:gd name="T12" fmla="*/ 0 w 61"/>
              <a:gd name="T13" fmla="*/ 2147483647 h 235"/>
              <a:gd name="T14" fmla="*/ 0 60000 65536"/>
              <a:gd name="T15" fmla="*/ 0 60000 65536"/>
              <a:gd name="T16" fmla="*/ 0 60000 65536"/>
              <a:gd name="T17" fmla="*/ 0 60000 65536"/>
              <a:gd name="T18" fmla="*/ 0 60000 65536"/>
              <a:gd name="T19" fmla="*/ 0 60000 65536"/>
              <a:gd name="T20" fmla="*/ 0 60000 65536"/>
              <a:gd name="T21" fmla="*/ 0 w 61"/>
              <a:gd name="T22" fmla="*/ 0 h 235"/>
              <a:gd name="T23" fmla="*/ 61 w 61"/>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35">
                <a:moveTo>
                  <a:pt x="0" y="7"/>
                </a:moveTo>
                <a:lnTo>
                  <a:pt x="7" y="105"/>
                </a:lnTo>
                <a:lnTo>
                  <a:pt x="1" y="217"/>
                </a:lnTo>
                <a:lnTo>
                  <a:pt x="52" y="235"/>
                </a:lnTo>
                <a:lnTo>
                  <a:pt x="61" y="103"/>
                </a:lnTo>
                <a:lnTo>
                  <a:pt x="54" y="0"/>
                </a:lnTo>
                <a:lnTo>
                  <a:pt x="0" y="7"/>
                </a:lnTo>
                <a:close/>
              </a:path>
            </a:pathLst>
          </a:custGeom>
          <a:solidFill>
            <a:srgbClr val="EFFFF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73810" name="Text Box 82"/>
          <p:cNvSpPr txBox="1">
            <a:spLocks noChangeArrowheads="1"/>
          </p:cNvSpPr>
          <p:nvPr/>
        </p:nvSpPr>
        <p:spPr bwMode="auto">
          <a:xfrm>
            <a:off x="-23813" y="2943225"/>
            <a:ext cx="2074863"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0000"/>
              </a:buClr>
              <a:buSzPct val="100000"/>
              <a:buFont typeface="Arial" pitchFamily="34" charset="0"/>
              <a:buNone/>
            </a:pPr>
            <a:r>
              <a:rPr lang="en-GB" altLang="pt-BR" sz="2000">
                <a:solidFill>
                  <a:srgbClr val="000000"/>
                </a:solidFill>
                <a:latin typeface="Arial" pitchFamily="34" charset="0"/>
              </a:rPr>
              <a:t>a) Multimodo</a:t>
            </a:r>
          </a:p>
          <a:p>
            <a:pPr algn="ctr" defTabSz="449263" eaLnBrk="1" fontAlgn="base" hangingPunct="1">
              <a:spcBef>
                <a:spcPct val="0"/>
              </a:spcBef>
              <a:spcAft>
                <a:spcPct val="0"/>
              </a:spcAft>
              <a:buClr>
                <a:srgbClr val="000000"/>
              </a:buClr>
              <a:buSzPct val="100000"/>
              <a:buFont typeface="Arial" pitchFamily="34" charset="0"/>
              <a:buNone/>
            </a:pPr>
            <a:r>
              <a:rPr lang="en-GB" altLang="pt-BR" sz="2000">
                <a:solidFill>
                  <a:srgbClr val="000000"/>
                </a:solidFill>
                <a:latin typeface="Arial" pitchFamily="34" charset="0"/>
              </a:rPr>
              <a:t>     Índice degrau</a:t>
            </a:r>
          </a:p>
        </p:txBody>
      </p:sp>
      <p:sp>
        <p:nvSpPr>
          <p:cNvPr id="73811" name="Text Box 83"/>
          <p:cNvSpPr txBox="1">
            <a:spLocks noChangeArrowheads="1"/>
          </p:cNvSpPr>
          <p:nvPr/>
        </p:nvSpPr>
        <p:spPr bwMode="auto">
          <a:xfrm>
            <a:off x="119063" y="5586413"/>
            <a:ext cx="1738312"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0000"/>
              </a:buClr>
              <a:buSzPct val="100000"/>
              <a:buFont typeface="Arial" pitchFamily="34" charset="0"/>
              <a:buNone/>
            </a:pPr>
            <a:r>
              <a:rPr lang="en-GB" altLang="pt-BR" sz="2000">
                <a:solidFill>
                  <a:srgbClr val="000000"/>
                </a:solidFill>
                <a:latin typeface="Arial" pitchFamily="34" charset="0"/>
              </a:rPr>
              <a:t>c) Monomodo</a:t>
            </a:r>
          </a:p>
          <a:p>
            <a:pPr algn="ctr" defTabSz="449263" eaLnBrk="1" fontAlgn="base" hangingPunct="1">
              <a:spcBef>
                <a:spcPct val="0"/>
              </a:spcBef>
              <a:spcAft>
                <a:spcPct val="0"/>
              </a:spcAft>
              <a:buClr>
                <a:srgbClr val="000000"/>
              </a:buClr>
              <a:buSzPct val="100000"/>
              <a:buFont typeface="Arial" pitchFamily="34" charset="0"/>
              <a:buNone/>
            </a:pPr>
            <a:r>
              <a:rPr lang="en-GB" altLang="pt-BR" sz="2000">
                <a:solidFill>
                  <a:srgbClr val="000000"/>
                </a:solidFill>
                <a:latin typeface="Arial" pitchFamily="34" charset="0"/>
              </a:rPr>
              <a:t>  </a:t>
            </a:r>
          </a:p>
        </p:txBody>
      </p:sp>
      <p:graphicFrame>
        <p:nvGraphicFramePr>
          <p:cNvPr id="39973" name="Object 84"/>
          <p:cNvGraphicFramePr>
            <a:graphicFrameLocks noChangeAspect="1"/>
          </p:cNvGraphicFramePr>
          <p:nvPr/>
        </p:nvGraphicFramePr>
        <p:xfrm>
          <a:off x="6357938" y="571500"/>
          <a:ext cx="2025650" cy="2154238"/>
        </p:xfrm>
        <a:graphic>
          <a:graphicData uri="http://schemas.openxmlformats.org/presentationml/2006/ole">
            <mc:AlternateContent xmlns:mc="http://schemas.openxmlformats.org/markup-compatibility/2006">
              <mc:Choice xmlns:v="urn:schemas-microsoft-com:vml" Requires="v">
                <p:oleObj spid="_x0000_s1026" r:id="rId4" imgW="1343212" imgH="1428949" progId="">
                  <p:embed/>
                </p:oleObj>
              </mc:Choice>
              <mc:Fallback>
                <p:oleObj r:id="rId4" imgW="1343212" imgH="142894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7938" y="571500"/>
                        <a:ext cx="2025650" cy="2154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74" name="Text Box 85"/>
          <p:cNvSpPr txBox="1">
            <a:spLocks noChangeArrowheads="1"/>
          </p:cNvSpPr>
          <p:nvPr/>
        </p:nvSpPr>
        <p:spPr bwMode="auto">
          <a:xfrm>
            <a:off x="285750" y="285750"/>
            <a:ext cx="600075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C00000"/>
              </a:buClr>
              <a:buSzPct val="100000"/>
              <a:buFont typeface="Georgia" pitchFamily="18" charset="0"/>
              <a:buNone/>
            </a:pPr>
            <a:r>
              <a:rPr lang="en-GB" altLang="pt-BR" sz="4000">
                <a:solidFill>
                  <a:srgbClr val="C00000"/>
                </a:solidFill>
                <a:latin typeface="Georgia" pitchFamily="18" charset="0"/>
              </a:rPr>
              <a:t>Tipos de Fibra Óptica</a:t>
            </a:r>
          </a:p>
        </p:txBody>
      </p:sp>
      <p:sp>
        <p:nvSpPr>
          <p:cNvPr id="39975" name="Text Box 86"/>
          <p:cNvSpPr txBox="1">
            <a:spLocks noChangeArrowheads="1"/>
          </p:cNvSpPr>
          <p:nvPr/>
        </p:nvSpPr>
        <p:spPr bwMode="auto">
          <a:xfrm>
            <a:off x="142875" y="1643063"/>
            <a:ext cx="29845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srgbClr val="FFFFFF"/>
              </a:solidFill>
            </a:endParaRPr>
          </a:p>
        </p:txBody>
      </p:sp>
      <p:sp>
        <p:nvSpPr>
          <p:cNvPr id="39976" name="Text Box 88"/>
          <p:cNvSpPr txBox="1">
            <a:spLocks noChangeArrowheads="1"/>
          </p:cNvSpPr>
          <p:nvPr/>
        </p:nvSpPr>
        <p:spPr bwMode="auto">
          <a:xfrm>
            <a:off x="3983038" y="1114425"/>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20" tIns="46800" rIns="4572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7B9899"/>
              </a:buClr>
              <a:buSzPct val="100000"/>
              <a:buFont typeface="Times New Roman" pitchFamily="18" charset="0"/>
              <a:buNone/>
            </a:pPr>
            <a:endParaRPr lang="en-GB" altLang="pt-BR" sz="1600">
              <a:solidFill>
                <a:srgbClr val="7B9899"/>
              </a:solidFill>
            </a:endParaRPr>
          </a:p>
        </p:txBody>
      </p:sp>
      <p:sp>
        <p:nvSpPr>
          <p:cNvPr id="39977" name="Line 89"/>
          <p:cNvSpPr>
            <a:spLocks noChangeShapeType="1"/>
          </p:cNvSpPr>
          <p:nvPr/>
        </p:nvSpPr>
        <p:spPr bwMode="auto">
          <a:xfrm flipV="1">
            <a:off x="3598863" y="4222750"/>
            <a:ext cx="5165725" cy="12700"/>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9978" name="Line 90"/>
          <p:cNvSpPr>
            <a:spLocks noChangeShapeType="1"/>
          </p:cNvSpPr>
          <p:nvPr/>
        </p:nvSpPr>
        <p:spPr bwMode="auto">
          <a:xfrm>
            <a:off x="3582988" y="5033963"/>
            <a:ext cx="5165725" cy="1587"/>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9979" name="Rectangle 91"/>
          <p:cNvSpPr>
            <a:spLocks noChangeArrowheads="1"/>
          </p:cNvSpPr>
          <p:nvPr/>
        </p:nvSpPr>
        <p:spPr bwMode="auto">
          <a:xfrm>
            <a:off x="3582988" y="4373563"/>
            <a:ext cx="5165725" cy="476250"/>
          </a:xfrm>
          <a:prstGeom prst="rect">
            <a:avLst/>
          </a:prstGeom>
          <a:gradFill rotWithShape="0">
            <a:gsLst>
              <a:gs pos="0">
                <a:srgbClr val="FFFFCC"/>
              </a:gs>
              <a:gs pos="50000">
                <a:srgbClr val="B2B28E"/>
              </a:gs>
              <a:gs pos="100000">
                <a:srgbClr val="FFFFCC"/>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9980" name="Line 92"/>
          <p:cNvSpPr>
            <a:spLocks noChangeShapeType="1"/>
          </p:cNvSpPr>
          <p:nvPr/>
        </p:nvSpPr>
        <p:spPr bwMode="auto">
          <a:xfrm flipH="1">
            <a:off x="3621088" y="4397375"/>
            <a:ext cx="115887"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9981" name="Line 93"/>
          <p:cNvSpPr>
            <a:spLocks noChangeShapeType="1"/>
          </p:cNvSpPr>
          <p:nvPr/>
        </p:nvSpPr>
        <p:spPr bwMode="auto">
          <a:xfrm flipH="1">
            <a:off x="3621088" y="4856163"/>
            <a:ext cx="115887" cy="1587"/>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9982" name="Line 94"/>
          <p:cNvSpPr>
            <a:spLocks noChangeShapeType="1"/>
          </p:cNvSpPr>
          <p:nvPr/>
        </p:nvSpPr>
        <p:spPr bwMode="auto">
          <a:xfrm>
            <a:off x="3598863" y="4391025"/>
            <a:ext cx="5165725" cy="1588"/>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9983" name="Line 95"/>
          <p:cNvSpPr>
            <a:spLocks noChangeShapeType="1"/>
          </p:cNvSpPr>
          <p:nvPr/>
        </p:nvSpPr>
        <p:spPr bwMode="auto">
          <a:xfrm>
            <a:off x="3629025" y="4856163"/>
            <a:ext cx="5119688" cy="1587"/>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nvGrpSpPr>
          <p:cNvPr id="39984" name="Group 96"/>
          <p:cNvGrpSpPr>
            <a:grpSpLocks/>
          </p:cNvGrpSpPr>
          <p:nvPr/>
        </p:nvGrpSpPr>
        <p:grpSpPr bwMode="auto">
          <a:xfrm>
            <a:off x="3570288" y="4484688"/>
            <a:ext cx="85725" cy="273050"/>
            <a:chOff x="2249" y="2825"/>
            <a:chExt cx="54" cy="172"/>
          </a:xfrm>
        </p:grpSpPr>
        <p:grpSp>
          <p:nvGrpSpPr>
            <p:cNvPr id="40034" name="Group 97"/>
            <p:cNvGrpSpPr>
              <a:grpSpLocks/>
            </p:cNvGrpSpPr>
            <p:nvPr/>
          </p:nvGrpSpPr>
          <p:grpSpPr bwMode="auto">
            <a:xfrm>
              <a:off x="2249" y="2825"/>
              <a:ext cx="54" cy="37"/>
              <a:chOff x="2249" y="2825"/>
              <a:chExt cx="54" cy="37"/>
            </a:xfrm>
          </p:grpSpPr>
          <p:sp>
            <p:nvSpPr>
              <p:cNvPr id="40039" name="Line 98"/>
              <p:cNvSpPr>
                <a:spLocks noChangeShapeType="1"/>
              </p:cNvSpPr>
              <p:nvPr/>
            </p:nvSpPr>
            <p:spPr bwMode="auto">
              <a:xfrm flipV="1">
                <a:off x="2283" y="2836"/>
                <a:ext cx="15" cy="14"/>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40" name="Line 99"/>
              <p:cNvSpPr>
                <a:spLocks noChangeShapeType="1"/>
              </p:cNvSpPr>
              <p:nvPr/>
            </p:nvSpPr>
            <p:spPr bwMode="auto">
              <a:xfrm flipV="1">
                <a:off x="2249" y="2824"/>
                <a:ext cx="55" cy="40"/>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41" name="Line 100"/>
              <p:cNvSpPr>
                <a:spLocks noChangeShapeType="1"/>
              </p:cNvSpPr>
              <p:nvPr/>
            </p:nvSpPr>
            <p:spPr bwMode="auto">
              <a:xfrm flipV="1">
                <a:off x="2258" y="2836"/>
                <a:ext cx="15" cy="14"/>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40035" name="Group 101"/>
            <p:cNvGrpSpPr>
              <a:grpSpLocks/>
            </p:cNvGrpSpPr>
            <p:nvPr/>
          </p:nvGrpSpPr>
          <p:grpSpPr bwMode="auto">
            <a:xfrm>
              <a:off x="2249" y="2960"/>
              <a:ext cx="54" cy="37"/>
              <a:chOff x="2249" y="2960"/>
              <a:chExt cx="54" cy="37"/>
            </a:xfrm>
          </p:grpSpPr>
          <p:sp>
            <p:nvSpPr>
              <p:cNvPr id="40036" name="Line 102"/>
              <p:cNvSpPr>
                <a:spLocks noChangeShapeType="1"/>
              </p:cNvSpPr>
              <p:nvPr/>
            </p:nvSpPr>
            <p:spPr bwMode="auto">
              <a:xfrm flipV="1">
                <a:off x="2283" y="2971"/>
                <a:ext cx="15" cy="14"/>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37" name="Line 103"/>
              <p:cNvSpPr>
                <a:spLocks noChangeShapeType="1"/>
              </p:cNvSpPr>
              <p:nvPr/>
            </p:nvSpPr>
            <p:spPr bwMode="auto">
              <a:xfrm flipV="1">
                <a:off x="2249" y="2959"/>
                <a:ext cx="55" cy="40"/>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38" name="Line 104"/>
              <p:cNvSpPr>
                <a:spLocks noChangeShapeType="1"/>
              </p:cNvSpPr>
              <p:nvPr/>
            </p:nvSpPr>
            <p:spPr bwMode="auto">
              <a:xfrm flipV="1">
                <a:off x="2258" y="2971"/>
                <a:ext cx="15" cy="14"/>
              </a:xfrm>
              <a:prstGeom prst="line">
                <a:avLst/>
              </a:prstGeom>
              <a:noFill/>
              <a:ln w="324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grpSp>
        <p:nvGrpSpPr>
          <p:cNvPr id="24" name="Group 105"/>
          <p:cNvGrpSpPr>
            <a:grpSpLocks/>
          </p:cNvGrpSpPr>
          <p:nvPr/>
        </p:nvGrpSpPr>
        <p:grpSpPr bwMode="auto">
          <a:xfrm>
            <a:off x="4333875" y="4421188"/>
            <a:ext cx="719138" cy="390525"/>
            <a:chOff x="2730" y="2785"/>
            <a:chExt cx="453" cy="246"/>
          </a:xfrm>
        </p:grpSpPr>
        <p:sp>
          <p:nvSpPr>
            <p:cNvPr id="40031" name="AutoShape 106"/>
            <p:cNvSpPr>
              <a:spLocks noChangeArrowheads="1"/>
            </p:cNvSpPr>
            <p:nvPr/>
          </p:nvSpPr>
          <p:spPr bwMode="auto">
            <a:xfrm flipH="1">
              <a:off x="2735" y="2907"/>
              <a:ext cx="449" cy="125"/>
            </a:xfrm>
            <a:custGeom>
              <a:avLst/>
              <a:gdLst>
                <a:gd name="T0" fmla="*/ 0 w 729"/>
                <a:gd name="T1" fmla="*/ 0 h 303"/>
                <a:gd name="T2" fmla="*/ 1 w 729"/>
                <a:gd name="T3" fmla="*/ 0 h 303"/>
                <a:gd name="T4" fmla="*/ 1 w 729"/>
                <a:gd name="T5" fmla="*/ 0 h 303"/>
                <a:gd name="T6" fmla="*/ 1 w 729"/>
                <a:gd name="T7" fmla="*/ 0 h 303"/>
                <a:gd name="T8" fmla="*/ 1 w 729"/>
                <a:gd name="T9" fmla="*/ 0 h 303"/>
                <a:gd name="T10" fmla="*/ 1 w 729"/>
                <a:gd name="T11" fmla="*/ 0 h 303"/>
                <a:gd name="T12" fmla="*/ 0 60000 65536"/>
                <a:gd name="T13" fmla="*/ 0 60000 65536"/>
                <a:gd name="T14" fmla="*/ 0 60000 65536"/>
                <a:gd name="T15" fmla="*/ 0 60000 65536"/>
                <a:gd name="T16" fmla="*/ 0 60000 65536"/>
                <a:gd name="T17" fmla="*/ 0 60000 65536"/>
                <a:gd name="T18" fmla="*/ 0 w 729"/>
                <a:gd name="T19" fmla="*/ 0 h 303"/>
                <a:gd name="T20" fmla="*/ 729 w 729"/>
                <a:gd name="T21" fmla="*/ 303 h 303"/>
              </a:gdLst>
              <a:ahLst/>
              <a:cxnLst>
                <a:cxn ang="T12">
                  <a:pos x="T0" y="T1"/>
                </a:cxn>
                <a:cxn ang="T13">
                  <a:pos x="T2" y="T3"/>
                </a:cxn>
                <a:cxn ang="T14">
                  <a:pos x="T4" y="T5"/>
                </a:cxn>
                <a:cxn ang="T15">
                  <a:pos x="T6" y="T7"/>
                </a:cxn>
                <a:cxn ang="T16">
                  <a:pos x="T8" y="T9"/>
                </a:cxn>
                <a:cxn ang="T17">
                  <a:pos x="T10" y="T11"/>
                </a:cxn>
              </a:cxnLst>
              <a:rect l="T18" t="T19" r="T20" b="T21"/>
              <a:pathLst>
                <a:path w="729" h="303">
                  <a:moveTo>
                    <a:pt x="0" y="0"/>
                  </a:moveTo>
                  <a:cubicBezTo>
                    <a:pt x="104" y="62"/>
                    <a:pt x="208" y="124"/>
                    <a:pt x="285" y="165"/>
                  </a:cubicBezTo>
                  <a:cubicBezTo>
                    <a:pt x="362" y="206"/>
                    <a:pt x="405" y="222"/>
                    <a:pt x="462" y="243"/>
                  </a:cubicBezTo>
                  <a:cubicBezTo>
                    <a:pt x="519" y="264"/>
                    <a:pt x="590" y="282"/>
                    <a:pt x="627" y="291"/>
                  </a:cubicBezTo>
                  <a:cubicBezTo>
                    <a:pt x="664" y="300"/>
                    <a:pt x="667" y="298"/>
                    <a:pt x="684" y="300"/>
                  </a:cubicBezTo>
                  <a:cubicBezTo>
                    <a:pt x="701" y="302"/>
                    <a:pt x="722" y="303"/>
                    <a:pt x="729" y="303"/>
                  </a:cubicBezTo>
                </a:path>
              </a:pathLst>
            </a:custGeom>
            <a:noFill/>
            <a:ln w="1908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32" name="AutoShape 107"/>
            <p:cNvSpPr>
              <a:spLocks noChangeArrowheads="1"/>
            </p:cNvSpPr>
            <p:nvPr/>
          </p:nvSpPr>
          <p:spPr bwMode="auto">
            <a:xfrm flipH="1" flipV="1">
              <a:off x="2735" y="2785"/>
              <a:ext cx="449" cy="125"/>
            </a:xfrm>
            <a:custGeom>
              <a:avLst/>
              <a:gdLst>
                <a:gd name="T0" fmla="*/ 0 w 729"/>
                <a:gd name="T1" fmla="*/ 0 h 303"/>
                <a:gd name="T2" fmla="*/ 1 w 729"/>
                <a:gd name="T3" fmla="*/ 0 h 303"/>
                <a:gd name="T4" fmla="*/ 1 w 729"/>
                <a:gd name="T5" fmla="*/ 0 h 303"/>
                <a:gd name="T6" fmla="*/ 1 w 729"/>
                <a:gd name="T7" fmla="*/ 0 h 303"/>
                <a:gd name="T8" fmla="*/ 1 w 729"/>
                <a:gd name="T9" fmla="*/ 0 h 303"/>
                <a:gd name="T10" fmla="*/ 1 w 729"/>
                <a:gd name="T11" fmla="*/ 0 h 303"/>
                <a:gd name="T12" fmla="*/ 0 60000 65536"/>
                <a:gd name="T13" fmla="*/ 0 60000 65536"/>
                <a:gd name="T14" fmla="*/ 0 60000 65536"/>
                <a:gd name="T15" fmla="*/ 0 60000 65536"/>
                <a:gd name="T16" fmla="*/ 0 60000 65536"/>
                <a:gd name="T17" fmla="*/ 0 60000 65536"/>
                <a:gd name="T18" fmla="*/ 0 w 729"/>
                <a:gd name="T19" fmla="*/ 0 h 303"/>
                <a:gd name="T20" fmla="*/ 729 w 729"/>
                <a:gd name="T21" fmla="*/ 303 h 303"/>
              </a:gdLst>
              <a:ahLst/>
              <a:cxnLst>
                <a:cxn ang="T12">
                  <a:pos x="T0" y="T1"/>
                </a:cxn>
                <a:cxn ang="T13">
                  <a:pos x="T2" y="T3"/>
                </a:cxn>
                <a:cxn ang="T14">
                  <a:pos x="T4" y="T5"/>
                </a:cxn>
                <a:cxn ang="T15">
                  <a:pos x="T6" y="T7"/>
                </a:cxn>
                <a:cxn ang="T16">
                  <a:pos x="T8" y="T9"/>
                </a:cxn>
                <a:cxn ang="T17">
                  <a:pos x="T10" y="T11"/>
                </a:cxn>
              </a:cxnLst>
              <a:rect l="T18" t="T19" r="T20" b="T21"/>
              <a:pathLst>
                <a:path w="729" h="303">
                  <a:moveTo>
                    <a:pt x="0" y="0"/>
                  </a:moveTo>
                  <a:cubicBezTo>
                    <a:pt x="104" y="62"/>
                    <a:pt x="208" y="124"/>
                    <a:pt x="285" y="165"/>
                  </a:cubicBezTo>
                  <a:cubicBezTo>
                    <a:pt x="362" y="206"/>
                    <a:pt x="405" y="222"/>
                    <a:pt x="462" y="243"/>
                  </a:cubicBezTo>
                  <a:cubicBezTo>
                    <a:pt x="519" y="264"/>
                    <a:pt x="590" y="282"/>
                    <a:pt x="627" y="291"/>
                  </a:cubicBezTo>
                  <a:cubicBezTo>
                    <a:pt x="664" y="300"/>
                    <a:pt x="667" y="298"/>
                    <a:pt x="684" y="300"/>
                  </a:cubicBezTo>
                  <a:cubicBezTo>
                    <a:pt x="701" y="302"/>
                    <a:pt x="722" y="303"/>
                    <a:pt x="729" y="303"/>
                  </a:cubicBezTo>
                </a:path>
              </a:pathLst>
            </a:custGeom>
            <a:noFill/>
            <a:ln w="1908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33" name="Line 108"/>
            <p:cNvSpPr>
              <a:spLocks noChangeShapeType="1"/>
            </p:cNvSpPr>
            <p:nvPr/>
          </p:nvSpPr>
          <p:spPr bwMode="auto">
            <a:xfrm>
              <a:off x="2730" y="2912"/>
              <a:ext cx="439" cy="1"/>
            </a:xfrm>
            <a:prstGeom prst="line">
              <a:avLst/>
            </a:prstGeom>
            <a:noFill/>
            <a:ln w="19080">
              <a:solidFill>
                <a:srgbClr val="FF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25" name="Group 109"/>
          <p:cNvGrpSpPr>
            <a:grpSpLocks/>
          </p:cNvGrpSpPr>
          <p:nvPr/>
        </p:nvGrpSpPr>
        <p:grpSpPr bwMode="auto">
          <a:xfrm>
            <a:off x="5024438" y="4418013"/>
            <a:ext cx="733425" cy="398462"/>
            <a:chOff x="3165" y="2783"/>
            <a:chExt cx="462" cy="251"/>
          </a:xfrm>
        </p:grpSpPr>
        <p:sp>
          <p:nvSpPr>
            <p:cNvPr id="40028" name="AutoShape 110"/>
            <p:cNvSpPr>
              <a:spLocks noChangeArrowheads="1"/>
            </p:cNvSpPr>
            <p:nvPr/>
          </p:nvSpPr>
          <p:spPr bwMode="auto">
            <a:xfrm flipV="1">
              <a:off x="3179" y="2783"/>
              <a:ext cx="449" cy="126"/>
            </a:xfrm>
            <a:custGeom>
              <a:avLst/>
              <a:gdLst>
                <a:gd name="T0" fmla="*/ 0 w 729"/>
                <a:gd name="T1" fmla="*/ 0 h 303"/>
                <a:gd name="T2" fmla="*/ 1 w 729"/>
                <a:gd name="T3" fmla="*/ 0 h 303"/>
                <a:gd name="T4" fmla="*/ 1 w 729"/>
                <a:gd name="T5" fmla="*/ 0 h 303"/>
                <a:gd name="T6" fmla="*/ 1 w 729"/>
                <a:gd name="T7" fmla="*/ 0 h 303"/>
                <a:gd name="T8" fmla="*/ 1 w 729"/>
                <a:gd name="T9" fmla="*/ 0 h 303"/>
                <a:gd name="T10" fmla="*/ 1 w 729"/>
                <a:gd name="T11" fmla="*/ 0 h 303"/>
                <a:gd name="T12" fmla="*/ 0 60000 65536"/>
                <a:gd name="T13" fmla="*/ 0 60000 65536"/>
                <a:gd name="T14" fmla="*/ 0 60000 65536"/>
                <a:gd name="T15" fmla="*/ 0 60000 65536"/>
                <a:gd name="T16" fmla="*/ 0 60000 65536"/>
                <a:gd name="T17" fmla="*/ 0 60000 65536"/>
                <a:gd name="T18" fmla="*/ 0 w 729"/>
                <a:gd name="T19" fmla="*/ 0 h 303"/>
                <a:gd name="T20" fmla="*/ 729 w 729"/>
                <a:gd name="T21" fmla="*/ 303 h 303"/>
              </a:gdLst>
              <a:ahLst/>
              <a:cxnLst>
                <a:cxn ang="T12">
                  <a:pos x="T0" y="T1"/>
                </a:cxn>
                <a:cxn ang="T13">
                  <a:pos x="T2" y="T3"/>
                </a:cxn>
                <a:cxn ang="T14">
                  <a:pos x="T4" y="T5"/>
                </a:cxn>
                <a:cxn ang="T15">
                  <a:pos x="T6" y="T7"/>
                </a:cxn>
                <a:cxn ang="T16">
                  <a:pos x="T8" y="T9"/>
                </a:cxn>
                <a:cxn ang="T17">
                  <a:pos x="T10" y="T11"/>
                </a:cxn>
              </a:cxnLst>
              <a:rect l="T18" t="T19" r="T20" b="T21"/>
              <a:pathLst>
                <a:path w="729" h="303">
                  <a:moveTo>
                    <a:pt x="0" y="0"/>
                  </a:moveTo>
                  <a:cubicBezTo>
                    <a:pt x="104" y="62"/>
                    <a:pt x="208" y="124"/>
                    <a:pt x="285" y="165"/>
                  </a:cubicBezTo>
                  <a:cubicBezTo>
                    <a:pt x="362" y="206"/>
                    <a:pt x="405" y="222"/>
                    <a:pt x="462" y="243"/>
                  </a:cubicBezTo>
                  <a:cubicBezTo>
                    <a:pt x="519" y="264"/>
                    <a:pt x="590" y="282"/>
                    <a:pt x="627" y="291"/>
                  </a:cubicBezTo>
                  <a:cubicBezTo>
                    <a:pt x="664" y="300"/>
                    <a:pt x="667" y="298"/>
                    <a:pt x="684" y="300"/>
                  </a:cubicBezTo>
                  <a:cubicBezTo>
                    <a:pt x="701" y="302"/>
                    <a:pt x="722" y="303"/>
                    <a:pt x="729" y="303"/>
                  </a:cubicBezTo>
                </a:path>
              </a:pathLst>
            </a:custGeom>
            <a:noFill/>
            <a:ln w="1908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29" name="AutoShape 111"/>
            <p:cNvSpPr>
              <a:spLocks noChangeArrowheads="1"/>
            </p:cNvSpPr>
            <p:nvPr/>
          </p:nvSpPr>
          <p:spPr bwMode="auto">
            <a:xfrm>
              <a:off x="3179" y="2909"/>
              <a:ext cx="449" cy="126"/>
            </a:xfrm>
            <a:custGeom>
              <a:avLst/>
              <a:gdLst>
                <a:gd name="T0" fmla="*/ 0 w 729"/>
                <a:gd name="T1" fmla="*/ 0 h 303"/>
                <a:gd name="T2" fmla="*/ 1 w 729"/>
                <a:gd name="T3" fmla="*/ 0 h 303"/>
                <a:gd name="T4" fmla="*/ 1 w 729"/>
                <a:gd name="T5" fmla="*/ 0 h 303"/>
                <a:gd name="T6" fmla="*/ 1 w 729"/>
                <a:gd name="T7" fmla="*/ 0 h 303"/>
                <a:gd name="T8" fmla="*/ 1 w 729"/>
                <a:gd name="T9" fmla="*/ 0 h 303"/>
                <a:gd name="T10" fmla="*/ 1 w 729"/>
                <a:gd name="T11" fmla="*/ 0 h 303"/>
                <a:gd name="T12" fmla="*/ 0 60000 65536"/>
                <a:gd name="T13" fmla="*/ 0 60000 65536"/>
                <a:gd name="T14" fmla="*/ 0 60000 65536"/>
                <a:gd name="T15" fmla="*/ 0 60000 65536"/>
                <a:gd name="T16" fmla="*/ 0 60000 65536"/>
                <a:gd name="T17" fmla="*/ 0 60000 65536"/>
                <a:gd name="T18" fmla="*/ 0 w 729"/>
                <a:gd name="T19" fmla="*/ 0 h 303"/>
                <a:gd name="T20" fmla="*/ 729 w 729"/>
                <a:gd name="T21" fmla="*/ 303 h 303"/>
              </a:gdLst>
              <a:ahLst/>
              <a:cxnLst>
                <a:cxn ang="T12">
                  <a:pos x="T0" y="T1"/>
                </a:cxn>
                <a:cxn ang="T13">
                  <a:pos x="T2" y="T3"/>
                </a:cxn>
                <a:cxn ang="T14">
                  <a:pos x="T4" y="T5"/>
                </a:cxn>
                <a:cxn ang="T15">
                  <a:pos x="T6" y="T7"/>
                </a:cxn>
                <a:cxn ang="T16">
                  <a:pos x="T8" y="T9"/>
                </a:cxn>
                <a:cxn ang="T17">
                  <a:pos x="T10" y="T11"/>
                </a:cxn>
              </a:cxnLst>
              <a:rect l="T18" t="T19" r="T20" b="T21"/>
              <a:pathLst>
                <a:path w="729" h="303">
                  <a:moveTo>
                    <a:pt x="0" y="0"/>
                  </a:moveTo>
                  <a:cubicBezTo>
                    <a:pt x="104" y="62"/>
                    <a:pt x="208" y="124"/>
                    <a:pt x="285" y="165"/>
                  </a:cubicBezTo>
                  <a:cubicBezTo>
                    <a:pt x="362" y="206"/>
                    <a:pt x="405" y="222"/>
                    <a:pt x="462" y="243"/>
                  </a:cubicBezTo>
                  <a:cubicBezTo>
                    <a:pt x="519" y="264"/>
                    <a:pt x="590" y="282"/>
                    <a:pt x="627" y="291"/>
                  </a:cubicBezTo>
                  <a:cubicBezTo>
                    <a:pt x="664" y="300"/>
                    <a:pt x="667" y="298"/>
                    <a:pt x="684" y="300"/>
                  </a:cubicBezTo>
                  <a:cubicBezTo>
                    <a:pt x="701" y="302"/>
                    <a:pt x="722" y="303"/>
                    <a:pt x="729" y="303"/>
                  </a:cubicBezTo>
                </a:path>
              </a:pathLst>
            </a:custGeom>
            <a:noFill/>
            <a:ln w="1908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30" name="Line 112"/>
            <p:cNvSpPr>
              <a:spLocks noChangeShapeType="1"/>
            </p:cNvSpPr>
            <p:nvPr/>
          </p:nvSpPr>
          <p:spPr bwMode="auto">
            <a:xfrm>
              <a:off x="3165" y="2912"/>
              <a:ext cx="438" cy="1"/>
            </a:xfrm>
            <a:prstGeom prst="line">
              <a:avLst/>
            </a:prstGeom>
            <a:noFill/>
            <a:ln w="19080">
              <a:solidFill>
                <a:srgbClr val="FF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26" name="Group 113"/>
          <p:cNvGrpSpPr>
            <a:grpSpLocks/>
          </p:cNvGrpSpPr>
          <p:nvPr/>
        </p:nvGrpSpPr>
        <p:grpSpPr bwMode="auto">
          <a:xfrm>
            <a:off x="5719763" y="4424363"/>
            <a:ext cx="749300" cy="392112"/>
            <a:chOff x="3603" y="2787"/>
            <a:chExt cx="472" cy="247"/>
          </a:xfrm>
        </p:grpSpPr>
        <p:sp>
          <p:nvSpPr>
            <p:cNvPr id="40025" name="AutoShape 114"/>
            <p:cNvSpPr>
              <a:spLocks noChangeArrowheads="1"/>
            </p:cNvSpPr>
            <p:nvPr/>
          </p:nvSpPr>
          <p:spPr bwMode="auto">
            <a:xfrm flipH="1" flipV="1">
              <a:off x="3626" y="2787"/>
              <a:ext cx="449" cy="124"/>
            </a:xfrm>
            <a:custGeom>
              <a:avLst/>
              <a:gdLst>
                <a:gd name="T0" fmla="*/ 0 w 729"/>
                <a:gd name="T1" fmla="*/ 0 h 303"/>
                <a:gd name="T2" fmla="*/ 1 w 729"/>
                <a:gd name="T3" fmla="*/ 0 h 303"/>
                <a:gd name="T4" fmla="*/ 1 w 729"/>
                <a:gd name="T5" fmla="*/ 0 h 303"/>
                <a:gd name="T6" fmla="*/ 1 w 729"/>
                <a:gd name="T7" fmla="*/ 0 h 303"/>
                <a:gd name="T8" fmla="*/ 1 w 729"/>
                <a:gd name="T9" fmla="*/ 0 h 303"/>
                <a:gd name="T10" fmla="*/ 1 w 729"/>
                <a:gd name="T11" fmla="*/ 0 h 303"/>
                <a:gd name="T12" fmla="*/ 0 60000 65536"/>
                <a:gd name="T13" fmla="*/ 0 60000 65536"/>
                <a:gd name="T14" fmla="*/ 0 60000 65536"/>
                <a:gd name="T15" fmla="*/ 0 60000 65536"/>
                <a:gd name="T16" fmla="*/ 0 60000 65536"/>
                <a:gd name="T17" fmla="*/ 0 60000 65536"/>
                <a:gd name="T18" fmla="*/ 0 w 729"/>
                <a:gd name="T19" fmla="*/ 0 h 303"/>
                <a:gd name="T20" fmla="*/ 729 w 729"/>
                <a:gd name="T21" fmla="*/ 303 h 303"/>
              </a:gdLst>
              <a:ahLst/>
              <a:cxnLst>
                <a:cxn ang="T12">
                  <a:pos x="T0" y="T1"/>
                </a:cxn>
                <a:cxn ang="T13">
                  <a:pos x="T2" y="T3"/>
                </a:cxn>
                <a:cxn ang="T14">
                  <a:pos x="T4" y="T5"/>
                </a:cxn>
                <a:cxn ang="T15">
                  <a:pos x="T6" y="T7"/>
                </a:cxn>
                <a:cxn ang="T16">
                  <a:pos x="T8" y="T9"/>
                </a:cxn>
                <a:cxn ang="T17">
                  <a:pos x="T10" y="T11"/>
                </a:cxn>
              </a:cxnLst>
              <a:rect l="T18" t="T19" r="T20" b="T21"/>
              <a:pathLst>
                <a:path w="729" h="303">
                  <a:moveTo>
                    <a:pt x="0" y="0"/>
                  </a:moveTo>
                  <a:cubicBezTo>
                    <a:pt x="104" y="62"/>
                    <a:pt x="208" y="124"/>
                    <a:pt x="285" y="165"/>
                  </a:cubicBezTo>
                  <a:cubicBezTo>
                    <a:pt x="362" y="206"/>
                    <a:pt x="405" y="222"/>
                    <a:pt x="462" y="243"/>
                  </a:cubicBezTo>
                  <a:cubicBezTo>
                    <a:pt x="519" y="264"/>
                    <a:pt x="590" y="282"/>
                    <a:pt x="627" y="291"/>
                  </a:cubicBezTo>
                  <a:cubicBezTo>
                    <a:pt x="664" y="300"/>
                    <a:pt x="667" y="298"/>
                    <a:pt x="684" y="300"/>
                  </a:cubicBezTo>
                  <a:cubicBezTo>
                    <a:pt x="701" y="302"/>
                    <a:pt x="722" y="303"/>
                    <a:pt x="729" y="303"/>
                  </a:cubicBezTo>
                </a:path>
              </a:pathLst>
            </a:custGeom>
            <a:noFill/>
            <a:ln w="1908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26" name="AutoShape 115"/>
            <p:cNvSpPr>
              <a:spLocks noChangeArrowheads="1"/>
            </p:cNvSpPr>
            <p:nvPr/>
          </p:nvSpPr>
          <p:spPr bwMode="auto">
            <a:xfrm flipH="1">
              <a:off x="3626" y="2911"/>
              <a:ext cx="449" cy="124"/>
            </a:xfrm>
            <a:custGeom>
              <a:avLst/>
              <a:gdLst>
                <a:gd name="T0" fmla="*/ 0 w 729"/>
                <a:gd name="T1" fmla="*/ 0 h 303"/>
                <a:gd name="T2" fmla="*/ 1 w 729"/>
                <a:gd name="T3" fmla="*/ 0 h 303"/>
                <a:gd name="T4" fmla="*/ 1 w 729"/>
                <a:gd name="T5" fmla="*/ 0 h 303"/>
                <a:gd name="T6" fmla="*/ 1 w 729"/>
                <a:gd name="T7" fmla="*/ 0 h 303"/>
                <a:gd name="T8" fmla="*/ 1 w 729"/>
                <a:gd name="T9" fmla="*/ 0 h 303"/>
                <a:gd name="T10" fmla="*/ 1 w 729"/>
                <a:gd name="T11" fmla="*/ 0 h 303"/>
                <a:gd name="T12" fmla="*/ 0 60000 65536"/>
                <a:gd name="T13" fmla="*/ 0 60000 65536"/>
                <a:gd name="T14" fmla="*/ 0 60000 65536"/>
                <a:gd name="T15" fmla="*/ 0 60000 65536"/>
                <a:gd name="T16" fmla="*/ 0 60000 65536"/>
                <a:gd name="T17" fmla="*/ 0 60000 65536"/>
                <a:gd name="T18" fmla="*/ 0 w 729"/>
                <a:gd name="T19" fmla="*/ 0 h 303"/>
                <a:gd name="T20" fmla="*/ 729 w 729"/>
                <a:gd name="T21" fmla="*/ 303 h 303"/>
              </a:gdLst>
              <a:ahLst/>
              <a:cxnLst>
                <a:cxn ang="T12">
                  <a:pos x="T0" y="T1"/>
                </a:cxn>
                <a:cxn ang="T13">
                  <a:pos x="T2" y="T3"/>
                </a:cxn>
                <a:cxn ang="T14">
                  <a:pos x="T4" y="T5"/>
                </a:cxn>
                <a:cxn ang="T15">
                  <a:pos x="T6" y="T7"/>
                </a:cxn>
                <a:cxn ang="T16">
                  <a:pos x="T8" y="T9"/>
                </a:cxn>
                <a:cxn ang="T17">
                  <a:pos x="T10" y="T11"/>
                </a:cxn>
              </a:cxnLst>
              <a:rect l="T18" t="T19" r="T20" b="T21"/>
              <a:pathLst>
                <a:path w="729" h="303">
                  <a:moveTo>
                    <a:pt x="0" y="0"/>
                  </a:moveTo>
                  <a:cubicBezTo>
                    <a:pt x="104" y="62"/>
                    <a:pt x="208" y="124"/>
                    <a:pt x="285" y="165"/>
                  </a:cubicBezTo>
                  <a:cubicBezTo>
                    <a:pt x="362" y="206"/>
                    <a:pt x="405" y="222"/>
                    <a:pt x="462" y="243"/>
                  </a:cubicBezTo>
                  <a:cubicBezTo>
                    <a:pt x="519" y="264"/>
                    <a:pt x="590" y="282"/>
                    <a:pt x="627" y="291"/>
                  </a:cubicBezTo>
                  <a:cubicBezTo>
                    <a:pt x="664" y="300"/>
                    <a:pt x="667" y="298"/>
                    <a:pt x="684" y="300"/>
                  </a:cubicBezTo>
                  <a:cubicBezTo>
                    <a:pt x="701" y="302"/>
                    <a:pt x="722" y="303"/>
                    <a:pt x="729" y="303"/>
                  </a:cubicBezTo>
                </a:path>
              </a:pathLst>
            </a:custGeom>
            <a:noFill/>
            <a:ln w="1908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27" name="Line 116"/>
            <p:cNvSpPr>
              <a:spLocks noChangeShapeType="1"/>
            </p:cNvSpPr>
            <p:nvPr/>
          </p:nvSpPr>
          <p:spPr bwMode="auto">
            <a:xfrm>
              <a:off x="3603" y="2914"/>
              <a:ext cx="473" cy="1"/>
            </a:xfrm>
            <a:prstGeom prst="line">
              <a:avLst/>
            </a:prstGeom>
            <a:noFill/>
            <a:ln w="19080">
              <a:solidFill>
                <a:srgbClr val="FF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27" name="Group 117"/>
          <p:cNvGrpSpPr>
            <a:grpSpLocks/>
          </p:cNvGrpSpPr>
          <p:nvPr/>
        </p:nvGrpSpPr>
        <p:grpSpPr bwMode="auto">
          <a:xfrm>
            <a:off x="6470650" y="4418013"/>
            <a:ext cx="719138" cy="398462"/>
            <a:chOff x="4076" y="2783"/>
            <a:chExt cx="453" cy="251"/>
          </a:xfrm>
        </p:grpSpPr>
        <p:sp>
          <p:nvSpPr>
            <p:cNvPr id="40022" name="AutoShape 118"/>
            <p:cNvSpPr>
              <a:spLocks noChangeArrowheads="1"/>
            </p:cNvSpPr>
            <p:nvPr/>
          </p:nvSpPr>
          <p:spPr bwMode="auto">
            <a:xfrm>
              <a:off x="4077" y="2909"/>
              <a:ext cx="449" cy="126"/>
            </a:xfrm>
            <a:custGeom>
              <a:avLst/>
              <a:gdLst>
                <a:gd name="T0" fmla="*/ 0 w 729"/>
                <a:gd name="T1" fmla="*/ 0 h 303"/>
                <a:gd name="T2" fmla="*/ 1 w 729"/>
                <a:gd name="T3" fmla="*/ 0 h 303"/>
                <a:gd name="T4" fmla="*/ 1 w 729"/>
                <a:gd name="T5" fmla="*/ 0 h 303"/>
                <a:gd name="T6" fmla="*/ 1 w 729"/>
                <a:gd name="T7" fmla="*/ 0 h 303"/>
                <a:gd name="T8" fmla="*/ 1 w 729"/>
                <a:gd name="T9" fmla="*/ 0 h 303"/>
                <a:gd name="T10" fmla="*/ 1 w 729"/>
                <a:gd name="T11" fmla="*/ 0 h 303"/>
                <a:gd name="T12" fmla="*/ 0 60000 65536"/>
                <a:gd name="T13" fmla="*/ 0 60000 65536"/>
                <a:gd name="T14" fmla="*/ 0 60000 65536"/>
                <a:gd name="T15" fmla="*/ 0 60000 65536"/>
                <a:gd name="T16" fmla="*/ 0 60000 65536"/>
                <a:gd name="T17" fmla="*/ 0 60000 65536"/>
                <a:gd name="T18" fmla="*/ 0 w 729"/>
                <a:gd name="T19" fmla="*/ 0 h 303"/>
                <a:gd name="T20" fmla="*/ 729 w 729"/>
                <a:gd name="T21" fmla="*/ 303 h 303"/>
              </a:gdLst>
              <a:ahLst/>
              <a:cxnLst>
                <a:cxn ang="T12">
                  <a:pos x="T0" y="T1"/>
                </a:cxn>
                <a:cxn ang="T13">
                  <a:pos x="T2" y="T3"/>
                </a:cxn>
                <a:cxn ang="T14">
                  <a:pos x="T4" y="T5"/>
                </a:cxn>
                <a:cxn ang="T15">
                  <a:pos x="T6" y="T7"/>
                </a:cxn>
                <a:cxn ang="T16">
                  <a:pos x="T8" y="T9"/>
                </a:cxn>
                <a:cxn ang="T17">
                  <a:pos x="T10" y="T11"/>
                </a:cxn>
              </a:cxnLst>
              <a:rect l="T18" t="T19" r="T20" b="T21"/>
              <a:pathLst>
                <a:path w="729" h="303">
                  <a:moveTo>
                    <a:pt x="0" y="0"/>
                  </a:moveTo>
                  <a:cubicBezTo>
                    <a:pt x="104" y="62"/>
                    <a:pt x="208" y="124"/>
                    <a:pt x="285" y="165"/>
                  </a:cubicBezTo>
                  <a:cubicBezTo>
                    <a:pt x="362" y="206"/>
                    <a:pt x="405" y="222"/>
                    <a:pt x="462" y="243"/>
                  </a:cubicBezTo>
                  <a:cubicBezTo>
                    <a:pt x="519" y="264"/>
                    <a:pt x="590" y="282"/>
                    <a:pt x="627" y="291"/>
                  </a:cubicBezTo>
                  <a:cubicBezTo>
                    <a:pt x="664" y="300"/>
                    <a:pt x="667" y="298"/>
                    <a:pt x="684" y="300"/>
                  </a:cubicBezTo>
                  <a:cubicBezTo>
                    <a:pt x="701" y="302"/>
                    <a:pt x="722" y="303"/>
                    <a:pt x="729" y="303"/>
                  </a:cubicBezTo>
                </a:path>
              </a:pathLst>
            </a:custGeom>
            <a:noFill/>
            <a:ln w="1908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23" name="AutoShape 119"/>
            <p:cNvSpPr>
              <a:spLocks noChangeArrowheads="1"/>
            </p:cNvSpPr>
            <p:nvPr/>
          </p:nvSpPr>
          <p:spPr bwMode="auto">
            <a:xfrm flipV="1">
              <a:off x="4077" y="2783"/>
              <a:ext cx="449" cy="126"/>
            </a:xfrm>
            <a:custGeom>
              <a:avLst/>
              <a:gdLst>
                <a:gd name="T0" fmla="*/ 0 w 729"/>
                <a:gd name="T1" fmla="*/ 0 h 303"/>
                <a:gd name="T2" fmla="*/ 1 w 729"/>
                <a:gd name="T3" fmla="*/ 0 h 303"/>
                <a:gd name="T4" fmla="*/ 1 w 729"/>
                <a:gd name="T5" fmla="*/ 0 h 303"/>
                <a:gd name="T6" fmla="*/ 1 w 729"/>
                <a:gd name="T7" fmla="*/ 0 h 303"/>
                <a:gd name="T8" fmla="*/ 1 w 729"/>
                <a:gd name="T9" fmla="*/ 0 h 303"/>
                <a:gd name="T10" fmla="*/ 1 w 729"/>
                <a:gd name="T11" fmla="*/ 0 h 303"/>
                <a:gd name="T12" fmla="*/ 0 60000 65536"/>
                <a:gd name="T13" fmla="*/ 0 60000 65536"/>
                <a:gd name="T14" fmla="*/ 0 60000 65536"/>
                <a:gd name="T15" fmla="*/ 0 60000 65536"/>
                <a:gd name="T16" fmla="*/ 0 60000 65536"/>
                <a:gd name="T17" fmla="*/ 0 60000 65536"/>
                <a:gd name="T18" fmla="*/ 0 w 729"/>
                <a:gd name="T19" fmla="*/ 0 h 303"/>
                <a:gd name="T20" fmla="*/ 729 w 729"/>
                <a:gd name="T21" fmla="*/ 303 h 303"/>
              </a:gdLst>
              <a:ahLst/>
              <a:cxnLst>
                <a:cxn ang="T12">
                  <a:pos x="T0" y="T1"/>
                </a:cxn>
                <a:cxn ang="T13">
                  <a:pos x="T2" y="T3"/>
                </a:cxn>
                <a:cxn ang="T14">
                  <a:pos x="T4" y="T5"/>
                </a:cxn>
                <a:cxn ang="T15">
                  <a:pos x="T6" y="T7"/>
                </a:cxn>
                <a:cxn ang="T16">
                  <a:pos x="T8" y="T9"/>
                </a:cxn>
                <a:cxn ang="T17">
                  <a:pos x="T10" y="T11"/>
                </a:cxn>
              </a:cxnLst>
              <a:rect l="T18" t="T19" r="T20" b="T21"/>
              <a:pathLst>
                <a:path w="729" h="303">
                  <a:moveTo>
                    <a:pt x="0" y="0"/>
                  </a:moveTo>
                  <a:cubicBezTo>
                    <a:pt x="104" y="62"/>
                    <a:pt x="208" y="124"/>
                    <a:pt x="285" y="165"/>
                  </a:cubicBezTo>
                  <a:cubicBezTo>
                    <a:pt x="362" y="206"/>
                    <a:pt x="405" y="222"/>
                    <a:pt x="462" y="243"/>
                  </a:cubicBezTo>
                  <a:cubicBezTo>
                    <a:pt x="519" y="264"/>
                    <a:pt x="590" y="282"/>
                    <a:pt x="627" y="291"/>
                  </a:cubicBezTo>
                  <a:cubicBezTo>
                    <a:pt x="664" y="300"/>
                    <a:pt x="667" y="298"/>
                    <a:pt x="684" y="300"/>
                  </a:cubicBezTo>
                  <a:cubicBezTo>
                    <a:pt x="701" y="302"/>
                    <a:pt x="722" y="303"/>
                    <a:pt x="729" y="303"/>
                  </a:cubicBezTo>
                </a:path>
              </a:pathLst>
            </a:custGeom>
            <a:noFill/>
            <a:ln w="1908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24" name="Line 120"/>
            <p:cNvSpPr>
              <a:spLocks noChangeShapeType="1"/>
            </p:cNvSpPr>
            <p:nvPr/>
          </p:nvSpPr>
          <p:spPr bwMode="auto">
            <a:xfrm>
              <a:off x="4076" y="2912"/>
              <a:ext cx="454" cy="1"/>
            </a:xfrm>
            <a:prstGeom prst="line">
              <a:avLst/>
            </a:prstGeom>
            <a:noFill/>
            <a:ln w="19080">
              <a:solidFill>
                <a:srgbClr val="FF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28" name="Group 121"/>
          <p:cNvGrpSpPr>
            <a:grpSpLocks/>
          </p:cNvGrpSpPr>
          <p:nvPr/>
        </p:nvGrpSpPr>
        <p:grpSpPr bwMode="auto">
          <a:xfrm>
            <a:off x="7183438" y="4418013"/>
            <a:ext cx="725487" cy="398462"/>
            <a:chOff x="4525" y="2783"/>
            <a:chExt cx="457" cy="251"/>
          </a:xfrm>
        </p:grpSpPr>
        <p:sp>
          <p:nvSpPr>
            <p:cNvPr id="40019" name="AutoShape 122"/>
            <p:cNvSpPr>
              <a:spLocks noChangeArrowheads="1"/>
            </p:cNvSpPr>
            <p:nvPr/>
          </p:nvSpPr>
          <p:spPr bwMode="auto">
            <a:xfrm flipH="1">
              <a:off x="4525" y="2909"/>
              <a:ext cx="449" cy="126"/>
            </a:xfrm>
            <a:custGeom>
              <a:avLst/>
              <a:gdLst>
                <a:gd name="T0" fmla="*/ 0 w 729"/>
                <a:gd name="T1" fmla="*/ 0 h 303"/>
                <a:gd name="T2" fmla="*/ 1 w 729"/>
                <a:gd name="T3" fmla="*/ 0 h 303"/>
                <a:gd name="T4" fmla="*/ 1 w 729"/>
                <a:gd name="T5" fmla="*/ 0 h 303"/>
                <a:gd name="T6" fmla="*/ 1 w 729"/>
                <a:gd name="T7" fmla="*/ 0 h 303"/>
                <a:gd name="T8" fmla="*/ 1 w 729"/>
                <a:gd name="T9" fmla="*/ 0 h 303"/>
                <a:gd name="T10" fmla="*/ 1 w 729"/>
                <a:gd name="T11" fmla="*/ 0 h 303"/>
                <a:gd name="T12" fmla="*/ 0 60000 65536"/>
                <a:gd name="T13" fmla="*/ 0 60000 65536"/>
                <a:gd name="T14" fmla="*/ 0 60000 65536"/>
                <a:gd name="T15" fmla="*/ 0 60000 65536"/>
                <a:gd name="T16" fmla="*/ 0 60000 65536"/>
                <a:gd name="T17" fmla="*/ 0 60000 65536"/>
                <a:gd name="T18" fmla="*/ 0 w 729"/>
                <a:gd name="T19" fmla="*/ 0 h 303"/>
                <a:gd name="T20" fmla="*/ 729 w 729"/>
                <a:gd name="T21" fmla="*/ 303 h 303"/>
              </a:gdLst>
              <a:ahLst/>
              <a:cxnLst>
                <a:cxn ang="T12">
                  <a:pos x="T0" y="T1"/>
                </a:cxn>
                <a:cxn ang="T13">
                  <a:pos x="T2" y="T3"/>
                </a:cxn>
                <a:cxn ang="T14">
                  <a:pos x="T4" y="T5"/>
                </a:cxn>
                <a:cxn ang="T15">
                  <a:pos x="T6" y="T7"/>
                </a:cxn>
                <a:cxn ang="T16">
                  <a:pos x="T8" y="T9"/>
                </a:cxn>
                <a:cxn ang="T17">
                  <a:pos x="T10" y="T11"/>
                </a:cxn>
              </a:cxnLst>
              <a:rect l="T18" t="T19" r="T20" b="T21"/>
              <a:pathLst>
                <a:path w="729" h="303">
                  <a:moveTo>
                    <a:pt x="0" y="0"/>
                  </a:moveTo>
                  <a:cubicBezTo>
                    <a:pt x="104" y="62"/>
                    <a:pt x="208" y="124"/>
                    <a:pt x="285" y="165"/>
                  </a:cubicBezTo>
                  <a:cubicBezTo>
                    <a:pt x="362" y="206"/>
                    <a:pt x="405" y="222"/>
                    <a:pt x="462" y="243"/>
                  </a:cubicBezTo>
                  <a:cubicBezTo>
                    <a:pt x="519" y="264"/>
                    <a:pt x="590" y="282"/>
                    <a:pt x="627" y="291"/>
                  </a:cubicBezTo>
                  <a:cubicBezTo>
                    <a:pt x="664" y="300"/>
                    <a:pt x="667" y="298"/>
                    <a:pt x="684" y="300"/>
                  </a:cubicBezTo>
                  <a:cubicBezTo>
                    <a:pt x="701" y="302"/>
                    <a:pt x="722" y="303"/>
                    <a:pt x="729" y="303"/>
                  </a:cubicBezTo>
                </a:path>
              </a:pathLst>
            </a:custGeom>
            <a:noFill/>
            <a:ln w="1908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20" name="AutoShape 123"/>
            <p:cNvSpPr>
              <a:spLocks noChangeArrowheads="1"/>
            </p:cNvSpPr>
            <p:nvPr/>
          </p:nvSpPr>
          <p:spPr bwMode="auto">
            <a:xfrm flipH="1" flipV="1">
              <a:off x="4525" y="2783"/>
              <a:ext cx="449" cy="126"/>
            </a:xfrm>
            <a:custGeom>
              <a:avLst/>
              <a:gdLst>
                <a:gd name="T0" fmla="*/ 0 w 729"/>
                <a:gd name="T1" fmla="*/ 0 h 303"/>
                <a:gd name="T2" fmla="*/ 1 w 729"/>
                <a:gd name="T3" fmla="*/ 0 h 303"/>
                <a:gd name="T4" fmla="*/ 1 w 729"/>
                <a:gd name="T5" fmla="*/ 0 h 303"/>
                <a:gd name="T6" fmla="*/ 1 w 729"/>
                <a:gd name="T7" fmla="*/ 0 h 303"/>
                <a:gd name="T8" fmla="*/ 1 w 729"/>
                <a:gd name="T9" fmla="*/ 0 h 303"/>
                <a:gd name="T10" fmla="*/ 1 w 729"/>
                <a:gd name="T11" fmla="*/ 0 h 303"/>
                <a:gd name="T12" fmla="*/ 0 60000 65536"/>
                <a:gd name="T13" fmla="*/ 0 60000 65536"/>
                <a:gd name="T14" fmla="*/ 0 60000 65536"/>
                <a:gd name="T15" fmla="*/ 0 60000 65536"/>
                <a:gd name="T16" fmla="*/ 0 60000 65536"/>
                <a:gd name="T17" fmla="*/ 0 60000 65536"/>
                <a:gd name="T18" fmla="*/ 0 w 729"/>
                <a:gd name="T19" fmla="*/ 0 h 303"/>
                <a:gd name="T20" fmla="*/ 729 w 729"/>
                <a:gd name="T21" fmla="*/ 303 h 303"/>
              </a:gdLst>
              <a:ahLst/>
              <a:cxnLst>
                <a:cxn ang="T12">
                  <a:pos x="T0" y="T1"/>
                </a:cxn>
                <a:cxn ang="T13">
                  <a:pos x="T2" y="T3"/>
                </a:cxn>
                <a:cxn ang="T14">
                  <a:pos x="T4" y="T5"/>
                </a:cxn>
                <a:cxn ang="T15">
                  <a:pos x="T6" y="T7"/>
                </a:cxn>
                <a:cxn ang="T16">
                  <a:pos x="T8" y="T9"/>
                </a:cxn>
                <a:cxn ang="T17">
                  <a:pos x="T10" y="T11"/>
                </a:cxn>
              </a:cxnLst>
              <a:rect l="T18" t="T19" r="T20" b="T21"/>
              <a:pathLst>
                <a:path w="729" h="303">
                  <a:moveTo>
                    <a:pt x="0" y="0"/>
                  </a:moveTo>
                  <a:cubicBezTo>
                    <a:pt x="104" y="62"/>
                    <a:pt x="208" y="124"/>
                    <a:pt x="285" y="165"/>
                  </a:cubicBezTo>
                  <a:cubicBezTo>
                    <a:pt x="362" y="206"/>
                    <a:pt x="405" y="222"/>
                    <a:pt x="462" y="243"/>
                  </a:cubicBezTo>
                  <a:cubicBezTo>
                    <a:pt x="519" y="264"/>
                    <a:pt x="590" y="282"/>
                    <a:pt x="627" y="291"/>
                  </a:cubicBezTo>
                  <a:cubicBezTo>
                    <a:pt x="664" y="300"/>
                    <a:pt x="667" y="298"/>
                    <a:pt x="684" y="300"/>
                  </a:cubicBezTo>
                  <a:cubicBezTo>
                    <a:pt x="701" y="302"/>
                    <a:pt x="722" y="303"/>
                    <a:pt x="729" y="303"/>
                  </a:cubicBezTo>
                </a:path>
              </a:pathLst>
            </a:custGeom>
            <a:noFill/>
            <a:ln w="1908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21" name="Line 124"/>
            <p:cNvSpPr>
              <a:spLocks noChangeShapeType="1"/>
            </p:cNvSpPr>
            <p:nvPr/>
          </p:nvSpPr>
          <p:spPr bwMode="auto">
            <a:xfrm>
              <a:off x="4529" y="2912"/>
              <a:ext cx="454" cy="1"/>
            </a:xfrm>
            <a:prstGeom prst="line">
              <a:avLst/>
            </a:prstGeom>
            <a:noFill/>
            <a:ln w="19080">
              <a:solidFill>
                <a:srgbClr val="FF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29" name="Group 125"/>
          <p:cNvGrpSpPr>
            <a:grpSpLocks/>
          </p:cNvGrpSpPr>
          <p:nvPr/>
        </p:nvGrpSpPr>
        <p:grpSpPr bwMode="auto">
          <a:xfrm>
            <a:off x="7886700" y="4422775"/>
            <a:ext cx="874713" cy="400050"/>
            <a:chOff x="4968" y="2786"/>
            <a:chExt cx="551" cy="252"/>
          </a:xfrm>
        </p:grpSpPr>
        <p:grpSp>
          <p:nvGrpSpPr>
            <p:cNvPr id="40010" name="Group 126"/>
            <p:cNvGrpSpPr>
              <a:grpSpLocks/>
            </p:cNvGrpSpPr>
            <p:nvPr/>
          </p:nvGrpSpPr>
          <p:grpSpPr bwMode="auto">
            <a:xfrm>
              <a:off x="4968" y="2786"/>
              <a:ext cx="551" cy="130"/>
              <a:chOff x="4968" y="2786"/>
              <a:chExt cx="551" cy="130"/>
            </a:xfrm>
          </p:grpSpPr>
          <p:sp>
            <p:nvSpPr>
              <p:cNvPr id="40017" name="AutoShape 127"/>
              <p:cNvSpPr>
                <a:spLocks/>
              </p:cNvSpPr>
              <p:nvPr/>
            </p:nvSpPr>
            <p:spPr bwMode="auto">
              <a:xfrm flipV="1">
                <a:off x="4968" y="2786"/>
                <a:ext cx="449" cy="131"/>
              </a:xfrm>
              <a:custGeom>
                <a:avLst/>
                <a:gdLst>
                  <a:gd name="T0" fmla="*/ 0 w 729"/>
                  <a:gd name="T1" fmla="*/ 0 h 303"/>
                  <a:gd name="T2" fmla="*/ 1 w 729"/>
                  <a:gd name="T3" fmla="*/ 0 h 303"/>
                  <a:gd name="T4" fmla="*/ 1 w 729"/>
                  <a:gd name="T5" fmla="*/ 0 h 303"/>
                  <a:gd name="T6" fmla="*/ 1 w 729"/>
                  <a:gd name="T7" fmla="*/ 0 h 303"/>
                  <a:gd name="T8" fmla="*/ 1 w 729"/>
                  <a:gd name="T9" fmla="*/ 0 h 303"/>
                  <a:gd name="T10" fmla="*/ 1 w 729"/>
                  <a:gd name="T11" fmla="*/ 0 h 303"/>
                  <a:gd name="T12" fmla="*/ 0 60000 65536"/>
                  <a:gd name="T13" fmla="*/ 0 60000 65536"/>
                  <a:gd name="T14" fmla="*/ 0 60000 65536"/>
                  <a:gd name="T15" fmla="*/ 0 60000 65536"/>
                  <a:gd name="T16" fmla="*/ 0 60000 65536"/>
                  <a:gd name="T17" fmla="*/ 0 60000 65536"/>
                  <a:gd name="T18" fmla="*/ 0 w 729"/>
                  <a:gd name="T19" fmla="*/ 0 h 303"/>
                  <a:gd name="T20" fmla="*/ 729 w 729"/>
                  <a:gd name="T21" fmla="*/ 303 h 303"/>
                </a:gdLst>
                <a:ahLst/>
                <a:cxnLst>
                  <a:cxn ang="T12">
                    <a:pos x="T0" y="T1"/>
                  </a:cxn>
                  <a:cxn ang="T13">
                    <a:pos x="T2" y="T3"/>
                  </a:cxn>
                  <a:cxn ang="T14">
                    <a:pos x="T4" y="T5"/>
                  </a:cxn>
                  <a:cxn ang="T15">
                    <a:pos x="T6" y="T7"/>
                  </a:cxn>
                  <a:cxn ang="T16">
                    <a:pos x="T8" y="T9"/>
                  </a:cxn>
                  <a:cxn ang="T17">
                    <a:pos x="T10" y="T11"/>
                  </a:cxn>
                </a:cxnLst>
                <a:rect l="T18" t="T19" r="T20" b="T21"/>
                <a:pathLst>
                  <a:path w="729" h="303">
                    <a:moveTo>
                      <a:pt x="0" y="0"/>
                    </a:moveTo>
                    <a:cubicBezTo>
                      <a:pt x="104" y="62"/>
                      <a:pt x="208" y="124"/>
                      <a:pt x="285" y="165"/>
                    </a:cubicBezTo>
                    <a:cubicBezTo>
                      <a:pt x="362" y="206"/>
                      <a:pt x="405" y="222"/>
                      <a:pt x="462" y="243"/>
                    </a:cubicBezTo>
                    <a:cubicBezTo>
                      <a:pt x="519" y="264"/>
                      <a:pt x="590" y="282"/>
                      <a:pt x="627" y="291"/>
                    </a:cubicBezTo>
                    <a:cubicBezTo>
                      <a:pt x="664" y="300"/>
                      <a:pt x="667" y="298"/>
                      <a:pt x="684" y="300"/>
                    </a:cubicBezTo>
                    <a:cubicBezTo>
                      <a:pt x="701" y="302"/>
                      <a:pt x="722" y="303"/>
                      <a:pt x="729" y="303"/>
                    </a:cubicBezTo>
                  </a:path>
                </a:pathLst>
              </a:custGeom>
              <a:noFill/>
              <a:ln w="1908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18" name="AutoShape 128"/>
              <p:cNvSpPr>
                <a:spLocks noChangeArrowheads="1"/>
              </p:cNvSpPr>
              <p:nvPr/>
            </p:nvSpPr>
            <p:spPr bwMode="auto">
              <a:xfrm>
                <a:off x="5412" y="2786"/>
                <a:ext cx="108" cy="12"/>
              </a:xfrm>
              <a:custGeom>
                <a:avLst/>
                <a:gdLst>
                  <a:gd name="T0" fmla="*/ 1 w 176"/>
                  <a:gd name="T1" fmla="*/ 0 h 29"/>
                  <a:gd name="T2" fmla="*/ 1 w 176"/>
                  <a:gd name="T3" fmla="*/ 0 h 29"/>
                  <a:gd name="T4" fmla="*/ 1 w 176"/>
                  <a:gd name="T5" fmla="*/ 0 h 29"/>
                  <a:gd name="T6" fmla="*/ 0 w 176"/>
                  <a:gd name="T7" fmla="*/ 0 h 29"/>
                  <a:gd name="T8" fmla="*/ 0 60000 65536"/>
                  <a:gd name="T9" fmla="*/ 0 60000 65536"/>
                  <a:gd name="T10" fmla="*/ 0 60000 65536"/>
                  <a:gd name="T11" fmla="*/ 0 60000 65536"/>
                  <a:gd name="T12" fmla="*/ 0 w 176"/>
                  <a:gd name="T13" fmla="*/ 0 h 29"/>
                  <a:gd name="T14" fmla="*/ 176 w 176"/>
                  <a:gd name="T15" fmla="*/ 29 h 29"/>
                </a:gdLst>
                <a:ahLst/>
                <a:cxnLst>
                  <a:cxn ang="T8">
                    <a:pos x="T0" y="T1"/>
                  </a:cxn>
                  <a:cxn ang="T9">
                    <a:pos x="T2" y="T3"/>
                  </a:cxn>
                  <a:cxn ang="T10">
                    <a:pos x="T4" y="T5"/>
                  </a:cxn>
                  <a:cxn ang="T11">
                    <a:pos x="T6" y="T7"/>
                  </a:cxn>
                </a:cxnLst>
                <a:rect l="T12" t="T13" r="T14" b="T15"/>
                <a:pathLst>
                  <a:path w="176" h="29">
                    <a:moveTo>
                      <a:pt x="176" y="29"/>
                    </a:moveTo>
                    <a:cubicBezTo>
                      <a:pt x="162" y="26"/>
                      <a:pt x="124" y="16"/>
                      <a:pt x="102" y="12"/>
                    </a:cubicBezTo>
                    <a:cubicBezTo>
                      <a:pt x="80" y="8"/>
                      <a:pt x="62" y="5"/>
                      <a:pt x="45" y="3"/>
                    </a:cubicBezTo>
                    <a:cubicBezTo>
                      <a:pt x="28" y="1"/>
                      <a:pt x="7" y="0"/>
                      <a:pt x="0" y="0"/>
                    </a:cubicBezTo>
                  </a:path>
                </a:pathLst>
              </a:custGeom>
              <a:noFill/>
              <a:ln w="1908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40011" name="Group 129"/>
            <p:cNvGrpSpPr>
              <a:grpSpLocks/>
            </p:cNvGrpSpPr>
            <p:nvPr/>
          </p:nvGrpSpPr>
          <p:grpSpPr bwMode="auto">
            <a:xfrm>
              <a:off x="4968" y="2909"/>
              <a:ext cx="551" cy="129"/>
              <a:chOff x="4968" y="2909"/>
              <a:chExt cx="551" cy="129"/>
            </a:xfrm>
          </p:grpSpPr>
          <p:sp>
            <p:nvSpPr>
              <p:cNvPr id="40015" name="AutoShape 130"/>
              <p:cNvSpPr>
                <a:spLocks/>
              </p:cNvSpPr>
              <p:nvPr/>
            </p:nvSpPr>
            <p:spPr bwMode="auto">
              <a:xfrm>
                <a:off x="4968" y="2909"/>
                <a:ext cx="449" cy="130"/>
              </a:xfrm>
              <a:custGeom>
                <a:avLst/>
                <a:gdLst>
                  <a:gd name="T0" fmla="*/ 0 w 729"/>
                  <a:gd name="T1" fmla="*/ 0 h 303"/>
                  <a:gd name="T2" fmla="*/ 1 w 729"/>
                  <a:gd name="T3" fmla="*/ 0 h 303"/>
                  <a:gd name="T4" fmla="*/ 1 w 729"/>
                  <a:gd name="T5" fmla="*/ 0 h 303"/>
                  <a:gd name="T6" fmla="*/ 1 w 729"/>
                  <a:gd name="T7" fmla="*/ 0 h 303"/>
                  <a:gd name="T8" fmla="*/ 1 w 729"/>
                  <a:gd name="T9" fmla="*/ 0 h 303"/>
                  <a:gd name="T10" fmla="*/ 1 w 729"/>
                  <a:gd name="T11" fmla="*/ 0 h 303"/>
                  <a:gd name="T12" fmla="*/ 0 60000 65536"/>
                  <a:gd name="T13" fmla="*/ 0 60000 65536"/>
                  <a:gd name="T14" fmla="*/ 0 60000 65536"/>
                  <a:gd name="T15" fmla="*/ 0 60000 65536"/>
                  <a:gd name="T16" fmla="*/ 0 60000 65536"/>
                  <a:gd name="T17" fmla="*/ 0 60000 65536"/>
                  <a:gd name="T18" fmla="*/ 0 w 729"/>
                  <a:gd name="T19" fmla="*/ 0 h 303"/>
                  <a:gd name="T20" fmla="*/ 729 w 729"/>
                  <a:gd name="T21" fmla="*/ 303 h 303"/>
                </a:gdLst>
                <a:ahLst/>
                <a:cxnLst>
                  <a:cxn ang="T12">
                    <a:pos x="T0" y="T1"/>
                  </a:cxn>
                  <a:cxn ang="T13">
                    <a:pos x="T2" y="T3"/>
                  </a:cxn>
                  <a:cxn ang="T14">
                    <a:pos x="T4" y="T5"/>
                  </a:cxn>
                  <a:cxn ang="T15">
                    <a:pos x="T6" y="T7"/>
                  </a:cxn>
                  <a:cxn ang="T16">
                    <a:pos x="T8" y="T9"/>
                  </a:cxn>
                  <a:cxn ang="T17">
                    <a:pos x="T10" y="T11"/>
                  </a:cxn>
                </a:cxnLst>
                <a:rect l="T18" t="T19" r="T20" b="T21"/>
                <a:pathLst>
                  <a:path w="729" h="303">
                    <a:moveTo>
                      <a:pt x="0" y="0"/>
                    </a:moveTo>
                    <a:cubicBezTo>
                      <a:pt x="104" y="62"/>
                      <a:pt x="208" y="124"/>
                      <a:pt x="285" y="165"/>
                    </a:cubicBezTo>
                    <a:cubicBezTo>
                      <a:pt x="362" y="206"/>
                      <a:pt x="405" y="222"/>
                      <a:pt x="462" y="243"/>
                    </a:cubicBezTo>
                    <a:cubicBezTo>
                      <a:pt x="519" y="264"/>
                      <a:pt x="590" y="282"/>
                      <a:pt x="627" y="291"/>
                    </a:cubicBezTo>
                    <a:cubicBezTo>
                      <a:pt x="664" y="300"/>
                      <a:pt x="667" y="298"/>
                      <a:pt x="684" y="300"/>
                    </a:cubicBezTo>
                    <a:cubicBezTo>
                      <a:pt x="701" y="302"/>
                      <a:pt x="722" y="303"/>
                      <a:pt x="729" y="303"/>
                    </a:cubicBezTo>
                  </a:path>
                </a:pathLst>
              </a:custGeom>
              <a:noFill/>
              <a:ln w="19080">
                <a:solidFill>
                  <a:srgbClr val="339933"/>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16" name="AutoShape 131"/>
              <p:cNvSpPr>
                <a:spLocks noChangeArrowheads="1"/>
              </p:cNvSpPr>
              <p:nvPr/>
            </p:nvSpPr>
            <p:spPr bwMode="auto">
              <a:xfrm flipV="1">
                <a:off x="5412" y="3026"/>
                <a:ext cx="108" cy="12"/>
              </a:xfrm>
              <a:custGeom>
                <a:avLst/>
                <a:gdLst>
                  <a:gd name="T0" fmla="*/ 1 w 176"/>
                  <a:gd name="T1" fmla="*/ 0 h 29"/>
                  <a:gd name="T2" fmla="*/ 1 w 176"/>
                  <a:gd name="T3" fmla="*/ 0 h 29"/>
                  <a:gd name="T4" fmla="*/ 1 w 176"/>
                  <a:gd name="T5" fmla="*/ 0 h 29"/>
                  <a:gd name="T6" fmla="*/ 0 w 176"/>
                  <a:gd name="T7" fmla="*/ 0 h 29"/>
                  <a:gd name="T8" fmla="*/ 0 60000 65536"/>
                  <a:gd name="T9" fmla="*/ 0 60000 65536"/>
                  <a:gd name="T10" fmla="*/ 0 60000 65536"/>
                  <a:gd name="T11" fmla="*/ 0 60000 65536"/>
                  <a:gd name="T12" fmla="*/ 0 w 176"/>
                  <a:gd name="T13" fmla="*/ 0 h 29"/>
                  <a:gd name="T14" fmla="*/ 176 w 176"/>
                  <a:gd name="T15" fmla="*/ 29 h 29"/>
                </a:gdLst>
                <a:ahLst/>
                <a:cxnLst>
                  <a:cxn ang="T8">
                    <a:pos x="T0" y="T1"/>
                  </a:cxn>
                  <a:cxn ang="T9">
                    <a:pos x="T2" y="T3"/>
                  </a:cxn>
                  <a:cxn ang="T10">
                    <a:pos x="T4" y="T5"/>
                  </a:cxn>
                  <a:cxn ang="T11">
                    <a:pos x="T6" y="T7"/>
                  </a:cxn>
                </a:cxnLst>
                <a:rect l="T12" t="T13" r="T14" b="T15"/>
                <a:pathLst>
                  <a:path w="176" h="29">
                    <a:moveTo>
                      <a:pt x="176" y="29"/>
                    </a:moveTo>
                    <a:cubicBezTo>
                      <a:pt x="162" y="26"/>
                      <a:pt x="124" y="16"/>
                      <a:pt x="102" y="12"/>
                    </a:cubicBezTo>
                    <a:cubicBezTo>
                      <a:pt x="80" y="8"/>
                      <a:pt x="62" y="5"/>
                      <a:pt x="45" y="3"/>
                    </a:cubicBezTo>
                    <a:cubicBezTo>
                      <a:pt x="28" y="1"/>
                      <a:pt x="7" y="0"/>
                      <a:pt x="0" y="0"/>
                    </a:cubicBezTo>
                  </a:path>
                </a:pathLst>
              </a:custGeom>
              <a:noFill/>
              <a:ln w="1908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40012" name="Group 132"/>
            <p:cNvGrpSpPr>
              <a:grpSpLocks/>
            </p:cNvGrpSpPr>
            <p:nvPr/>
          </p:nvGrpSpPr>
          <p:grpSpPr bwMode="auto">
            <a:xfrm>
              <a:off x="4983" y="2916"/>
              <a:ext cx="526" cy="0"/>
              <a:chOff x="4983" y="2916"/>
              <a:chExt cx="526" cy="0"/>
            </a:xfrm>
          </p:grpSpPr>
          <p:sp>
            <p:nvSpPr>
              <p:cNvPr id="40013" name="Line 133"/>
              <p:cNvSpPr>
                <a:spLocks noChangeShapeType="1"/>
              </p:cNvSpPr>
              <p:nvPr/>
            </p:nvSpPr>
            <p:spPr bwMode="auto">
              <a:xfrm>
                <a:off x="4983" y="2916"/>
                <a:ext cx="454" cy="1"/>
              </a:xfrm>
              <a:prstGeom prst="line">
                <a:avLst/>
              </a:prstGeom>
              <a:noFill/>
              <a:ln w="1908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14" name="Line 134"/>
              <p:cNvSpPr>
                <a:spLocks noChangeShapeType="1"/>
              </p:cNvSpPr>
              <p:nvPr/>
            </p:nvSpPr>
            <p:spPr bwMode="auto">
              <a:xfrm>
                <a:off x="5417" y="2916"/>
                <a:ext cx="93" cy="1"/>
              </a:xfrm>
              <a:prstGeom prst="line">
                <a:avLst/>
              </a:prstGeom>
              <a:noFill/>
              <a:ln w="19080">
                <a:solidFill>
                  <a:srgbClr val="FF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grpSp>
        <p:nvGrpSpPr>
          <p:cNvPr id="39991" name="Group 135"/>
          <p:cNvGrpSpPr>
            <a:grpSpLocks/>
          </p:cNvGrpSpPr>
          <p:nvPr/>
        </p:nvGrpSpPr>
        <p:grpSpPr bwMode="auto">
          <a:xfrm>
            <a:off x="3708400" y="4492625"/>
            <a:ext cx="87313" cy="244475"/>
            <a:chOff x="2336" y="2830"/>
            <a:chExt cx="55" cy="154"/>
          </a:xfrm>
        </p:grpSpPr>
        <p:grpSp>
          <p:nvGrpSpPr>
            <p:cNvPr id="40005" name="Group 136"/>
            <p:cNvGrpSpPr>
              <a:grpSpLocks/>
            </p:cNvGrpSpPr>
            <p:nvPr/>
          </p:nvGrpSpPr>
          <p:grpSpPr bwMode="auto">
            <a:xfrm>
              <a:off x="2350" y="2852"/>
              <a:ext cx="36" cy="118"/>
              <a:chOff x="2350" y="2852"/>
              <a:chExt cx="36" cy="118"/>
            </a:xfrm>
          </p:grpSpPr>
          <p:sp>
            <p:nvSpPr>
              <p:cNvPr id="40008" name="AutoShape 137"/>
              <p:cNvSpPr>
                <a:spLocks noChangeArrowheads="1"/>
              </p:cNvSpPr>
              <p:nvPr/>
            </p:nvSpPr>
            <p:spPr bwMode="auto">
              <a:xfrm>
                <a:off x="2350" y="2852"/>
                <a:ext cx="37" cy="119"/>
              </a:xfrm>
              <a:custGeom>
                <a:avLst/>
                <a:gdLst>
                  <a:gd name="T0" fmla="*/ 0 w 60"/>
                  <a:gd name="T1" fmla="*/ 0 h 260"/>
                  <a:gd name="T2" fmla="*/ 1 w 60"/>
                  <a:gd name="T3" fmla="*/ 0 h 260"/>
                  <a:gd name="T4" fmla="*/ 1 w 60"/>
                  <a:gd name="T5" fmla="*/ 0 h 260"/>
                  <a:gd name="T6" fmla="*/ 1 w 60"/>
                  <a:gd name="T7" fmla="*/ 0 h 260"/>
                  <a:gd name="T8" fmla="*/ 1 w 60"/>
                  <a:gd name="T9" fmla="*/ 0 h 260"/>
                  <a:gd name="T10" fmla="*/ 1 w 60"/>
                  <a:gd name="T11" fmla="*/ 0 h 260"/>
                  <a:gd name="T12" fmla="*/ 1 w 60"/>
                  <a:gd name="T13" fmla="*/ 0 h 260"/>
                  <a:gd name="T14" fmla="*/ 0 w 60"/>
                  <a:gd name="T15" fmla="*/ 0 h 260"/>
                  <a:gd name="T16" fmla="*/ 0 60000 65536"/>
                  <a:gd name="T17" fmla="*/ 0 60000 65536"/>
                  <a:gd name="T18" fmla="*/ 0 60000 65536"/>
                  <a:gd name="T19" fmla="*/ 0 60000 65536"/>
                  <a:gd name="T20" fmla="*/ 0 60000 65536"/>
                  <a:gd name="T21" fmla="*/ 0 60000 65536"/>
                  <a:gd name="T22" fmla="*/ 0 60000 65536"/>
                  <a:gd name="T23" fmla="*/ 0 60000 65536"/>
                  <a:gd name="T24" fmla="*/ 0 w 60"/>
                  <a:gd name="T25" fmla="*/ 0 h 260"/>
                  <a:gd name="T26" fmla="*/ 60 w 60"/>
                  <a:gd name="T27" fmla="*/ 260 h 2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 h="260">
                    <a:moveTo>
                      <a:pt x="0" y="6"/>
                    </a:moveTo>
                    <a:lnTo>
                      <a:pt x="12" y="128"/>
                    </a:lnTo>
                    <a:lnTo>
                      <a:pt x="4" y="240"/>
                    </a:lnTo>
                    <a:lnTo>
                      <a:pt x="50" y="260"/>
                    </a:lnTo>
                    <a:lnTo>
                      <a:pt x="60" y="160"/>
                    </a:lnTo>
                    <a:lnTo>
                      <a:pt x="56" y="84"/>
                    </a:lnTo>
                    <a:lnTo>
                      <a:pt x="48" y="0"/>
                    </a:lnTo>
                    <a:lnTo>
                      <a:pt x="0" y="6"/>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09" name="AutoShape 138"/>
              <p:cNvSpPr>
                <a:spLocks noChangeArrowheads="1"/>
              </p:cNvSpPr>
              <p:nvPr/>
            </p:nvSpPr>
            <p:spPr bwMode="auto">
              <a:xfrm>
                <a:off x="2350" y="2853"/>
                <a:ext cx="37" cy="117"/>
              </a:xfrm>
              <a:custGeom>
                <a:avLst/>
                <a:gdLst>
                  <a:gd name="T0" fmla="*/ 0 w 60"/>
                  <a:gd name="T1" fmla="*/ 0 h 260"/>
                  <a:gd name="T2" fmla="*/ 1 w 60"/>
                  <a:gd name="T3" fmla="*/ 0 h 260"/>
                  <a:gd name="T4" fmla="*/ 1 w 60"/>
                  <a:gd name="T5" fmla="*/ 0 h 260"/>
                  <a:gd name="T6" fmla="*/ 1 w 60"/>
                  <a:gd name="T7" fmla="*/ 0 h 260"/>
                  <a:gd name="T8" fmla="*/ 1 w 60"/>
                  <a:gd name="T9" fmla="*/ 0 h 260"/>
                  <a:gd name="T10" fmla="*/ 1 w 60"/>
                  <a:gd name="T11" fmla="*/ 0 h 260"/>
                  <a:gd name="T12" fmla="*/ 1 w 60"/>
                  <a:gd name="T13" fmla="*/ 0 h 260"/>
                  <a:gd name="T14" fmla="*/ 0 w 60"/>
                  <a:gd name="T15" fmla="*/ 0 h 260"/>
                  <a:gd name="T16" fmla="*/ 0 60000 65536"/>
                  <a:gd name="T17" fmla="*/ 0 60000 65536"/>
                  <a:gd name="T18" fmla="*/ 0 60000 65536"/>
                  <a:gd name="T19" fmla="*/ 0 60000 65536"/>
                  <a:gd name="T20" fmla="*/ 0 60000 65536"/>
                  <a:gd name="T21" fmla="*/ 0 60000 65536"/>
                  <a:gd name="T22" fmla="*/ 0 60000 65536"/>
                  <a:gd name="T23" fmla="*/ 0 60000 65536"/>
                  <a:gd name="T24" fmla="*/ 0 w 60"/>
                  <a:gd name="T25" fmla="*/ 0 h 260"/>
                  <a:gd name="T26" fmla="*/ 60 w 60"/>
                  <a:gd name="T27" fmla="*/ 260 h 2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 h="260">
                    <a:moveTo>
                      <a:pt x="0" y="6"/>
                    </a:moveTo>
                    <a:lnTo>
                      <a:pt x="12" y="128"/>
                    </a:lnTo>
                    <a:lnTo>
                      <a:pt x="4" y="240"/>
                    </a:lnTo>
                    <a:lnTo>
                      <a:pt x="50" y="260"/>
                    </a:lnTo>
                    <a:lnTo>
                      <a:pt x="60" y="160"/>
                    </a:lnTo>
                    <a:lnTo>
                      <a:pt x="56" y="84"/>
                    </a:lnTo>
                    <a:lnTo>
                      <a:pt x="48" y="0"/>
                    </a:lnTo>
                    <a:lnTo>
                      <a:pt x="0" y="6"/>
                    </a:lnTo>
                    <a:close/>
                  </a:path>
                </a:pathLst>
              </a:custGeom>
              <a:solidFill>
                <a:srgbClr val="694F07">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sp>
          <p:nvSpPr>
            <p:cNvPr id="40006" name="AutoShape 139"/>
            <p:cNvSpPr>
              <a:spLocks noChangeArrowheads="1"/>
            </p:cNvSpPr>
            <p:nvPr/>
          </p:nvSpPr>
          <p:spPr bwMode="auto">
            <a:xfrm>
              <a:off x="2376" y="2830"/>
              <a:ext cx="16" cy="154"/>
            </a:xfrm>
            <a:custGeom>
              <a:avLst/>
              <a:gdLst>
                <a:gd name="T0" fmla="*/ 0 w 26"/>
                <a:gd name="T1" fmla="*/ 0 h 334"/>
                <a:gd name="T2" fmla="*/ 1 w 26"/>
                <a:gd name="T3" fmla="*/ 0 h 334"/>
                <a:gd name="T4" fmla="*/ 1 w 26"/>
                <a:gd name="T5" fmla="*/ 0 h 334"/>
                <a:gd name="T6" fmla="*/ 1 w 26"/>
                <a:gd name="T7" fmla="*/ 0 h 334"/>
                <a:gd name="T8" fmla="*/ 1 w 26"/>
                <a:gd name="T9" fmla="*/ 0 h 334"/>
                <a:gd name="T10" fmla="*/ 0 60000 65536"/>
                <a:gd name="T11" fmla="*/ 0 60000 65536"/>
                <a:gd name="T12" fmla="*/ 0 60000 65536"/>
                <a:gd name="T13" fmla="*/ 0 60000 65536"/>
                <a:gd name="T14" fmla="*/ 0 60000 65536"/>
                <a:gd name="T15" fmla="*/ 0 w 26"/>
                <a:gd name="T16" fmla="*/ 0 h 334"/>
                <a:gd name="T17" fmla="*/ 26 w 26"/>
                <a:gd name="T18" fmla="*/ 334 h 334"/>
              </a:gdLst>
              <a:ahLst/>
              <a:cxnLst>
                <a:cxn ang="T10">
                  <a:pos x="T0" y="T1"/>
                </a:cxn>
                <a:cxn ang="T11">
                  <a:pos x="T2" y="T3"/>
                </a:cxn>
                <a:cxn ang="T12">
                  <a:pos x="T4" y="T5"/>
                </a:cxn>
                <a:cxn ang="T13">
                  <a:pos x="T6" y="T7"/>
                </a:cxn>
                <a:cxn ang="T14">
                  <a:pos x="T8" y="T9"/>
                </a:cxn>
              </a:cxnLst>
              <a:rect l="T15" t="T16" r="T17" b="T18"/>
              <a:pathLst>
                <a:path w="26" h="334">
                  <a:moveTo>
                    <a:pt x="0" y="0"/>
                  </a:moveTo>
                  <a:cubicBezTo>
                    <a:pt x="7" y="33"/>
                    <a:pt x="14" y="66"/>
                    <a:pt x="18" y="96"/>
                  </a:cubicBezTo>
                  <a:cubicBezTo>
                    <a:pt x="22" y="126"/>
                    <a:pt x="26" y="154"/>
                    <a:pt x="26" y="182"/>
                  </a:cubicBezTo>
                  <a:cubicBezTo>
                    <a:pt x="26" y="210"/>
                    <a:pt x="23" y="239"/>
                    <a:pt x="20" y="264"/>
                  </a:cubicBezTo>
                  <a:cubicBezTo>
                    <a:pt x="17" y="289"/>
                    <a:pt x="12" y="320"/>
                    <a:pt x="10" y="334"/>
                  </a:cubicBezTo>
                </a:path>
              </a:pathLst>
            </a:custGeom>
            <a:noFill/>
            <a:ln w="255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07" name="AutoShape 140"/>
            <p:cNvSpPr>
              <a:spLocks noChangeArrowheads="1"/>
            </p:cNvSpPr>
            <p:nvPr/>
          </p:nvSpPr>
          <p:spPr bwMode="auto">
            <a:xfrm>
              <a:off x="2336" y="2831"/>
              <a:ext cx="16" cy="154"/>
            </a:xfrm>
            <a:custGeom>
              <a:avLst/>
              <a:gdLst>
                <a:gd name="T0" fmla="*/ 0 w 26"/>
                <a:gd name="T1" fmla="*/ 0 h 334"/>
                <a:gd name="T2" fmla="*/ 1 w 26"/>
                <a:gd name="T3" fmla="*/ 0 h 334"/>
                <a:gd name="T4" fmla="*/ 1 w 26"/>
                <a:gd name="T5" fmla="*/ 0 h 334"/>
                <a:gd name="T6" fmla="*/ 1 w 26"/>
                <a:gd name="T7" fmla="*/ 0 h 334"/>
                <a:gd name="T8" fmla="*/ 1 w 26"/>
                <a:gd name="T9" fmla="*/ 0 h 334"/>
                <a:gd name="T10" fmla="*/ 0 60000 65536"/>
                <a:gd name="T11" fmla="*/ 0 60000 65536"/>
                <a:gd name="T12" fmla="*/ 0 60000 65536"/>
                <a:gd name="T13" fmla="*/ 0 60000 65536"/>
                <a:gd name="T14" fmla="*/ 0 60000 65536"/>
                <a:gd name="T15" fmla="*/ 0 w 26"/>
                <a:gd name="T16" fmla="*/ 0 h 334"/>
                <a:gd name="T17" fmla="*/ 26 w 26"/>
                <a:gd name="T18" fmla="*/ 334 h 334"/>
              </a:gdLst>
              <a:ahLst/>
              <a:cxnLst>
                <a:cxn ang="T10">
                  <a:pos x="T0" y="T1"/>
                </a:cxn>
                <a:cxn ang="T11">
                  <a:pos x="T2" y="T3"/>
                </a:cxn>
                <a:cxn ang="T12">
                  <a:pos x="T4" y="T5"/>
                </a:cxn>
                <a:cxn ang="T13">
                  <a:pos x="T6" y="T7"/>
                </a:cxn>
                <a:cxn ang="T14">
                  <a:pos x="T8" y="T9"/>
                </a:cxn>
              </a:cxnLst>
              <a:rect l="T15" t="T16" r="T17" b="T18"/>
              <a:pathLst>
                <a:path w="26" h="334">
                  <a:moveTo>
                    <a:pt x="0" y="0"/>
                  </a:moveTo>
                  <a:cubicBezTo>
                    <a:pt x="7" y="33"/>
                    <a:pt x="14" y="66"/>
                    <a:pt x="18" y="96"/>
                  </a:cubicBezTo>
                  <a:cubicBezTo>
                    <a:pt x="22" y="126"/>
                    <a:pt x="26" y="154"/>
                    <a:pt x="26" y="182"/>
                  </a:cubicBezTo>
                  <a:cubicBezTo>
                    <a:pt x="26" y="210"/>
                    <a:pt x="23" y="239"/>
                    <a:pt x="20" y="264"/>
                  </a:cubicBezTo>
                  <a:cubicBezTo>
                    <a:pt x="17" y="289"/>
                    <a:pt x="12" y="320"/>
                    <a:pt x="10" y="334"/>
                  </a:cubicBezTo>
                </a:path>
              </a:pathLst>
            </a:custGeom>
            <a:noFill/>
            <a:ln w="255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sp>
        <p:nvSpPr>
          <p:cNvPr id="39992" name="Rectangle 141"/>
          <p:cNvSpPr>
            <a:spLocks noChangeArrowheads="1"/>
          </p:cNvSpPr>
          <p:nvPr/>
        </p:nvSpPr>
        <p:spPr bwMode="auto">
          <a:xfrm>
            <a:off x="3582988" y="4217988"/>
            <a:ext cx="5165725" cy="166687"/>
          </a:xfrm>
          <a:prstGeom prst="rect">
            <a:avLst/>
          </a:prstGeom>
          <a:solidFill>
            <a:srgbClr val="FFFFE5">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9993" name="Rectangle 142"/>
          <p:cNvSpPr>
            <a:spLocks noChangeArrowheads="1"/>
          </p:cNvSpPr>
          <p:nvPr/>
        </p:nvSpPr>
        <p:spPr bwMode="auto">
          <a:xfrm>
            <a:off x="3598863" y="4865688"/>
            <a:ext cx="5165725" cy="174625"/>
          </a:xfrm>
          <a:prstGeom prst="rect">
            <a:avLst/>
          </a:prstGeom>
          <a:solidFill>
            <a:srgbClr val="FFFFE5">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9994" name="Oval 143"/>
          <p:cNvSpPr>
            <a:spLocks noChangeArrowheads="1"/>
          </p:cNvSpPr>
          <p:nvPr/>
        </p:nvSpPr>
        <p:spPr bwMode="auto">
          <a:xfrm>
            <a:off x="3421063" y="4217988"/>
            <a:ext cx="374650" cy="815975"/>
          </a:xfrm>
          <a:prstGeom prst="ellipse">
            <a:avLst/>
          </a:prstGeom>
          <a:solidFill>
            <a:srgbClr val="FFFFE5">
              <a:alpha val="50195"/>
            </a:srgbClr>
          </a:solidFill>
          <a:ln w="2844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9995" name="Oval 144"/>
          <p:cNvSpPr>
            <a:spLocks noChangeArrowheads="1"/>
          </p:cNvSpPr>
          <p:nvPr/>
        </p:nvSpPr>
        <p:spPr bwMode="auto">
          <a:xfrm>
            <a:off x="3533775" y="4397375"/>
            <a:ext cx="152400" cy="458788"/>
          </a:xfrm>
          <a:prstGeom prst="ellipse">
            <a:avLst/>
          </a:prstGeom>
          <a:gradFill rotWithShape="0">
            <a:gsLst>
              <a:gs pos="0">
                <a:srgbClr val="B9B994"/>
              </a:gs>
              <a:gs pos="100000">
                <a:srgbClr val="FFFFCC"/>
              </a:gs>
            </a:gsLst>
            <a:path path="shape">
              <a:fillToRect l="50000" t="50000" r="50000" b="50000"/>
            </a:path>
          </a:gradFill>
          <a:ln w="2844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grpSp>
        <p:nvGrpSpPr>
          <p:cNvPr id="1132" name="Group 145"/>
          <p:cNvGrpSpPr>
            <a:grpSpLocks/>
          </p:cNvGrpSpPr>
          <p:nvPr/>
        </p:nvGrpSpPr>
        <p:grpSpPr bwMode="auto">
          <a:xfrm>
            <a:off x="3113088" y="4362450"/>
            <a:ext cx="531812" cy="528638"/>
            <a:chOff x="1961" y="2748"/>
            <a:chExt cx="335" cy="333"/>
          </a:xfrm>
        </p:grpSpPr>
        <p:sp>
          <p:nvSpPr>
            <p:cNvPr id="40002" name="Line 146"/>
            <p:cNvSpPr>
              <a:spLocks noChangeShapeType="1"/>
            </p:cNvSpPr>
            <p:nvPr/>
          </p:nvSpPr>
          <p:spPr bwMode="auto">
            <a:xfrm>
              <a:off x="1961" y="2748"/>
              <a:ext cx="325" cy="160"/>
            </a:xfrm>
            <a:prstGeom prst="line">
              <a:avLst/>
            </a:prstGeom>
            <a:noFill/>
            <a:ln w="19080">
              <a:solidFill>
                <a:srgbClr val="0000FF"/>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03" name="Line 147"/>
            <p:cNvSpPr>
              <a:spLocks noChangeShapeType="1"/>
            </p:cNvSpPr>
            <p:nvPr/>
          </p:nvSpPr>
          <p:spPr bwMode="auto">
            <a:xfrm flipV="1">
              <a:off x="1961" y="2909"/>
              <a:ext cx="336" cy="174"/>
            </a:xfrm>
            <a:prstGeom prst="line">
              <a:avLst/>
            </a:prstGeom>
            <a:noFill/>
            <a:ln w="19080">
              <a:solidFill>
                <a:srgbClr val="339933"/>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04" name="Line 148"/>
            <p:cNvSpPr>
              <a:spLocks noChangeShapeType="1"/>
            </p:cNvSpPr>
            <p:nvPr/>
          </p:nvSpPr>
          <p:spPr bwMode="auto">
            <a:xfrm flipV="1">
              <a:off x="1961" y="2907"/>
              <a:ext cx="331" cy="10"/>
            </a:xfrm>
            <a:prstGeom prst="line">
              <a:avLst/>
            </a:prstGeom>
            <a:noFill/>
            <a:ln w="19080">
              <a:solidFill>
                <a:srgbClr val="FF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1133" name="Group 149"/>
          <p:cNvGrpSpPr>
            <a:grpSpLocks/>
          </p:cNvGrpSpPr>
          <p:nvPr/>
        </p:nvGrpSpPr>
        <p:grpSpPr bwMode="auto">
          <a:xfrm>
            <a:off x="3629025" y="4421188"/>
            <a:ext cx="712788" cy="390525"/>
            <a:chOff x="2286" y="2785"/>
            <a:chExt cx="449" cy="246"/>
          </a:xfrm>
        </p:grpSpPr>
        <p:sp>
          <p:nvSpPr>
            <p:cNvPr id="39999" name="AutoShape 150"/>
            <p:cNvSpPr>
              <a:spLocks noChangeArrowheads="1"/>
            </p:cNvSpPr>
            <p:nvPr/>
          </p:nvSpPr>
          <p:spPr bwMode="auto">
            <a:xfrm>
              <a:off x="2286" y="2907"/>
              <a:ext cx="450" cy="125"/>
            </a:xfrm>
            <a:custGeom>
              <a:avLst/>
              <a:gdLst>
                <a:gd name="T0" fmla="*/ 0 w 729"/>
                <a:gd name="T1" fmla="*/ 0 h 303"/>
                <a:gd name="T2" fmla="*/ 1 w 729"/>
                <a:gd name="T3" fmla="*/ 0 h 303"/>
                <a:gd name="T4" fmla="*/ 1 w 729"/>
                <a:gd name="T5" fmla="*/ 0 h 303"/>
                <a:gd name="T6" fmla="*/ 1 w 729"/>
                <a:gd name="T7" fmla="*/ 0 h 303"/>
                <a:gd name="T8" fmla="*/ 1 w 729"/>
                <a:gd name="T9" fmla="*/ 0 h 303"/>
                <a:gd name="T10" fmla="*/ 1 w 729"/>
                <a:gd name="T11" fmla="*/ 0 h 303"/>
                <a:gd name="T12" fmla="*/ 0 60000 65536"/>
                <a:gd name="T13" fmla="*/ 0 60000 65536"/>
                <a:gd name="T14" fmla="*/ 0 60000 65536"/>
                <a:gd name="T15" fmla="*/ 0 60000 65536"/>
                <a:gd name="T16" fmla="*/ 0 60000 65536"/>
                <a:gd name="T17" fmla="*/ 0 60000 65536"/>
                <a:gd name="T18" fmla="*/ 0 w 729"/>
                <a:gd name="T19" fmla="*/ 0 h 303"/>
                <a:gd name="T20" fmla="*/ 729 w 729"/>
                <a:gd name="T21" fmla="*/ 303 h 303"/>
              </a:gdLst>
              <a:ahLst/>
              <a:cxnLst>
                <a:cxn ang="T12">
                  <a:pos x="T0" y="T1"/>
                </a:cxn>
                <a:cxn ang="T13">
                  <a:pos x="T2" y="T3"/>
                </a:cxn>
                <a:cxn ang="T14">
                  <a:pos x="T4" y="T5"/>
                </a:cxn>
                <a:cxn ang="T15">
                  <a:pos x="T6" y="T7"/>
                </a:cxn>
                <a:cxn ang="T16">
                  <a:pos x="T8" y="T9"/>
                </a:cxn>
                <a:cxn ang="T17">
                  <a:pos x="T10" y="T11"/>
                </a:cxn>
              </a:cxnLst>
              <a:rect l="T18" t="T19" r="T20" b="T21"/>
              <a:pathLst>
                <a:path w="729" h="303">
                  <a:moveTo>
                    <a:pt x="0" y="0"/>
                  </a:moveTo>
                  <a:cubicBezTo>
                    <a:pt x="104" y="62"/>
                    <a:pt x="208" y="124"/>
                    <a:pt x="285" y="165"/>
                  </a:cubicBezTo>
                  <a:cubicBezTo>
                    <a:pt x="362" y="206"/>
                    <a:pt x="405" y="222"/>
                    <a:pt x="462" y="243"/>
                  </a:cubicBezTo>
                  <a:cubicBezTo>
                    <a:pt x="519" y="264"/>
                    <a:pt x="590" y="282"/>
                    <a:pt x="627" y="291"/>
                  </a:cubicBezTo>
                  <a:cubicBezTo>
                    <a:pt x="664" y="300"/>
                    <a:pt x="667" y="298"/>
                    <a:pt x="684" y="300"/>
                  </a:cubicBezTo>
                  <a:cubicBezTo>
                    <a:pt x="701" y="302"/>
                    <a:pt x="722" y="303"/>
                    <a:pt x="729" y="303"/>
                  </a:cubicBezTo>
                </a:path>
              </a:pathLst>
            </a:custGeom>
            <a:noFill/>
            <a:ln w="1908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00" name="AutoShape 151"/>
            <p:cNvSpPr>
              <a:spLocks noChangeArrowheads="1"/>
            </p:cNvSpPr>
            <p:nvPr/>
          </p:nvSpPr>
          <p:spPr bwMode="auto">
            <a:xfrm flipV="1">
              <a:off x="2286" y="2785"/>
              <a:ext cx="450" cy="125"/>
            </a:xfrm>
            <a:custGeom>
              <a:avLst/>
              <a:gdLst>
                <a:gd name="T0" fmla="*/ 0 w 729"/>
                <a:gd name="T1" fmla="*/ 0 h 303"/>
                <a:gd name="T2" fmla="*/ 1 w 729"/>
                <a:gd name="T3" fmla="*/ 0 h 303"/>
                <a:gd name="T4" fmla="*/ 1 w 729"/>
                <a:gd name="T5" fmla="*/ 0 h 303"/>
                <a:gd name="T6" fmla="*/ 1 w 729"/>
                <a:gd name="T7" fmla="*/ 0 h 303"/>
                <a:gd name="T8" fmla="*/ 1 w 729"/>
                <a:gd name="T9" fmla="*/ 0 h 303"/>
                <a:gd name="T10" fmla="*/ 1 w 729"/>
                <a:gd name="T11" fmla="*/ 0 h 303"/>
                <a:gd name="T12" fmla="*/ 0 60000 65536"/>
                <a:gd name="T13" fmla="*/ 0 60000 65536"/>
                <a:gd name="T14" fmla="*/ 0 60000 65536"/>
                <a:gd name="T15" fmla="*/ 0 60000 65536"/>
                <a:gd name="T16" fmla="*/ 0 60000 65536"/>
                <a:gd name="T17" fmla="*/ 0 60000 65536"/>
                <a:gd name="T18" fmla="*/ 0 w 729"/>
                <a:gd name="T19" fmla="*/ 0 h 303"/>
                <a:gd name="T20" fmla="*/ 729 w 729"/>
                <a:gd name="T21" fmla="*/ 303 h 303"/>
              </a:gdLst>
              <a:ahLst/>
              <a:cxnLst>
                <a:cxn ang="T12">
                  <a:pos x="T0" y="T1"/>
                </a:cxn>
                <a:cxn ang="T13">
                  <a:pos x="T2" y="T3"/>
                </a:cxn>
                <a:cxn ang="T14">
                  <a:pos x="T4" y="T5"/>
                </a:cxn>
                <a:cxn ang="T15">
                  <a:pos x="T6" y="T7"/>
                </a:cxn>
                <a:cxn ang="T16">
                  <a:pos x="T8" y="T9"/>
                </a:cxn>
                <a:cxn ang="T17">
                  <a:pos x="T10" y="T11"/>
                </a:cxn>
              </a:cxnLst>
              <a:rect l="T18" t="T19" r="T20" b="T21"/>
              <a:pathLst>
                <a:path w="729" h="303">
                  <a:moveTo>
                    <a:pt x="0" y="0"/>
                  </a:moveTo>
                  <a:cubicBezTo>
                    <a:pt x="104" y="62"/>
                    <a:pt x="208" y="124"/>
                    <a:pt x="285" y="165"/>
                  </a:cubicBezTo>
                  <a:cubicBezTo>
                    <a:pt x="362" y="206"/>
                    <a:pt x="405" y="222"/>
                    <a:pt x="462" y="243"/>
                  </a:cubicBezTo>
                  <a:cubicBezTo>
                    <a:pt x="519" y="264"/>
                    <a:pt x="590" y="282"/>
                    <a:pt x="627" y="291"/>
                  </a:cubicBezTo>
                  <a:cubicBezTo>
                    <a:pt x="664" y="300"/>
                    <a:pt x="667" y="298"/>
                    <a:pt x="684" y="300"/>
                  </a:cubicBezTo>
                  <a:cubicBezTo>
                    <a:pt x="701" y="302"/>
                    <a:pt x="722" y="303"/>
                    <a:pt x="729" y="303"/>
                  </a:cubicBezTo>
                </a:path>
              </a:pathLst>
            </a:custGeom>
            <a:noFill/>
            <a:ln w="1908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0001" name="Line 152"/>
            <p:cNvSpPr>
              <a:spLocks noChangeShapeType="1"/>
            </p:cNvSpPr>
            <p:nvPr/>
          </p:nvSpPr>
          <p:spPr bwMode="auto">
            <a:xfrm>
              <a:off x="2291" y="2912"/>
              <a:ext cx="439" cy="1"/>
            </a:xfrm>
            <a:prstGeom prst="line">
              <a:avLst/>
            </a:prstGeom>
            <a:noFill/>
            <a:ln w="19080">
              <a:solidFill>
                <a:srgbClr val="FF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sp>
        <p:nvSpPr>
          <p:cNvPr id="73881" name="Text Box 153"/>
          <p:cNvSpPr txBox="1">
            <a:spLocks noChangeArrowheads="1"/>
          </p:cNvSpPr>
          <p:nvPr/>
        </p:nvSpPr>
        <p:spPr bwMode="auto">
          <a:xfrm>
            <a:off x="-238125" y="4157663"/>
            <a:ext cx="2411413"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0000"/>
              </a:buClr>
              <a:buSzPct val="100000"/>
              <a:buFont typeface="Arial" pitchFamily="34" charset="0"/>
              <a:buNone/>
            </a:pPr>
            <a:r>
              <a:rPr lang="en-GB" altLang="pt-BR" sz="2000">
                <a:solidFill>
                  <a:srgbClr val="000000"/>
                </a:solidFill>
                <a:latin typeface="Arial" pitchFamily="34" charset="0"/>
              </a:rPr>
              <a:t>b) Multimodo</a:t>
            </a:r>
          </a:p>
          <a:p>
            <a:pPr algn="ctr" defTabSz="449263" eaLnBrk="1" fontAlgn="base" hangingPunct="1">
              <a:spcBef>
                <a:spcPct val="0"/>
              </a:spcBef>
              <a:spcAft>
                <a:spcPct val="0"/>
              </a:spcAft>
              <a:buClr>
                <a:srgbClr val="000000"/>
              </a:buClr>
              <a:buSzPct val="100000"/>
              <a:buFont typeface="Arial" pitchFamily="34" charset="0"/>
              <a:buNone/>
            </a:pPr>
            <a:r>
              <a:rPr lang="en-GB" altLang="pt-BR" sz="2000">
                <a:solidFill>
                  <a:srgbClr val="000000"/>
                </a:solidFill>
                <a:latin typeface="Arial" pitchFamily="34" charset="0"/>
              </a:rPr>
              <a:t>         Índice gradual</a:t>
            </a:r>
          </a:p>
        </p:txBody>
      </p:sp>
    </p:spTree>
    <p:extLst>
      <p:ext uri="{BB962C8B-B14F-4D97-AF65-F5344CB8AC3E}">
        <p14:creationId xmlns:p14="http://schemas.microsoft.com/office/powerpoint/2010/main" val="21191955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fill="hold" nodeType="clickEffect">
                                  <p:stCondLst>
                                    <p:cond delay="0"/>
                                  </p:stCondLst>
                                  <p:childTnLst>
                                    <p:set>
                                      <p:cBhvr additive="repl">
                                        <p:cTn id="6" dur="1" fill="hold">
                                          <p:stCondLst>
                                            <p:cond delay="0"/>
                                          </p:stCondLst>
                                        </p:cTn>
                                        <p:tgtEl>
                                          <p:spTgt spid="73810"/>
                                        </p:tgtEl>
                                        <p:attrNameLst>
                                          <p:attrName>style.visibility</p:attrName>
                                        </p:attrNameLst>
                                      </p:cBhvr>
                                      <p:to>
                                        <p:strVal val="visible"/>
                                      </p:to>
                                    </p:set>
                                    <p:animEffect transition="in" filter="dissolve">
                                      <p:cBhvr additive="repl">
                                        <p:cTn id="7" dur="500"/>
                                        <p:tgtEl>
                                          <p:spTgt spid="7381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additive="repl">
                                        <p:cTn id="10" dur="1" fill="hold">
                                          <p:stCondLst>
                                            <p:cond delay="0"/>
                                          </p:stCondLst>
                                        </p:cTn>
                                        <p:tgtEl>
                                          <p:spTgt spid="18"/>
                                        </p:tgtEl>
                                        <p:attrNameLst>
                                          <p:attrName>style.visibility</p:attrName>
                                        </p:attrNameLst>
                                      </p:cBhvr>
                                      <p:to>
                                        <p:strVal val="visible"/>
                                      </p:to>
                                    </p:set>
                                    <p:animEffect transition="in" filter="wipe(left)">
                                      <p:cBhvr additive="repl">
                                        <p:cTn id="11" dur="500"/>
                                        <p:tgtEl>
                                          <p:spTgt spid="18"/>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additive="repl">
                                        <p:cTn id="14" dur="1" fill="hold">
                                          <p:stCondLst>
                                            <p:cond delay="0"/>
                                          </p:stCondLst>
                                        </p:cTn>
                                        <p:tgtEl>
                                          <p:spTgt spid="12"/>
                                        </p:tgtEl>
                                        <p:attrNameLst>
                                          <p:attrName>style.visibility</p:attrName>
                                        </p:attrNameLst>
                                      </p:cBhvr>
                                      <p:to>
                                        <p:strVal val="visible"/>
                                      </p:to>
                                    </p:set>
                                    <p:animEffect transition="in" filter="wipe(left)">
                                      <p:cBhvr additive="repl">
                                        <p:cTn id="15" dur="500"/>
                                        <p:tgtEl>
                                          <p:spTgt spid="12"/>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additive="repl">
                                        <p:cTn id="18" dur="1" fill="hold">
                                          <p:stCondLst>
                                            <p:cond delay="0"/>
                                          </p:stCondLst>
                                        </p:cTn>
                                        <p:tgtEl>
                                          <p:spTgt spid="13"/>
                                        </p:tgtEl>
                                        <p:attrNameLst>
                                          <p:attrName>style.visibility</p:attrName>
                                        </p:attrNameLst>
                                      </p:cBhvr>
                                      <p:to>
                                        <p:strVal val="visible"/>
                                      </p:to>
                                    </p:set>
                                    <p:animEffect transition="in" filter="wipe(left)">
                                      <p:cBhvr additive="repl">
                                        <p:cTn id="19" dur="500"/>
                                        <p:tgtEl>
                                          <p:spTgt spid="13"/>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additive="repl">
                                        <p:cTn id="22" dur="1" fill="hold">
                                          <p:stCondLst>
                                            <p:cond delay="0"/>
                                          </p:stCondLst>
                                        </p:cTn>
                                        <p:tgtEl>
                                          <p:spTgt spid="15"/>
                                        </p:tgtEl>
                                        <p:attrNameLst>
                                          <p:attrName>style.visibility</p:attrName>
                                        </p:attrNameLst>
                                      </p:cBhvr>
                                      <p:to>
                                        <p:strVal val="visible"/>
                                      </p:to>
                                    </p:set>
                                    <p:animEffect transition="in" filter="wipe(left)">
                                      <p:cBhvr additive="repl">
                                        <p:cTn id="23" dur="500"/>
                                        <p:tgtEl>
                                          <p:spTgt spid="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fill="hold" nodeType="clickEffect">
                                  <p:stCondLst>
                                    <p:cond delay="0"/>
                                  </p:stCondLst>
                                  <p:childTnLst>
                                    <p:set>
                                      <p:cBhvr additive="repl">
                                        <p:cTn id="27" dur="1" fill="hold">
                                          <p:stCondLst>
                                            <p:cond delay="0"/>
                                          </p:stCondLst>
                                        </p:cTn>
                                        <p:tgtEl>
                                          <p:spTgt spid="73881"/>
                                        </p:tgtEl>
                                        <p:attrNameLst>
                                          <p:attrName>style.visibility</p:attrName>
                                        </p:attrNameLst>
                                      </p:cBhvr>
                                      <p:to>
                                        <p:strVal val="visible"/>
                                      </p:to>
                                    </p:set>
                                    <p:animEffect transition="in" filter="dissolve">
                                      <p:cBhvr additive="repl">
                                        <p:cTn id="28" dur="500"/>
                                        <p:tgtEl>
                                          <p:spTgt spid="73881"/>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additive="repl">
                                        <p:cTn id="31" dur="1" fill="hold">
                                          <p:stCondLst>
                                            <p:cond delay="0"/>
                                          </p:stCondLst>
                                        </p:cTn>
                                        <p:tgtEl>
                                          <p:spTgt spid="1132"/>
                                        </p:tgtEl>
                                        <p:attrNameLst>
                                          <p:attrName>style.visibility</p:attrName>
                                        </p:attrNameLst>
                                      </p:cBhvr>
                                      <p:to>
                                        <p:strVal val="visible"/>
                                      </p:to>
                                    </p:set>
                                    <p:animEffect transition="in" filter="wipe(left)">
                                      <p:cBhvr additive="repl">
                                        <p:cTn id="32" dur="500"/>
                                        <p:tgtEl>
                                          <p:spTgt spid="1132"/>
                                        </p:tgtEl>
                                      </p:cBhvr>
                                    </p:animEffect>
                                  </p:childTnLst>
                                </p:cTn>
                              </p:par>
                            </p:childTnLst>
                          </p:cTn>
                        </p:par>
                        <p:par>
                          <p:cTn id="33" fill="hold" nodeType="afterGroup">
                            <p:stCondLst>
                              <p:cond delay="1000"/>
                            </p:stCondLst>
                            <p:childTnLst>
                              <p:par>
                                <p:cTn id="34" presetID="22" presetClass="entr" presetSubtype="8" fill="hold" nodeType="afterEffect">
                                  <p:stCondLst>
                                    <p:cond delay="0"/>
                                  </p:stCondLst>
                                  <p:childTnLst>
                                    <p:set>
                                      <p:cBhvr additive="repl">
                                        <p:cTn id="35" dur="1" fill="hold">
                                          <p:stCondLst>
                                            <p:cond delay="0"/>
                                          </p:stCondLst>
                                        </p:cTn>
                                        <p:tgtEl>
                                          <p:spTgt spid="1133"/>
                                        </p:tgtEl>
                                        <p:attrNameLst>
                                          <p:attrName>style.visibility</p:attrName>
                                        </p:attrNameLst>
                                      </p:cBhvr>
                                      <p:to>
                                        <p:strVal val="visible"/>
                                      </p:to>
                                    </p:set>
                                    <p:animEffect transition="in" filter="wipe(left)">
                                      <p:cBhvr additive="repl">
                                        <p:cTn id="36" dur="500"/>
                                        <p:tgtEl>
                                          <p:spTgt spid="1133"/>
                                        </p:tgtEl>
                                      </p:cBhvr>
                                    </p:animEffect>
                                  </p:childTnLst>
                                </p:cTn>
                              </p:par>
                            </p:childTnLst>
                          </p:cTn>
                        </p:par>
                        <p:par>
                          <p:cTn id="37" fill="hold" nodeType="afterGroup">
                            <p:stCondLst>
                              <p:cond delay="1500"/>
                            </p:stCondLst>
                            <p:childTnLst>
                              <p:par>
                                <p:cTn id="38" presetID="22" presetClass="entr" presetSubtype="8" fill="hold" nodeType="afterEffect">
                                  <p:stCondLst>
                                    <p:cond delay="0"/>
                                  </p:stCondLst>
                                  <p:childTnLst>
                                    <p:set>
                                      <p:cBhvr additive="repl">
                                        <p:cTn id="39" dur="1" fill="hold">
                                          <p:stCondLst>
                                            <p:cond delay="0"/>
                                          </p:stCondLst>
                                        </p:cTn>
                                        <p:tgtEl>
                                          <p:spTgt spid="24"/>
                                        </p:tgtEl>
                                        <p:attrNameLst>
                                          <p:attrName>style.visibility</p:attrName>
                                        </p:attrNameLst>
                                      </p:cBhvr>
                                      <p:to>
                                        <p:strVal val="visible"/>
                                      </p:to>
                                    </p:set>
                                    <p:animEffect transition="in" filter="wipe(left)">
                                      <p:cBhvr additive="repl">
                                        <p:cTn id="40" dur="500"/>
                                        <p:tgtEl>
                                          <p:spTgt spid="24"/>
                                        </p:tgtEl>
                                      </p:cBhvr>
                                    </p:animEffect>
                                  </p:childTnLst>
                                </p:cTn>
                              </p:par>
                            </p:childTnLst>
                          </p:cTn>
                        </p:par>
                        <p:par>
                          <p:cTn id="41" fill="hold" nodeType="afterGroup">
                            <p:stCondLst>
                              <p:cond delay="2000"/>
                            </p:stCondLst>
                            <p:childTnLst>
                              <p:par>
                                <p:cTn id="42" presetID="22" presetClass="entr" presetSubtype="8" fill="hold" nodeType="afterEffect">
                                  <p:stCondLst>
                                    <p:cond delay="0"/>
                                  </p:stCondLst>
                                  <p:childTnLst>
                                    <p:set>
                                      <p:cBhvr additive="repl">
                                        <p:cTn id="43" dur="1" fill="hold">
                                          <p:stCondLst>
                                            <p:cond delay="0"/>
                                          </p:stCondLst>
                                        </p:cTn>
                                        <p:tgtEl>
                                          <p:spTgt spid="25"/>
                                        </p:tgtEl>
                                        <p:attrNameLst>
                                          <p:attrName>style.visibility</p:attrName>
                                        </p:attrNameLst>
                                      </p:cBhvr>
                                      <p:to>
                                        <p:strVal val="visible"/>
                                      </p:to>
                                    </p:set>
                                    <p:animEffect transition="in" filter="wipe(left)">
                                      <p:cBhvr additive="repl">
                                        <p:cTn id="44" dur="500"/>
                                        <p:tgtEl>
                                          <p:spTgt spid="25"/>
                                        </p:tgtEl>
                                      </p:cBhvr>
                                    </p:animEffect>
                                  </p:childTnLst>
                                </p:cTn>
                              </p:par>
                            </p:childTnLst>
                          </p:cTn>
                        </p:par>
                        <p:par>
                          <p:cTn id="45" fill="hold" nodeType="afterGroup">
                            <p:stCondLst>
                              <p:cond delay="2500"/>
                            </p:stCondLst>
                            <p:childTnLst>
                              <p:par>
                                <p:cTn id="46" presetID="22" presetClass="entr" presetSubtype="8" fill="hold" nodeType="afterEffect">
                                  <p:stCondLst>
                                    <p:cond delay="0"/>
                                  </p:stCondLst>
                                  <p:childTnLst>
                                    <p:set>
                                      <p:cBhvr additive="repl">
                                        <p:cTn id="47" dur="1" fill="hold">
                                          <p:stCondLst>
                                            <p:cond delay="0"/>
                                          </p:stCondLst>
                                        </p:cTn>
                                        <p:tgtEl>
                                          <p:spTgt spid="26"/>
                                        </p:tgtEl>
                                        <p:attrNameLst>
                                          <p:attrName>style.visibility</p:attrName>
                                        </p:attrNameLst>
                                      </p:cBhvr>
                                      <p:to>
                                        <p:strVal val="visible"/>
                                      </p:to>
                                    </p:set>
                                    <p:animEffect transition="in" filter="wipe(left)">
                                      <p:cBhvr additive="repl">
                                        <p:cTn id="48" dur="500"/>
                                        <p:tgtEl>
                                          <p:spTgt spid="26"/>
                                        </p:tgtEl>
                                      </p:cBhvr>
                                    </p:animEffect>
                                  </p:childTnLst>
                                </p:cTn>
                              </p:par>
                            </p:childTnLst>
                          </p:cTn>
                        </p:par>
                        <p:par>
                          <p:cTn id="49" fill="hold" nodeType="afterGroup">
                            <p:stCondLst>
                              <p:cond delay="3000"/>
                            </p:stCondLst>
                            <p:childTnLst>
                              <p:par>
                                <p:cTn id="50" presetID="22" presetClass="entr" presetSubtype="8" fill="hold" nodeType="afterEffect">
                                  <p:stCondLst>
                                    <p:cond delay="0"/>
                                  </p:stCondLst>
                                  <p:childTnLst>
                                    <p:set>
                                      <p:cBhvr additive="repl">
                                        <p:cTn id="51" dur="1" fill="hold">
                                          <p:stCondLst>
                                            <p:cond delay="0"/>
                                          </p:stCondLst>
                                        </p:cTn>
                                        <p:tgtEl>
                                          <p:spTgt spid="27"/>
                                        </p:tgtEl>
                                        <p:attrNameLst>
                                          <p:attrName>style.visibility</p:attrName>
                                        </p:attrNameLst>
                                      </p:cBhvr>
                                      <p:to>
                                        <p:strVal val="visible"/>
                                      </p:to>
                                    </p:set>
                                    <p:animEffect transition="in" filter="wipe(left)">
                                      <p:cBhvr additive="repl">
                                        <p:cTn id="52" dur="500"/>
                                        <p:tgtEl>
                                          <p:spTgt spid="27"/>
                                        </p:tgtEl>
                                      </p:cBhvr>
                                    </p:animEffect>
                                  </p:childTnLst>
                                </p:cTn>
                              </p:par>
                            </p:childTnLst>
                          </p:cTn>
                        </p:par>
                        <p:par>
                          <p:cTn id="53" fill="hold" nodeType="afterGroup">
                            <p:stCondLst>
                              <p:cond delay="3500"/>
                            </p:stCondLst>
                            <p:childTnLst>
                              <p:par>
                                <p:cTn id="54" presetID="22" presetClass="entr" presetSubtype="8" fill="hold" nodeType="afterEffect">
                                  <p:stCondLst>
                                    <p:cond delay="0"/>
                                  </p:stCondLst>
                                  <p:childTnLst>
                                    <p:set>
                                      <p:cBhvr additive="repl">
                                        <p:cTn id="55" dur="1" fill="hold">
                                          <p:stCondLst>
                                            <p:cond delay="0"/>
                                          </p:stCondLst>
                                        </p:cTn>
                                        <p:tgtEl>
                                          <p:spTgt spid="28"/>
                                        </p:tgtEl>
                                        <p:attrNameLst>
                                          <p:attrName>style.visibility</p:attrName>
                                        </p:attrNameLst>
                                      </p:cBhvr>
                                      <p:to>
                                        <p:strVal val="visible"/>
                                      </p:to>
                                    </p:set>
                                    <p:animEffect transition="in" filter="wipe(left)">
                                      <p:cBhvr additive="repl">
                                        <p:cTn id="56" dur="500"/>
                                        <p:tgtEl>
                                          <p:spTgt spid="28"/>
                                        </p:tgtEl>
                                      </p:cBhvr>
                                    </p:animEffect>
                                  </p:childTnLst>
                                </p:cTn>
                              </p:par>
                            </p:childTnLst>
                          </p:cTn>
                        </p:par>
                        <p:par>
                          <p:cTn id="57" fill="hold" nodeType="afterGroup">
                            <p:stCondLst>
                              <p:cond delay="4000"/>
                            </p:stCondLst>
                            <p:childTnLst>
                              <p:par>
                                <p:cTn id="58" presetID="22" presetClass="entr" presetSubtype="8" fill="hold" nodeType="afterEffect">
                                  <p:stCondLst>
                                    <p:cond delay="0"/>
                                  </p:stCondLst>
                                  <p:childTnLst>
                                    <p:set>
                                      <p:cBhvr additive="repl">
                                        <p:cTn id="59" dur="1" fill="hold">
                                          <p:stCondLst>
                                            <p:cond delay="0"/>
                                          </p:stCondLst>
                                        </p:cTn>
                                        <p:tgtEl>
                                          <p:spTgt spid="29"/>
                                        </p:tgtEl>
                                        <p:attrNameLst>
                                          <p:attrName>style.visibility</p:attrName>
                                        </p:attrNameLst>
                                      </p:cBhvr>
                                      <p:to>
                                        <p:strVal val="visible"/>
                                      </p:to>
                                    </p:set>
                                    <p:animEffect transition="in" filter="wipe(left)">
                                      <p:cBhvr additive="repl">
                                        <p:cTn id="60" dur="500"/>
                                        <p:tgtEl>
                                          <p:spTgt spid="2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fill="hold" nodeType="clickEffect">
                                  <p:stCondLst>
                                    <p:cond delay="0"/>
                                  </p:stCondLst>
                                  <p:childTnLst>
                                    <p:set>
                                      <p:cBhvr additive="repl">
                                        <p:cTn id="64" dur="1" fill="hold">
                                          <p:stCondLst>
                                            <p:cond delay="0"/>
                                          </p:stCondLst>
                                        </p:cTn>
                                        <p:tgtEl>
                                          <p:spTgt spid="73811"/>
                                        </p:tgtEl>
                                        <p:attrNameLst>
                                          <p:attrName>style.visibility</p:attrName>
                                        </p:attrNameLst>
                                      </p:cBhvr>
                                      <p:to>
                                        <p:strVal val="visible"/>
                                      </p:to>
                                    </p:set>
                                    <p:animEffect transition="in" filter="dissolve">
                                      <p:cBhvr additive="repl">
                                        <p:cTn id="65" dur="500"/>
                                        <p:tgtEl>
                                          <p:spTgt spid="73811"/>
                                        </p:tgtEl>
                                      </p:cBhvr>
                                    </p:animEffect>
                                  </p:childTnLst>
                                </p:cTn>
                              </p:par>
                            </p:childTnLst>
                          </p:cTn>
                        </p:par>
                        <p:par>
                          <p:cTn id="66" fill="hold" nodeType="afterGroup">
                            <p:stCondLst>
                              <p:cond delay="500"/>
                            </p:stCondLst>
                            <p:childTnLst>
                              <p:par>
                                <p:cTn id="67" presetID="22" presetClass="entr" presetSubtype="8" fill="hold" nodeType="afterEffect">
                                  <p:stCondLst>
                                    <p:cond delay="0"/>
                                  </p:stCondLst>
                                  <p:childTnLst>
                                    <p:set>
                                      <p:cBhvr additive="repl">
                                        <p:cTn id="68" dur="1" fill="hold">
                                          <p:stCondLst>
                                            <p:cond delay="0"/>
                                          </p:stCondLst>
                                        </p:cTn>
                                        <p:tgtEl>
                                          <p:spTgt spid="4"/>
                                        </p:tgtEl>
                                        <p:attrNameLst>
                                          <p:attrName>style.visibility</p:attrName>
                                        </p:attrNameLst>
                                      </p:cBhvr>
                                      <p:to>
                                        <p:strVal val="visible"/>
                                      </p:to>
                                    </p:set>
                                    <p:animEffect transition="in" filter="wipe(left)">
                                      <p:cBhvr additive="repl">
                                        <p:cTn id="69" dur="500"/>
                                        <p:tgtEl>
                                          <p:spTgt spid="4"/>
                                        </p:tgtEl>
                                      </p:cBhvr>
                                    </p:animEffect>
                                  </p:childTnLst>
                                </p:cTn>
                              </p:par>
                            </p:childTnLst>
                          </p:cTn>
                        </p:par>
                        <p:par>
                          <p:cTn id="70" fill="hold" nodeType="afterGroup">
                            <p:stCondLst>
                              <p:cond delay="1000"/>
                            </p:stCondLst>
                            <p:childTnLst>
                              <p:par>
                                <p:cTn id="71" presetID="22" presetClass="entr" presetSubtype="8" fill="hold" nodeType="afterEffect">
                                  <p:stCondLst>
                                    <p:cond delay="0"/>
                                  </p:stCondLst>
                                  <p:childTnLst>
                                    <p:set>
                                      <p:cBhvr additive="repl">
                                        <p:cTn id="72" dur="1" fill="hold">
                                          <p:stCondLst>
                                            <p:cond delay="0"/>
                                          </p:stCondLst>
                                        </p:cTn>
                                        <p:tgtEl>
                                          <p:spTgt spid="3"/>
                                        </p:tgtEl>
                                        <p:attrNameLst>
                                          <p:attrName>style.visibility</p:attrName>
                                        </p:attrNameLst>
                                      </p:cBhvr>
                                      <p:to>
                                        <p:strVal val="visible"/>
                                      </p:to>
                                    </p:set>
                                    <p:animEffect transition="in" filter="wipe(left)">
                                      <p:cBhvr additive="repl">
                                        <p:cTn id="73" dur="500"/>
                                        <p:tgtEl>
                                          <p:spTgt spid="3"/>
                                        </p:tgtEl>
                                      </p:cBhvr>
                                    </p:animEffect>
                                  </p:childTnLst>
                                </p:cTn>
                              </p:par>
                            </p:childTnLst>
                          </p:cTn>
                        </p:par>
                        <p:par>
                          <p:cTn id="74" fill="hold" nodeType="afterGroup">
                            <p:stCondLst>
                              <p:cond delay="1500"/>
                            </p:stCondLst>
                            <p:childTnLst>
                              <p:par>
                                <p:cTn id="75" presetID="22" presetClass="entr" presetSubtype="8" fill="hold" nodeType="afterEffect">
                                  <p:stCondLst>
                                    <p:cond delay="0"/>
                                  </p:stCondLst>
                                  <p:childTnLst>
                                    <p:set>
                                      <p:cBhvr additive="repl">
                                        <p:cTn id="76" dur="1" fill="hold">
                                          <p:stCondLst>
                                            <p:cond delay="0"/>
                                          </p:stCondLst>
                                        </p:cTn>
                                        <p:tgtEl>
                                          <p:spTgt spid="2"/>
                                        </p:tgtEl>
                                        <p:attrNameLst>
                                          <p:attrName>style.visibility</p:attrName>
                                        </p:attrNameLst>
                                      </p:cBhvr>
                                      <p:to>
                                        <p:strVal val="visible"/>
                                      </p:to>
                                    </p:set>
                                    <p:animEffect transition="in" filter="wipe(left)">
                                      <p:cBhvr additive="repl">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3" name="Object 1"/>
          <p:cNvGraphicFramePr>
            <a:graphicFrameLocks noChangeAspect="1"/>
          </p:cNvGraphicFramePr>
          <p:nvPr/>
        </p:nvGraphicFramePr>
        <p:xfrm>
          <a:off x="914400" y="1614488"/>
          <a:ext cx="6427788" cy="5243512"/>
        </p:xfrm>
        <a:graphic>
          <a:graphicData uri="http://schemas.openxmlformats.org/presentationml/2006/ole">
            <mc:AlternateContent xmlns:mc="http://schemas.openxmlformats.org/markup-compatibility/2006">
              <mc:Choice xmlns:v="urn:schemas-microsoft-com:vml" Requires="v">
                <p:oleObj spid="_x0000_s2050" r:id="rId4" imgW="7233120" imgH="5233680" progId="">
                  <p:embed/>
                </p:oleObj>
              </mc:Choice>
              <mc:Fallback>
                <p:oleObj r:id="rId4" imgW="7233120" imgH="52336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14488"/>
                        <a:ext cx="6427788" cy="52435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4" name="Object 2"/>
          <p:cNvGraphicFramePr>
            <a:graphicFrameLocks noChangeAspect="1"/>
          </p:cNvGraphicFramePr>
          <p:nvPr/>
        </p:nvGraphicFramePr>
        <p:xfrm>
          <a:off x="914400" y="1614488"/>
          <a:ext cx="6427788" cy="5243512"/>
        </p:xfrm>
        <a:graphic>
          <a:graphicData uri="http://schemas.openxmlformats.org/presentationml/2006/ole">
            <mc:AlternateContent xmlns:mc="http://schemas.openxmlformats.org/markup-compatibility/2006">
              <mc:Choice xmlns:v="urn:schemas-microsoft-com:vml" Requires="v">
                <p:oleObj spid="_x0000_s2051" r:id="rId6" imgW="7233120" imgH="5233680" progId="">
                  <p:embed/>
                </p:oleObj>
              </mc:Choice>
              <mc:Fallback>
                <p:oleObj r:id="rId6" imgW="7233120" imgH="52336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1614488"/>
                        <a:ext cx="6427788" cy="52435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4" name="Text Box 3"/>
          <p:cNvSpPr txBox="1">
            <a:spLocks noChangeArrowheads="1"/>
          </p:cNvSpPr>
          <p:nvPr/>
        </p:nvSpPr>
        <p:spPr bwMode="auto">
          <a:xfrm>
            <a:off x="6064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160" tIns="46080" rIns="92160" bIns="4608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C00000"/>
              </a:buClr>
              <a:buSzPct val="100000"/>
              <a:buFont typeface="Georgia" pitchFamily="18" charset="0"/>
              <a:buNone/>
            </a:pPr>
            <a:r>
              <a:rPr lang="en-GB" sz="4000">
                <a:solidFill>
                  <a:srgbClr val="009973"/>
                </a:solidFill>
                <a:latin typeface="Georgia" pitchFamily="18" charset="0"/>
              </a:rPr>
              <a:t>Parâmetros  Típicos da Fibra </a:t>
            </a:r>
          </a:p>
        </p:txBody>
      </p:sp>
      <p:sp>
        <p:nvSpPr>
          <p:cNvPr id="40965" name="Text Box 5"/>
          <p:cNvSpPr txBox="1">
            <a:spLocks noChangeArrowheads="1"/>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20" tIns="46800" rIns="4572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7B9899"/>
              </a:buClr>
              <a:buSzPct val="100000"/>
              <a:buFont typeface="Times New Roman" pitchFamily="18" charset="0"/>
              <a:buNone/>
            </a:pPr>
            <a:endParaRPr lang="pt-BR" sz="1600">
              <a:solidFill>
                <a:srgbClr val="7B9899"/>
              </a:solidFill>
            </a:endParaRPr>
          </a:p>
        </p:txBody>
      </p:sp>
      <p:graphicFrame>
        <p:nvGraphicFramePr>
          <p:cNvPr id="74758" name="Object 6"/>
          <p:cNvGraphicFramePr>
            <a:graphicFrameLocks noChangeAspect="1"/>
          </p:cNvGraphicFramePr>
          <p:nvPr/>
        </p:nvGraphicFramePr>
        <p:xfrm>
          <a:off x="914400" y="1654175"/>
          <a:ext cx="6380163" cy="5203825"/>
        </p:xfrm>
        <a:graphic>
          <a:graphicData uri="http://schemas.openxmlformats.org/presentationml/2006/ole">
            <mc:AlternateContent xmlns:mc="http://schemas.openxmlformats.org/markup-compatibility/2006">
              <mc:Choice xmlns:v="urn:schemas-microsoft-com:vml" Requires="v">
                <p:oleObj spid="_x0000_s2052" r:id="rId8" imgW="7233120" imgH="5233680" progId="">
                  <p:embed/>
                </p:oleObj>
              </mc:Choice>
              <mc:Fallback>
                <p:oleObj r:id="rId8" imgW="7233120" imgH="523368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1654175"/>
                        <a:ext cx="6380163" cy="5203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9" name="Object 7"/>
          <p:cNvGraphicFramePr>
            <a:graphicFrameLocks noChangeAspect="1"/>
          </p:cNvGraphicFramePr>
          <p:nvPr/>
        </p:nvGraphicFramePr>
        <p:xfrm>
          <a:off x="914400" y="1614488"/>
          <a:ext cx="6427788" cy="5243512"/>
        </p:xfrm>
        <a:graphic>
          <a:graphicData uri="http://schemas.openxmlformats.org/presentationml/2006/ole">
            <mc:AlternateContent xmlns:mc="http://schemas.openxmlformats.org/markup-compatibility/2006">
              <mc:Choice xmlns:v="urn:schemas-microsoft-com:vml" Requires="v">
                <p:oleObj spid="_x0000_s2053" r:id="rId10" imgW="7233120" imgH="5233680" progId="">
                  <p:embed/>
                </p:oleObj>
              </mc:Choice>
              <mc:Fallback>
                <p:oleObj r:id="rId10" imgW="7233120" imgH="523368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1614488"/>
                        <a:ext cx="6427788" cy="52435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336684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afterEffect">
                                  <p:stCondLst>
                                    <p:cond delay="0"/>
                                  </p:stCondLst>
                                  <p:childTnLst>
                                    <p:set>
                                      <p:cBhvr additive="repl">
                                        <p:cTn id="6" dur="1" fill="hold">
                                          <p:stCondLst>
                                            <p:cond delay="0"/>
                                          </p:stCondLst>
                                        </p:cTn>
                                        <p:tgtEl>
                                          <p:spTgt spid="747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747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747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74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2355850" y="1997075"/>
            <a:ext cx="3887788" cy="1258888"/>
            <a:chOff x="1484" y="1258"/>
            <a:chExt cx="2449" cy="793"/>
          </a:xfrm>
        </p:grpSpPr>
        <p:sp>
          <p:nvSpPr>
            <p:cNvPr id="42006" name="Rectangle 2"/>
            <p:cNvSpPr>
              <a:spLocks noChangeArrowheads="1"/>
            </p:cNvSpPr>
            <p:nvPr/>
          </p:nvSpPr>
          <p:spPr bwMode="auto">
            <a:xfrm>
              <a:off x="1484" y="1529"/>
              <a:ext cx="6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2000">
                  <a:solidFill>
                    <a:srgbClr val="000000"/>
                  </a:solidFill>
                  <a:latin typeface="Arial" pitchFamily="34" charset="0"/>
                </a:rPr>
                <a:t>125 </a:t>
              </a:r>
              <a:r>
                <a:rPr lang="en-GB" altLang="pt-BR" sz="2000">
                  <a:solidFill>
                    <a:srgbClr val="000000"/>
                  </a:solidFill>
                  <a:latin typeface="Symbol" pitchFamily="18" charset="2"/>
                </a:rPr>
                <a:t></a:t>
              </a:r>
              <a:r>
                <a:rPr lang="en-GB" altLang="pt-BR" sz="2000">
                  <a:solidFill>
                    <a:srgbClr val="000000"/>
                  </a:solidFill>
                  <a:latin typeface="Arial" pitchFamily="34" charset="0"/>
                </a:rPr>
                <a:t>m</a:t>
              </a:r>
            </a:p>
          </p:txBody>
        </p:sp>
        <p:sp>
          <p:nvSpPr>
            <p:cNvPr id="42007" name="Oval 3"/>
            <p:cNvSpPr>
              <a:spLocks noChangeArrowheads="1"/>
            </p:cNvSpPr>
            <p:nvPr/>
          </p:nvSpPr>
          <p:spPr bwMode="auto">
            <a:xfrm>
              <a:off x="3164" y="1261"/>
              <a:ext cx="770" cy="791"/>
            </a:xfrm>
            <a:prstGeom prst="ellipse">
              <a:avLst/>
            </a:prstGeom>
            <a:solidFill>
              <a:srgbClr val="CCB400"/>
            </a:solidFill>
            <a:ln w="1260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2008" name="Oval 4"/>
            <p:cNvSpPr>
              <a:spLocks noChangeArrowheads="1"/>
            </p:cNvSpPr>
            <p:nvPr/>
          </p:nvSpPr>
          <p:spPr bwMode="auto">
            <a:xfrm>
              <a:off x="3420" y="1529"/>
              <a:ext cx="257" cy="230"/>
            </a:xfrm>
            <a:prstGeom prst="ellipse">
              <a:avLst/>
            </a:prstGeom>
            <a:solidFill>
              <a:srgbClr val="00A3D6"/>
            </a:solidFill>
            <a:ln w="1260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2009" name="Line 5"/>
            <p:cNvSpPr>
              <a:spLocks noChangeShapeType="1"/>
            </p:cNvSpPr>
            <p:nvPr/>
          </p:nvSpPr>
          <p:spPr bwMode="auto">
            <a:xfrm flipH="1">
              <a:off x="2354" y="1529"/>
              <a:ext cx="118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2010" name="Line 6"/>
            <p:cNvSpPr>
              <a:spLocks noChangeShapeType="1"/>
            </p:cNvSpPr>
            <p:nvPr/>
          </p:nvSpPr>
          <p:spPr bwMode="auto">
            <a:xfrm flipH="1">
              <a:off x="2354" y="1759"/>
              <a:ext cx="118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2011" name="Rectangle 7"/>
            <p:cNvSpPr>
              <a:spLocks noChangeArrowheads="1"/>
            </p:cNvSpPr>
            <p:nvPr/>
          </p:nvSpPr>
          <p:spPr bwMode="auto">
            <a:xfrm>
              <a:off x="2223" y="1759"/>
              <a:ext cx="6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2000">
                  <a:solidFill>
                    <a:srgbClr val="000000"/>
                  </a:solidFill>
                  <a:latin typeface="Arial" pitchFamily="34" charset="0"/>
                </a:rPr>
                <a:t>Núcleo</a:t>
              </a:r>
            </a:p>
          </p:txBody>
        </p:sp>
        <p:sp>
          <p:nvSpPr>
            <p:cNvPr id="42012" name="Line 8"/>
            <p:cNvSpPr>
              <a:spLocks noChangeShapeType="1"/>
            </p:cNvSpPr>
            <p:nvPr/>
          </p:nvSpPr>
          <p:spPr bwMode="auto">
            <a:xfrm flipV="1">
              <a:off x="2137" y="1257"/>
              <a:ext cx="1" cy="733"/>
            </a:xfrm>
            <a:prstGeom prst="line">
              <a:avLst/>
            </a:prstGeom>
            <a:noFill/>
            <a:ln w="12600">
              <a:solidFill>
                <a:srgbClr val="0000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2013" name="Rectangle 9"/>
            <p:cNvSpPr>
              <a:spLocks noChangeArrowheads="1"/>
            </p:cNvSpPr>
            <p:nvPr/>
          </p:nvSpPr>
          <p:spPr bwMode="auto">
            <a:xfrm>
              <a:off x="2201" y="1529"/>
              <a:ext cx="9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2000">
                  <a:solidFill>
                    <a:srgbClr val="000000"/>
                  </a:solidFill>
                  <a:latin typeface="Arial" pitchFamily="34" charset="0"/>
                </a:rPr>
                <a:t>50 / 62.5</a:t>
              </a:r>
              <a:r>
                <a:rPr lang="en-GB" altLang="pt-BR" sz="2000">
                  <a:solidFill>
                    <a:srgbClr val="000000"/>
                  </a:solidFill>
                  <a:latin typeface="Symbol" pitchFamily="18" charset="2"/>
                </a:rPr>
                <a:t></a:t>
              </a:r>
              <a:r>
                <a:rPr lang="en-GB" altLang="pt-BR" sz="2000">
                  <a:solidFill>
                    <a:srgbClr val="000000"/>
                  </a:solidFill>
                  <a:latin typeface="Arial" pitchFamily="34" charset="0"/>
                </a:rPr>
                <a:t>m</a:t>
              </a:r>
            </a:p>
          </p:txBody>
        </p:sp>
      </p:grpSp>
      <p:grpSp>
        <p:nvGrpSpPr>
          <p:cNvPr id="41987" name="Group 10"/>
          <p:cNvGrpSpPr>
            <a:grpSpLocks/>
          </p:cNvGrpSpPr>
          <p:nvPr/>
        </p:nvGrpSpPr>
        <p:grpSpPr bwMode="auto">
          <a:xfrm>
            <a:off x="2428875" y="4857750"/>
            <a:ext cx="5802313" cy="942975"/>
            <a:chOff x="1530" y="3060"/>
            <a:chExt cx="3655" cy="594"/>
          </a:xfrm>
        </p:grpSpPr>
        <p:sp>
          <p:nvSpPr>
            <p:cNvPr id="42000" name="Oval 11"/>
            <p:cNvSpPr>
              <a:spLocks noChangeArrowheads="1"/>
            </p:cNvSpPr>
            <p:nvPr/>
          </p:nvSpPr>
          <p:spPr bwMode="auto">
            <a:xfrm>
              <a:off x="3255" y="3060"/>
              <a:ext cx="605" cy="595"/>
            </a:xfrm>
            <a:prstGeom prst="ellipse">
              <a:avLst/>
            </a:prstGeom>
            <a:solidFill>
              <a:srgbClr val="CC6600"/>
            </a:solidFill>
            <a:ln w="1260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2001" name="Line 12"/>
            <p:cNvSpPr>
              <a:spLocks noChangeShapeType="1"/>
            </p:cNvSpPr>
            <p:nvPr/>
          </p:nvSpPr>
          <p:spPr bwMode="auto">
            <a:xfrm flipH="1">
              <a:off x="2908" y="3647"/>
              <a:ext cx="666"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2002" name="Rectangle 13"/>
            <p:cNvSpPr>
              <a:spLocks noChangeArrowheads="1"/>
            </p:cNvSpPr>
            <p:nvPr/>
          </p:nvSpPr>
          <p:spPr bwMode="auto">
            <a:xfrm>
              <a:off x="4107" y="3255"/>
              <a:ext cx="10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2000">
                  <a:solidFill>
                    <a:srgbClr val="000000"/>
                  </a:solidFill>
                  <a:latin typeface="Arial" pitchFamily="34" charset="0"/>
                </a:rPr>
                <a:t>Fio de cabelo</a:t>
              </a:r>
            </a:p>
          </p:txBody>
        </p:sp>
        <p:sp>
          <p:nvSpPr>
            <p:cNvPr id="42003" name="Line 14"/>
            <p:cNvSpPr>
              <a:spLocks noChangeShapeType="1"/>
            </p:cNvSpPr>
            <p:nvPr/>
          </p:nvSpPr>
          <p:spPr bwMode="auto">
            <a:xfrm flipV="1">
              <a:off x="2149" y="3095"/>
              <a:ext cx="1" cy="561"/>
            </a:xfrm>
            <a:prstGeom prst="line">
              <a:avLst/>
            </a:prstGeom>
            <a:noFill/>
            <a:ln w="12600">
              <a:solidFill>
                <a:srgbClr val="0000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2004" name="Rectangle 15"/>
            <p:cNvSpPr>
              <a:spLocks noChangeArrowheads="1"/>
            </p:cNvSpPr>
            <p:nvPr/>
          </p:nvSpPr>
          <p:spPr bwMode="auto">
            <a:xfrm>
              <a:off x="1530" y="3251"/>
              <a:ext cx="5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2000">
                  <a:solidFill>
                    <a:srgbClr val="000000"/>
                  </a:solidFill>
                  <a:latin typeface="Arial" pitchFamily="34" charset="0"/>
                </a:rPr>
                <a:t>75 </a:t>
              </a:r>
              <a:r>
                <a:rPr lang="en-GB" altLang="pt-BR" sz="2000">
                  <a:solidFill>
                    <a:srgbClr val="000000"/>
                  </a:solidFill>
                  <a:latin typeface="Symbol" pitchFamily="18" charset="2"/>
                </a:rPr>
                <a:t></a:t>
              </a:r>
              <a:r>
                <a:rPr lang="en-GB" altLang="pt-BR" sz="2000">
                  <a:solidFill>
                    <a:srgbClr val="000000"/>
                  </a:solidFill>
                  <a:latin typeface="Arial" pitchFamily="34" charset="0"/>
                </a:rPr>
                <a:t>m</a:t>
              </a:r>
            </a:p>
          </p:txBody>
        </p:sp>
        <p:sp>
          <p:nvSpPr>
            <p:cNvPr id="42005" name="Line 16"/>
            <p:cNvSpPr>
              <a:spLocks noChangeShapeType="1"/>
            </p:cNvSpPr>
            <p:nvPr/>
          </p:nvSpPr>
          <p:spPr bwMode="auto">
            <a:xfrm flipH="1">
              <a:off x="2916" y="3060"/>
              <a:ext cx="63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nvGrpSpPr>
          <p:cNvPr id="41988" name="Group 17"/>
          <p:cNvGrpSpPr>
            <a:grpSpLocks/>
          </p:cNvGrpSpPr>
          <p:nvPr/>
        </p:nvGrpSpPr>
        <p:grpSpPr bwMode="auto">
          <a:xfrm>
            <a:off x="2355850" y="3429000"/>
            <a:ext cx="3908425" cy="1271588"/>
            <a:chOff x="1484" y="2160"/>
            <a:chExt cx="2462" cy="801"/>
          </a:xfrm>
        </p:grpSpPr>
        <p:sp>
          <p:nvSpPr>
            <p:cNvPr id="41991" name="Rectangle 18"/>
            <p:cNvSpPr>
              <a:spLocks noChangeArrowheads="1"/>
            </p:cNvSpPr>
            <p:nvPr/>
          </p:nvSpPr>
          <p:spPr bwMode="auto">
            <a:xfrm>
              <a:off x="1484" y="2484"/>
              <a:ext cx="6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2000">
                  <a:solidFill>
                    <a:srgbClr val="000000"/>
                  </a:solidFill>
                  <a:latin typeface="Arial" pitchFamily="34" charset="0"/>
                </a:rPr>
                <a:t>125 </a:t>
              </a:r>
              <a:r>
                <a:rPr lang="en-GB" altLang="pt-BR" sz="2000">
                  <a:solidFill>
                    <a:srgbClr val="000000"/>
                  </a:solidFill>
                  <a:latin typeface="Symbol" pitchFamily="18" charset="2"/>
                </a:rPr>
                <a:t></a:t>
              </a:r>
              <a:r>
                <a:rPr lang="en-GB" altLang="pt-BR" sz="2000">
                  <a:solidFill>
                    <a:srgbClr val="000000"/>
                  </a:solidFill>
                  <a:latin typeface="Arial" pitchFamily="34" charset="0"/>
                </a:rPr>
                <a:t>m</a:t>
              </a:r>
            </a:p>
          </p:txBody>
        </p:sp>
        <p:sp>
          <p:nvSpPr>
            <p:cNvPr id="41992" name="Oval 19"/>
            <p:cNvSpPr>
              <a:spLocks noChangeArrowheads="1"/>
            </p:cNvSpPr>
            <p:nvPr/>
          </p:nvSpPr>
          <p:spPr bwMode="auto">
            <a:xfrm>
              <a:off x="3156" y="2160"/>
              <a:ext cx="790" cy="801"/>
            </a:xfrm>
            <a:prstGeom prst="ellipse">
              <a:avLst/>
            </a:prstGeom>
            <a:solidFill>
              <a:srgbClr val="CCB400"/>
            </a:solidFill>
            <a:ln w="1260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1993" name="Oval 20"/>
            <p:cNvSpPr>
              <a:spLocks noChangeArrowheads="1"/>
            </p:cNvSpPr>
            <p:nvPr/>
          </p:nvSpPr>
          <p:spPr bwMode="auto">
            <a:xfrm>
              <a:off x="3511" y="2522"/>
              <a:ext cx="73" cy="77"/>
            </a:xfrm>
            <a:prstGeom prst="ellipse">
              <a:avLst/>
            </a:prstGeom>
            <a:solidFill>
              <a:srgbClr val="00A3D6"/>
            </a:solidFill>
            <a:ln w="1260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1994" name="Line 21"/>
            <p:cNvSpPr>
              <a:spLocks noChangeShapeType="1"/>
            </p:cNvSpPr>
            <p:nvPr/>
          </p:nvSpPr>
          <p:spPr bwMode="auto">
            <a:xfrm flipH="1">
              <a:off x="2742" y="2484"/>
              <a:ext cx="808"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1995" name="Line 22"/>
            <p:cNvSpPr>
              <a:spLocks noChangeShapeType="1"/>
            </p:cNvSpPr>
            <p:nvPr/>
          </p:nvSpPr>
          <p:spPr bwMode="auto">
            <a:xfrm>
              <a:off x="3547" y="2599"/>
              <a:ext cx="1"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1996" name="Line 23"/>
            <p:cNvSpPr>
              <a:spLocks noChangeShapeType="1"/>
            </p:cNvSpPr>
            <p:nvPr/>
          </p:nvSpPr>
          <p:spPr bwMode="auto">
            <a:xfrm flipH="1">
              <a:off x="2742" y="2636"/>
              <a:ext cx="808"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1997" name="Rectangle 24"/>
            <p:cNvSpPr>
              <a:spLocks noChangeArrowheads="1"/>
            </p:cNvSpPr>
            <p:nvPr/>
          </p:nvSpPr>
          <p:spPr bwMode="auto">
            <a:xfrm>
              <a:off x="2182" y="2385"/>
              <a:ext cx="6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160" tIns="46080" rIns="92160" bIns="460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BR" altLang="pt-BR" sz="2000">
                <a:solidFill>
                  <a:srgbClr val="000000"/>
                </a:solidFill>
                <a:latin typeface="Arial" pitchFamily="34" charset="0"/>
              </a:endParaRPr>
            </a:p>
          </p:txBody>
        </p:sp>
        <p:sp>
          <p:nvSpPr>
            <p:cNvPr id="41998" name="Line 25"/>
            <p:cNvSpPr>
              <a:spLocks noChangeShapeType="1"/>
            </p:cNvSpPr>
            <p:nvPr/>
          </p:nvSpPr>
          <p:spPr bwMode="auto">
            <a:xfrm flipV="1">
              <a:off x="2117" y="2288"/>
              <a:ext cx="1" cy="619"/>
            </a:xfrm>
            <a:prstGeom prst="line">
              <a:avLst/>
            </a:prstGeom>
            <a:noFill/>
            <a:ln w="12600">
              <a:solidFill>
                <a:srgbClr val="0000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1999" name="Rectangle 26"/>
            <p:cNvSpPr>
              <a:spLocks noChangeArrowheads="1"/>
            </p:cNvSpPr>
            <p:nvPr/>
          </p:nvSpPr>
          <p:spPr bwMode="auto">
            <a:xfrm>
              <a:off x="2193" y="2386"/>
              <a:ext cx="642"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160" tIns="46080" rIns="92160" bIns="460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2000">
                  <a:solidFill>
                    <a:srgbClr val="000000"/>
                  </a:solidFill>
                  <a:latin typeface="Arial" pitchFamily="34" charset="0"/>
                </a:rPr>
                <a:t>8</a:t>
              </a:r>
              <a:r>
                <a:rPr lang="en-GB" altLang="pt-BR" sz="2000">
                  <a:solidFill>
                    <a:srgbClr val="000000"/>
                  </a:solidFill>
                  <a:latin typeface="Symbol" pitchFamily="18" charset="2"/>
                </a:rPr>
                <a:t></a:t>
              </a:r>
              <a:r>
                <a:rPr lang="en-GB" altLang="pt-BR" sz="2000">
                  <a:solidFill>
                    <a:srgbClr val="000000"/>
                  </a:solidFill>
                  <a:latin typeface="Arial" pitchFamily="34" charset="0"/>
                </a:rPr>
                <a:t>m</a:t>
              </a:r>
            </a:p>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2000">
                  <a:solidFill>
                    <a:srgbClr val="000000"/>
                  </a:solidFill>
                  <a:latin typeface="Arial" pitchFamily="34" charset="0"/>
                </a:rPr>
                <a:t>núcleo</a:t>
              </a:r>
            </a:p>
          </p:txBody>
        </p:sp>
      </p:grpSp>
      <p:sp>
        <p:nvSpPr>
          <p:cNvPr id="41989" name="Text Box 27"/>
          <p:cNvSpPr txBox="1">
            <a:spLocks noChangeArrowheads="1"/>
          </p:cNvSpPr>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2060"/>
              </a:buClr>
              <a:buSzPct val="100000"/>
              <a:buFont typeface="Arial" pitchFamily="34" charset="0"/>
              <a:buNone/>
            </a:pPr>
            <a:r>
              <a:rPr lang="en-GB" altLang="pt-BR" sz="2800" b="1">
                <a:solidFill>
                  <a:srgbClr val="002060"/>
                </a:solidFill>
                <a:latin typeface="Arial" pitchFamily="34" charset="0"/>
              </a:rPr>
              <a:t>Diâmetro das Fibras</a:t>
            </a:r>
          </a:p>
        </p:txBody>
      </p:sp>
      <p:sp>
        <p:nvSpPr>
          <p:cNvPr id="41990" name="Text Box 29"/>
          <p:cNvSpPr txBox="1">
            <a:spLocks noChangeArrowheads="1"/>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20" tIns="46800" rIns="4572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7B9899"/>
              </a:buClr>
              <a:buSzPct val="100000"/>
              <a:buFont typeface="Times New Roman" pitchFamily="18" charset="0"/>
              <a:buNone/>
            </a:pPr>
            <a:endParaRPr lang="en-GB" altLang="pt-BR" sz="1600">
              <a:solidFill>
                <a:srgbClr val="7B9899"/>
              </a:solidFill>
            </a:endParaRPr>
          </a:p>
        </p:txBody>
      </p:sp>
    </p:spTree>
    <p:extLst>
      <p:ext uri="{BB962C8B-B14F-4D97-AF65-F5344CB8AC3E}">
        <p14:creationId xmlns:p14="http://schemas.microsoft.com/office/powerpoint/2010/main" val="10181793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fill="hold" nodeType="after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dissolve">
                                      <p:cBhvr additive="repl">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571500" y="357188"/>
            <a:ext cx="77724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C00000"/>
              </a:buClr>
              <a:buSzPct val="100000"/>
              <a:buFont typeface="Georgia" pitchFamily="18" charset="0"/>
              <a:buNone/>
            </a:pPr>
            <a:r>
              <a:rPr lang="en-GB" altLang="pt-BR" sz="4000">
                <a:solidFill>
                  <a:srgbClr val="C00000"/>
                </a:solidFill>
                <a:latin typeface="Georgia" pitchFamily="18" charset="0"/>
              </a:rPr>
              <a:t>Sistema de comunicação óptica</a:t>
            </a:r>
          </a:p>
        </p:txBody>
      </p:sp>
      <p:sp>
        <p:nvSpPr>
          <p:cNvPr id="43011" name="Text Box 3"/>
          <p:cNvSpPr txBox="1">
            <a:spLocks noChangeArrowheads="1"/>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20" tIns="46800" rIns="4572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7B9899"/>
              </a:buClr>
              <a:buSzPct val="100000"/>
              <a:buFont typeface="Times New Roman" pitchFamily="18" charset="0"/>
              <a:buNone/>
            </a:pPr>
            <a:endParaRPr lang="en-GB" altLang="pt-BR" sz="1600">
              <a:solidFill>
                <a:srgbClr val="7B9899"/>
              </a:solidFill>
            </a:endParaRPr>
          </a:p>
        </p:txBody>
      </p:sp>
      <p:sp>
        <p:nvSpPr>
          <p:cNvPr id="78852" name="Text Box 4"/>
          <p:cNvSpPr txBox="1">
            <a:spLocks noChangeArrowheads="1"/>
          </p:cNvSpPr>
          <p:nvPr/>
        </p:nvSpPr>
        <p:spPr bwMode="auto">
          <a:xfrm>
            <a:off x="1571625" y="1836738"/>
            <a:ext cx="541020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marL="471488" indent="-471488" eaLnBrk="0" hangingPunct="0">
              <a:tabLst>
                <a:tab pos="471488" algn="l"/>
                <a:tab pos="919163" algn="l"/>
                <a:tab pos="1368425" algn="l"/>
                <a:tab pos="1817688" algn="l"/>
                <a:tab pos="2266950" algn="l"/>
                <a:tab pos="2716213" algn="l"/>
                <a:tab pos="3165475" algn="l"/>
                <a:tab pos="3614738" algn="l"/>
                <a:tab pos="4064000" algn="l"/>
                <a:tab pos="4513263" algn="l"/>
                <a:tab pos="4962525" algn="l"/>
                <a:tab pos="5411788" algn="l"/>
                <a:tab pos="5861050" algn="l"/>
                <a:tab pos="6310313" algn="l"/>
                <a:tab pos="6759575" algn="l"/>
                <a:tab pos="7208838" algn="l"/>
                <a:tab pos="7658100" algn="l"/>
                <a:tab pos="8107363" algn="l"/>
                <a:tab pos="8556625" algn="l"/>
                <a:tab pos="9005888" algn="l"/>
                <a:tab pos="945515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471488" algn="l"/>
                <a:tab pos="919163" algn="l"/>
                <a:tab pos="1368425" algn="l"/>
                <a:tab pos="1817688" algn="l"/>
                <a:tab pos="2266950" algn="l"/>
                <a:tab pos="2716213" algn="l"/>
                <a:tab pos="3165475" algn="l"/>
                <a:tab pos="3614738" algn="l"/>
                <a:tab pos="4064000" algn="l"/>
                <a:tab pos="4513263" algn="l"/>
                <a:tab pos="4962525" algn="l"/>
                <a:tab pos="5411788" algn="l"/>
                <a:tab pos="5861050" algn="l"/>
                <a:tab pos="6310313" algn="l"/>
                <a:tab pos="6759575" algn="l"/>
                <a:tab pos="7208838" algn="l"/>
                <a:tab pos="7658100" algn="l"/>
                <a:tab pos="8107363" algn="l"/>
                <a:tab pos="8556625" algn="l"/>
                <a:tab pos="9005888" algn="l"/>
                <a:tab pos="945515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471488" algn="l"/>
                <a:tab pos="919163" algn="l"/>
                <a:tab pos="1368425" algn="l"/>
                <a:tab pos="1817688" algn="l"/>
                <a:tab pos="2266950" algn="l"/>
                <a:tab pos="2716213" algn="l"/>
                <a:tab pos="3165475" algn="l"/>
                <a:tab pos="3614738" algn="l"/>
                <a:tab pos="4064000" algn="l"/>
                <a:tab pos="4513263" algn="l"/>
                <a:tab pos="4962525" algn="l"/>
                <a:tab pos="5411788" algn="l"/>
                <a:tab pos="5861050" algn="l"/>
                <a:tab pos="6310313" algn="l"/>
                <a:tab pos="6759575" algn="l"/>
                <a:tab pos="7208838" algn="l"/>
                <a:tab pos="7658100" algn="l"/>
                <a:tab pos="8107363" algn="l"/>
                <a:tab pos="8556625" algn="l"/>
                <a:tab pos="9005888" algn="l"/>
                <a:tab pos="945515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471488" algn="l"/>
                <a:tab pos="919163" algn="l"/>
                <a:tab pos="1368425" algn="l"/>
                <a:tab pos="1817688" algn="l"/>
                <a:tab pos="2266950" algn="l"/>
                <a:tab pos="2716213" algn="l"/>
                <a:tab pos="3165475" algn="l"/>
                <a:tab pos="3614738" algn="l"/>
                <a:tab pos="4064000" algn="l"/>
                <a:tab pos="4513263" algn="l"/>
                <a:tab pos="4962525" algn="l"/>
                <a:tab pos="5411788" algn="l"/>
                <a:tab pos="5861050" algn="l"/>
                <a:tab pos="6310313" algn="l"/>
                <a:tab pos="6759575" algn="l"/>
                <a:tab pos="7208838" algn="l"/>
                <a:tab pos="7658100" algn="l"/>
                <a:tab pos="8107363" algn="l"/>
                <a:tab pos="8556625" algn="l"/>
                <a:tab pos="9005888" algn="l"/>
                <a:tab pos="945515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471488" algn="l"/>
                <a:tab pos="919163" algn="l"/>
                <a:tab pos="1368425" algn="l"/>
                <a:tab pos="1817688" algn="l"/>
                <a:tab pos="2266950" algn="l"/>
                <a:tab pos="2716213" algn="l"/>
                <a:tab pos="3165475" algn="l"/>
                <a:tab pos="3614738" algn="l"/>
                <a:tab pos="4064000" algn="l"/>
                <a:tab pos="4513263" algn="l"/>
                <a:tab pos="4962525" algn="l"/>
                <a:tab pos="5411788" algn="l"/>
                <a:tab pos="5861050" algn="l"/>
                <a:tab pos="6310313" algn="l"/>
                <a:tab pos="6759575" algn="l"/>
                <a:tab pos="7208838" algn="l"/>
                <a:tab pos="7658100" algn="l"/>
                <a:tab pos="8107363" algn="l"/>
                <a:tab pos="8556625" algn="l"/>
                <a:tab pos="9005888" algn="l"/>
                <a:tab pos="945515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471488" algn="l"/>
                <a:tab pos="919163" algn="l"/>
                <a:tab pos="1368425" algn="l"/>
                <a:tab pos="1817688" algn="l"/>
                <a:tab pos="2266950" algn="l"/>
                <a:tab pos="2716213" algn="l"/>
                <a:tab pos="3165475" algn="l"/>
                <a:tab pos="3614738" algn="l"/>
                <a:tab pos="4064000" algn="l"/>
                <a:tab pos="4513263" algn="l"/>
                <a:tab pos="4962525" algn="l"/>
                <a:tab pos="5411788" algn="l"/>
                <a:tab pos="5861050" algn="l"/>
                <a:tab pos="6310313" algn="l"/>
                <a:tab pos="6759575" algn="l"/>
                <a:tab pos="7208838" algn="l"/>
                <a:tab pos="7658100" algn="l"/>
                <a:tab pos="8107363" algn="l"/>
                <a:tab pos="8556625" algn="l"/>
                <a:tab pos="9005888" algn="l"/>
                <a:tab pos="945515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471488" algn="l"/>
                <a:tab pos="919163" algn="l"/>
                <a:tab pos="1368425" algn="l"/>
                <a:tab pos="1817688" algn="l"/>
                <a:tab pos="2266950" algn="l"/>
                <a:tab pos="2716213" algn="l"/>
                <a:tab pos="3165475" algn="l"/>
                <a:tab pos="3614738" algn="l"/>
                <a:tab pos="4064000" algn="l"/>
                <a:tab pos="4513263" algn="l"/>
                <a:tab pos="4962525" algn="l"/>
                <a:tab pos="5411788" algn="l"/>
                <a:tab pos="5861050" algn="l"/>
                <a:tab pos="6310313" algn="l"/>
                <a:tab pos="6759575" algn="l"/>
                <a:tab pos="7208838" algn="l"/>
                <a:tab pos="7658100" algn="l"/>
                <a:tab pos="8107363" algn="l"/>
                <a:tab pos="8556625" algn="l"/>
                <a:tab pos="9005888" algn="l"/>
                <a:tab pos="945515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471488" algn="l"/>
                <a:tab pos="919163" algn="l"/>
                <a:tab pos="1368425" algn="l"/>
                <a:tab pos="1817688" algn="l"/>
                <a:tab pos="2266950" algn="l"/>
                <a:tab pos="2716213" algn="l"/>
                <a:tab pos="3165475" algn="l"/>
                <a:tab pos="3614738" algn="l"/>
                <a:tab pos="4064000" algn="l"/>
                <a:tab pos="4513263" algn="l"/>
                <a:tab pos="4962525" algn="l"/>
                <a:tab pos="5411788" algn="l"/>
                <a:tab pos="5861050" algn="l"/>
                <a:tab pos="6310313" algn="l"/>
                <a:tab pos="6759575" algn="l"/>
                <a:tab pos="7208838" algn="l"/>
                <a:tab pos="7658100" algn="l"/>
                <a:tab pos="8107363" algn="l"/>
                <a:tab pos="8556625" algn="l"/>
                <a:tab pos="9005888" algn="l"/>
                <a:tab pos="945515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471488" algn="l"/>
                <a:tab pos="919163" algn="l"/>
                <a:tab pos="1368425" algn="l"/>
                <a:tab pos="1817688" algn="l"/>
                <a:tab pos="2266950" algn="l"/>
                <a:tab pos="2716213" algn="l"/>
                <a:tab pos="3165475" algn="l"/>
                <a:tab pos="3614738" algn="l"/>
                <a:tab pos="4064000" algn="l"/>
                <a:tab pos="4513263" algn="l"/>
                <a:tab pos="4962525" algn="l"/>
                <a:tab pos="5411788" algn="l"/>
                <a:tab pos="5861050" algn="l"/>
                <a:tab pos="6310313" algn="l"/>
                <a:tab pos="6759575" algn="l"/>
                <a:tab pos="7208838" algn="l"/>
                <a:tab pos="7658100" algn="l"/>
                <a:tab pos="8107363" algn="l"/>
                <a:tab pos="8556625" algn="l"/>
                <a:tab pos="9005888" algn="l"/>
                <a:tab pos="9455150"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ts val="1750"/>
              </a:spcBef>
              <a:spcAft>
                <a:spcPct val="0"/>
              </a:spcAft>
              <a:buClr>
                <a:srgbClr val="C00000"/>
              </a:buClr>
              <a:buSzPct val="100000"/>
              <a:buFont typeface="Times New Roman" pitchFamily="18" charset="0"/>
              <a:buChar char="•"/>
            </a:pPr>
            <a:r>
              <a:rPr lang="en-GB" altLang="pt-BR" sz="2800" b="1">
                <a:solidFill>
                  <a:srgbClr val="C00000"/>
                </a:solidFill>
              </a:rPr>
              <a:t>Transmissor óptico </a:t>
            </a:r>
          </a:p>
          <a:p>
            <a:pPr defTabSz="449263" eaLnBrk="1" fontAlgn="base" hangingPunct="1">
              <a:lnSpc>
                <a:spcPct val="150000"/>
              </a:lnSpc>
              <a:spcBef>
                <a:spcPct val="0"/>
              </a:spcBef>
              <a:spcAft>
                <a:spcPct val="0"/>
              </a:spcAft>
              <a:buClr>
                <a:srgbClr val="C00000"/>
              </a:buClr>
              <a:buSzPct val="100000"/>
              <a:buFont typeface="Times New Roman" pitchFamily="18" charset="0"/>
              <a:buChar char="•"/>
            </a:pPr>
            <a:r>
              <a:rPr lang="en-GB" altLang="pt-BR" sz="2800" b="1">
                <a:solidFill>
                  <a:srgbClr val="C00000"/>
                </a:solidFill>
              </a:rPr>
              <a:t>Receptor óptico</a:t>
            </a:r>
          </a:p>
          <a:p>
            <a:pPr defTabSz="449263" eaLnBrk="1" fontAlgn="base" hangingPunct="1">
              <a:lnSpc>
                <a:spcPct val="150000"/>
              </a:lnSpc>
              <a:spcBef>
                <a:spcPct val="0"/>
              </a:spcBef>
              <a:spcAft>
                <a:spcPct val="0"/>
              </a:spcAft>
              <a:buClr>
                <a:srgbClr val="C00000"/>
              </a:buClr>
              <a:buSzPct val="100000"/>
              <a:buFont typeface="Times New Roman" pitchFamily="18" charset="0"/>
              <a:buChar char="•"/>
            </a:pPr>
            <a:r>
              <a:rPr lang="en-GB" altLang="pt-BR" sz="2800" b="1">
                <a:solidFill>
                  <a:srgbClr val="C00000"/>
                </a:solidFill>
              </a:rPr>
              <a:t>Fibra óptica</a:t>
            </a:r>
          </a:p>
          <a:p>
            <a:pPr defTabSz="449263" eaLnBrk="1" fontAlgn="base" hangingPunct="1">
              <a:lnSpc>
                <a:spcPct val="150000"/>
              </a:lnSpc>
              <a:spcBef>
                <a:spcPct val="0"/>
              </a:spcBef>
              <a:spcAft>
                <a:spcPct val="0"/>
              </a:spcAft>
              <a:buClr>
                <a:srgbClr val="C00000"/>
              </a:buClr>
              <a:buSzPct val="100000"/>
              <a:buFont typeface="Times New Roman" pitchFamily="18" charset="0"/>
              <a:buChar char="•"/>
            </a:pPr>
            <a:r>
              <a:rPr lang="en-GB" altLang="pt-BR" sz="2800" b="1">
                <a:solidFill>
                  <a:srgbClr val="C00000"/>
                </a:solidFill>
              </a:rPr>
              <a:t>Acoplamentos e conexões</a:t>
            </a:r>
          </a:p>
          <a:p>
            <a:pPr defTabSz="449263" eaLnBrk="1" fontAlgn="base" hangingPunct="1">
              <a:lnSpc>
                <a:spcPct val="150000"/>
              </a:lnSpc>
              <a:spcBef>
                <a:spcPct val="0"/>
              </a:spcBef>
              <a:spcAft>
                <a:spcPct val="0"/>
              </a:spcAft>
              <a:buClr>
                <a:srgbClr val="C00000"/>
              </a:buClr>
              <a:buSzPct val="100000"/>
              <a:buFont typeface="Times New Roman" pitchFamily="18" charset="0"/>
              <a:buChar char="•"/>
            </a:pPr>
            <a:r>
              <a:rPr lang="en-GB" altLang="pt-BR" sz="2800" b="1">
                <a:solidFill>
                  <a:srgbClr val="C00000"/>
                </a:solidFill>
              </a:rPr>
              <a:t>Modulação</a:t>
            </a:r>
          </a:p>
          <a:p>
            <a:pPr defTabSz="449263" eaLnBrk="1" fontAlgn="base" hangingPunct="1">
              <a:lnSpc>
                <a:spcPct val="150000"/>
              </a:lnSpc>
              <a:spcBef>
                <a:spcPct val="0"/>
              </a:spcBef>
              <a:spcAft>
                <a:spcPct val="0"/>
              </a:spcAft>
              <a:buClr>
                <a:srgbClr val="C00000"/>
              </a:buClr>
              <a:buSzPct val="100000"/>
              <a:buFont typeface="Times New Roman" pitchFamily="18" charset="0"/>
              <a:buChar char="•"/>
            </a:pPr>
            <a:r>
              <a:rPr lang="en-GB" altLang="pt-BR" sz="2800" b="1">
                <a:solidFill>
                  <a:srgbClr val="C00000"/>
                </a:solidFill>
              </a:rPr>
              <a:t>Amplificadores e repetidores</a:t>
            </a:r>
          </a:p>
        </p:txBody>
      </p:sp>
    </p:spTree>
    <p:extLst>
      <p:ext uri="{BB962C8B-B14F-4D97-AF65-F5344CB8AC3E}">
        <p14:creationId xmlns:p14="http://schemas.microsoft.com/office/powerpoint/2010/main" val="5821691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78852">
                                            <p:txEl>
                                              <p:pRg st="0" end="0"/>
                                            </p:txEl>
                                          </p:spTgt>
                                        </p:tgtEl>
                                        <p:attrNameLst>
                                          <p:attrName>style.visibility</p:attrName>
                                        </p:attrNameLst>
                                      </p:cBhvr>
                                      <p:to>
                                        <p:strVal val="visible"/>
                                      </p:to>
                                    </p:set>
                                    <p:animEffect transition="in" filter="wipe(left)">
                                      <p:cBhvr additive="repl">
                                        <p:cTn id="7" dur="500"/>
                                        <p:tgtEl>
                                          <p:spTgt spid="78852">
                                            <p:txEl>
                                              <p:pRg st="0" end="0"/>
                                            </p:txEl>
                                          </p:spTgt>
                                        </p:tgtEl>
                                      </p:cBhvr>
                                    </p:animEffect>
                                  </p:childTnLst>
                                  <p:subTnLst>
                                    <p:animClr clrSpc="rgb" dir="cw">
                                      <p:cBhvr override="childStyle">
                                        <p:cTn dur="1" fill="hold" display="0" masterRel="nextClick" afterEffect="1"/>
                                        <p:tgtEl>
                                          <p:spTgt spid="78852">
                                            <p:txEl>
                                              <p:pRg st="0" end="0"/>
                                            </p:txEl>
                                          </p:spTgt>
                                        </p:tgtEl>
                                        <p:attrNameLst>
                                          <p:attrName>ppt_c</p:attrName>
                                        </p:attrNameLst>
                                      </p:cBhvr>
                                      <p:to>
                                        <a:srgbClr val="004F07"/>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78852">
                                            <p:txEl>
                                              <p:pRg st="1" end="1"/>
                                            </p:txEl>
                                          </p:spTgt>
                                        </p:tgtEl>
                                        <p:attrNameLst>
                                          <p:attrName>style.visibility</p:attrName>
                                        </p:attrNameLst>
                                      </p:cBhvr>
                                      <p:to>
                                        <p:strVal val="visible"/>
                                      </p:to>
                                    </p:set>
                                    <p:animEffect transition="in" filter="wipe(left)">
                                      <p:cBhvr additive="repl">
                                        <p:cTn id="12" dur="500"/>
                                        <p:tgtEl>
                                          <p:spTgt spid="78852">
                                            <p:txEl>
                                              <p:pRg st="1" end="1"/>
                                            </p:txEl>
                                          </p:spTgt>
                                        </p:tgtEl>
                                      </p:cBhvr>
                                    </p:animEffect>
                                  </p:childTnLst>
                                  <p:subTnLst>
                                    <p:animClr clrSpc="rgb" dir="cw">
                                      <p:cBhvr override="childStyle">
                                        <p:cTn dur="1" fill="hold" display="0" masterRel="nextClick" afterEffect="1"/>
                                        <p:tgtEl>
                                          <p:spTgt spid="78852">
                                            <p:txEl>
                                              <p:pRg st="1" end="1"/>
                                            </p:txEl>
                                          </p:spTgt>
                                        </p:tgtEl>
                                        <p:attrNameLst>
                                          <p:attrName>ppt_c</p:attrName>
                                        </p:attrNameLst>
                                      </p:cBhvr>
                                      <p:to>
                                        <a:srgbClr val="004F07"/>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78852">
                                            <p:txEl>
                                              <p:pRg st="2" end="2"/>
                                            </p:txEl>
                                          </p:spTgt>
                                        </p:tgtEl>
                                        <p:attrNameLst>
                                          <p:attrName>style.visibility</p:attrName>
                                        </p:attrNameLst>
                                      </p:cBhvr>
                                      <p:to>
                                        <p:strVal val="visible"/>
                                      </p:to>
                                    </p:set>
                                    <p:animEffect transition="in" filter="wipe(left)">
                                      <p:cBhvr additive="repl">
                                        <p:cTn id="17" dur="500"/>
                                        <p:tgtEl>
                                          <p:spTgt spid="78852">
                                            <p:txEl>
                                              <p:pRg st="2" end="2"/>
                                            </p:txEl>
                                          </p:spTgt>
                                        </p:tgtEl>
                                      </p:cBhvr>
                                    </p:animEffect>
                                  </p:childTnLst>
                                  <p:subTnLst>
                                    <p:animClr clrSpc="rgb" dir="cw">
                                      <p:cBhvr override="childStyle">
                                        <p:cTn dur="1" fill="hold" display="0" masterRel="nextClick" afterEffect="1"/>
                                        <p:tgtEl>
                                          <p:spTgt spid="78852">
                                            <p:txEl>
                                              <p:pRg st="2" end="2"/>
                                            </p:txEl>
                                          </p:spTgt>
                                        </p:tgtEl>
                                        <p:attrNameLst>
                                          <p:attrName>ppt_c</p:attrName>
                                        </p:attrNameLst>
                                      </p:cBhvr>
                                      <p:to>
                                        <a:srgbClr val="004F07"/>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78852">
                                            <p:txEl>
                                              <p:pRg st="3" end="3"/>
                                            </p:txEl>
                                          </p:spTgt>
                                        </p:tgtEl>
                                        <p:attrNameLst>
                                          <p:attrName>style.visibility</p:attrName>
                                        </p:attrNameLst>
                                      </p:cBhvr>
                                      <p:to>
                                        <p:strVal val="visible"/>
                                      </p:to>
                                    </p:set>
                                    <p:animEffect transition="in" filter="wipe(left)">
                                      <p:cBhvr additive="repl">
                                        <p:cTn id="22" dur="500"/>
                                        <p:tgtEl>
                                          <p:spTgt spid="78852">
                                            <p:txEl>
                                              <p:pRg st="3" end="3"/>
                                            </p:txEl>
                                          </p:spTgt>
                                        </p:tgtEl>
                                      </p:cBhvr>
                                    </p:animEffect>
                                  </p:childTnLst>
                                  <p:subTnLst>
                                    <p:animClr clrSpc="rgb" dir="cw">
                                      <p:cBhvr override="childStyle">
                                        <p:cTn dur="1" fill="hold" display="0" masterRel="nextClick" afterEffect="1"/>
                                        <p:tgtEl>
                                          <p:spTgt spid="78852">
                                            <p:txEl>
                                              <p:pRg st="3" end="3"/>
                                            </p:txEl>
                                          </p:spTgt>
                                        </p:tgtEl>
                                        <p:attrNameLst>
                                          <p:attrName>ppt_c</p:attrName>
                                        </p:attrNameLst>
                                      </p:cBhvr>
                                      <p:to>
                                        <a:srgbClr val="004F07"/>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78852">
                                            <p:txEl>
                                              <p:pRg st="4" end="4"/>
                                            </p:txEl>
                                          </p:spTgt>
                                        </p:tgtEl>
                                        <p:attrNameLst>
                                          <p:attrName>style.visibility</p:attrName>
                                        </p:attrNameLst>
                                      </p:cBhvr>
                                      <p:to>
                                        <p:strVal val="visible"/>
                                      </p:to>
                                    </p:set>
                                    <p:animEffect transition="in" filter="wipe(left)">
                                      <p:cBhvr additive="repl">
                                        <p:cTn id="27" dur="500"/>
                                        <p:tgtEl>
                                          <p:spTgt spid="78852">
                                            <p:txEl>
                                              <p:pRg st="4" end="4"/>
                                            </p:txEl>
                                          </p:spTgt>
                                        </p:tgtEl>
                                      </p:cBhvr>
                                    </p:animEffect>
                                  </p:childTnLst>
                                  <p:subTnLst>
                                    <p:animClr clrSpc="rgb" dir="cw">
                                      <p:cBhvr override="childStyle">
                                        <p:cTn dur="1" fill="hold" display="0" masterRel="nextClick" afterEffect="1"/>
                                        <p:tgtEl>
                                          <p:spTgt spid="78852">
                                            <p:txEl>
                                              <p:pRg st="4" end="4"/>
                                            </p:txEl>
                                          </p:spTgt>
                                        </p:tgtEl>
                                        <p:attrNameLst>
                                          <p:attrName>ppt_c</p:attrName>
                                        </p:attrNameLst>
                                      </p:cBhvr>
                                      <p:to>
                                        <a:srgbClr val="004F07"/>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78852">
                                            <p:txEl>
                                              <p:pRg st="5" end="5"/>
                                            </p:txEl>
                                          </p:spTgt>
                                        </p:tgtEl>
                                        <p:attrNameLst>
                                          <p:attrName>style.visibility</p:attrName>
                                        </p:attrNameLst>
                                      </p:cBhvr>
                                      <p:to>
                                        <p:strVal val="visible"/>
                                      </p:to>
                                    </p:set>
                                    <p:animEffect transition="in" filter="wipe(left)">
                                      <p:cBhvr additive="repl">
                                        <p:cTn id="32" dur="500"/>
                                        <p:tgtEl>
                                          <p:spTgt spid="78852">
                                            <p:txEl>
                                              <p:pRg st="5" end="5"/>
                                            </p:txEl>
                                          </p:spTgt>
                                        </p:tgtEl>
                                      </p:cBhvr>
                                    </p:animEffect>
                                  </p:childTnLst>
                                  <p:subTnLst>
                                    <p:animClr clrSpc="rgb" dir="cw">
                                      <p:cBhvr override="childStyle">
                                        <p:cTn dur="1" fill="hold" display="0" masterRel="nextClick" afterEffect="1"/>
                                        <p:tgtEl>
                                          <p:spTgt spid="78852">
                                            <p:txEl>
                                              <p:pRg st="5" end="5"/>
                                            </p:txEl>
                                          </p:spTgt>
                                        </p:tgtEl>
                                        <p:attrNameLst>
                                          <p:attrName>ppt_c</p:attrName>
                                        </p:attrNameLst>
                                      </p:cBhvr>
                                      <p:to>
                                        <a:srgbClr val="004F0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C00000"/>
              </a:buClr>
              <a:buSzPct val="100000"/>
              <a:buFont typeface="Georgia" pitchFamily="18" charset="0"/>
              <a:buNone/>
            </a:pPr>
            <a:r>
              <a:rPr lang="en-GB" altLang="pt-BR" sz="3300" b="1">
                <a:solidFill>
                  <a:srgbClr val="C00000"/>
                </a:solidFill>
                <a:latin typeface="Georgia" pitchFamily="18" charset="0"/>
              </a:rPr>
              <a:t>Comunicação óptica</a:t>
            </a:r>
          </a:p>
        </p:txBody>
      </p:sp>
      <p:sp>
        <p:nvSpPr>
          <p:cNvPr id="25603" name="Text Box 3"/>
          <p:cNvSpPr txBox="1">
            <a:spLocks noChangeArrowheads="1"/>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20" tIns="46800" rIns="4572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7B9899"/>
              </a:buClr>
              <a:buSzPct val="100000"/>
              <a:buFont typeface="Times New Roman" pitchFamily="18" charset="0"/>
              <a:buNone/>
            </a:pPr>
            <a:endParaRPr lang="en-GB" altLang="pt-BR" sz="1600">
              <a:solidFill>
                <a:srgbClr val="7B9899"/>
              </a:solidFill>
            </a:endParaRPr>
          </a:p>
        </p:txBody>
      </p:sp>
      <p:sp>
        <p:nvSpPr>
          <p:cNvPr id="25604" name="Text Box 4"/>
          <p:cNvSpPr txBox="1">
            <a:spLocks noChangeArrowheads="1"/>
          </p:cNvSpPr>
          <p:nvPr/>
        </p:nvSpPr>
        <p:spPr bwMode="auto">
          <a:xfrm>
            <a:off x="301625" y="1527175"/>
            <a:ext cx="8504238" cy="454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68288" indent="-268288"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ts val="600"/>
              </a:spcBef>
              <a:spcAft>
                <a:spcPct val="0"/>
              </a:spcAft>
              <a:buClr>
                <a:srgbClr val="D16349"/>
              </a:buClr>
              <a:buSzPct val="85000"/>
              <a:buFont typeface="Wingdings 2" pitchFamily="18" charset="2"/>
              <a:buNone/>
            </a:pPr>
            <a:endParaRPr lang="en-GB" altLang="pt-BR">
              <a:solidFill>
                <a:srgbClr val="000000"/>
              </a:solidFill>
              <a:latin typeface="Arial" pitchFamily="34" charset="0"/>
              <a:cs typeface="Arial" pitchFamily="34" charset="0"/>
            </a:endParaRPr>
          </a:p>
          <a:p>
            <a:pPr defTabSz="449263" eaLnBrk="1" fontAlgn="base" hangingPunct="1">
              <a:spcBef>
                <a:spcPts val="600"/>
              </a:spcBef>
              <a:spcAft>
                <a:spcPct val="0"/>
              </a:spcAft>
              <a:buClr>
                <a:srgbClr val="D16349"/>
              </a:buClr>
              <a:buSzPct val="85000"/>
              <a:buFont typeface="Wingdings 2" pitchFamily="18" charset="2"/>
              <a:buNone/>
            </a:pPr>
            <a:endParaRPr lang="en-GB" altLang="pt-BR">
              <a:solidFill>
                <a:srgbClr val="000000"/>
              </a:solidFill>
              <a:latin typeface="Arial" pitchFamily="34" charset="0"/>
              <a:cs typeface="Arial" pitchFamily="34" charset="0"/>
            </a:endParaRPr>
          </a:p>
          <a:p>
            <a:pPr defTabSz="449263" eaLnBrk="1" fontAlgn="base" hangingPunct="1">
              <a:spcBef>
                <a:spcPts val="600"/>
              </a:spcBef>
              <a:spcAft>
                <a:spcPct val="0"/>
              </a:spcAft>
              <a:buClr>
                <a:srgbClr val="D16349"/>
              </a:buClr>
              <a:buSzPct val="85000"/>
              <a:buFont typeface="Wingdings 2" pitchFamily="18" charset="2"/>
              <a:buNone/>
            </a:pPr>
            <a:endParaRPr lang="en-GB" altLang="pt-BR">
              <a:solidFill>
                <a:srgbClr val="000000"/>
              </a:solidFill>
              <a:latin typeface="Arial" pitchFamily="34" charset="0"/>
              <a:cs typeface="Arial" pitchFamily="34" charset="0"/>
            </a:endParaRPr>
          </a:p>
          <a:p>
            <a:pPr defTabSz="449263" eaLnBrk="1" fontAlgn="base" hangingPunct="1">
              <a:spcBef>
                <a:spcPts val="600"/>
              </a:spcBef>
              <a:spcAft>
                <a:spcPct val="0"/>
              </a:spcAft>
              <a:buClr>
                <a:srgbClr val="D16349"/>
              </a:buClr>
              <a:buSzPct val="85000"/>
              <a:buFont typeface="Wingdings 2" pitchFamily="18" charset="2"/>
              <a:buNone/>
            </a:pPr>
            <a:endParaRPr lang="en-GB" altLang="pt-BR">
              <a:solidFill>
                <a:srgbClr val="000000"/>
              </a:solidFill>
              <a:latin typeface="Arial" pitchFamily="34" charset="0"/>
              <a:cs typeface="Arial" pitchFamily="34" charset="0"/>
            </a:endParaRPr>
          </a:p>
          <a:p>
            <a:pPr defTabSz="449263" eaLnBrk="1" fontAlgn="base" hangingPunct="1">
              <a:spcBef>
                <a:spcPts val="600"/>
              </a:spcBef>
              <a:spcAft>
                <a:spcPct val="0"/>
              </a:spcAft>
              <a:buClr>
                <a:srgbClr val="D16349"/>
              </a:buClr>
              <a:buSzPct val="85000"/>
              <a:buFont typeface="Wingdings 2" pitchFamily="18" charset="2"/>
              <a:buNone/>
            </a:pPr>
            <a:endParaRPr lang="en-GB" altLang="pt-BR">
              <a:solidFill>
                <a:srgbClr val="000000"/>
              </a:solidFill>
              <a:latin typeface="Arial" pitchFamily="34" charset="0"/>
              <a:cs typeface="Arial" pitchFamily="34" charset="0"/>
            </a:endParaRPr>
          </a:p>
          <a:p>
            <a:pPr defTabSz="449263" eaLnBrk="1" fontAlgn="base" hangingPunct="1">
              <a:spcBef>
                <a:spcPts val="600"/>
              </a:spcBef>
              <a:spcAft>
                <a:spcPct val="0"/>
              </a:spcAft>
              <a:buClr>
                <a:srgbClr val="D16349"/>
              </a:buClr>
              <a:buSzPct val="85000"/>
              <a:buFont typeface="Wingdings 2" pitchFamily="18" charset="2"/>
              <a:buNone/>
            </a:pPr>
            <a:endParaRPr lang="en-GB" altLang="pt-BR">
              <a:solidFill>
                <a:srgbClr val="000000"/>
              </a:solidFill>
              <a:latin typeface="Arial" pitchFamily="34" charset="0"/>
              <a:cs typeface="Arial" pitchFamily="34" charset="0"/>
            </a:endParaRPr>
          </a:p>
          <a:p>
            <a:pPr defTabSz="449263" eaLnBrk="1" fontAlgn="base" hangingPunct="1">
              <a:spcBef>
                <a:spcPts val="600"/>
              </a:spcBef>
              <a:spcAft>
                <a:spcPct val="0"/>
              </a:spcAft>
              <a:buClr>
                <a:srgbClr val="D16349"/>
              </a:buClr>
              <a:buSzPct val="85000"/>
              <a:buFont typeface="Wingdings 2" pitchFamily="18" charset="2"/>
              <a:buNone/>
            </a:pPr>
            <a:endParaRPr lang="en-GB" altLang="pt-BR">
              <a:solidFill>
                <a:srgbClr val="000000"/>
              </a:solidFill>
              <a:latin typeface="Arial" pitchFamily="34" charset="0"/>
              <a:cs typeface="Arial" pitchFamily="34" charset="0"/>
            </a:endParaRPr>
          </a:p>
          <a:p>
            <a:pPr defTabSz="449263" eaLnBrk="1" fontAlgn="base" hangingPunct="1">
              <a:spcBef>
                <a:spcPts val="600"/>
              </a:spcBef>
              <a:spcAft>
                <a:spcPct val="0"/>
              </a:spcAft>
              <a:buClr>
                <a:srgbClr val="D16349"/>
              </a:buClr>
              <a:buSzPct val="85000"/>
              <a:buFont typeface="Wingdings 2" pitchFamily="18" charset="2"/>
              <a:buChar char=""/>
            </a:pPr>
            <a:endParaRPr lang="en-GB" altLang="pt-BR">
              <a:solidFill>
                <a:srgbClr val="000000"/>
              </a:solidFill>
              <a:latin typeface="Arial" pitchFamily="34" charset="0"/>
              <a:cs typeface="Arial" pitchFamily="34" charset="0"/>
            </a:endParaRPr>
          </a:p>
          <a:p>
            <a:pPr defTabSz="449263" eaLnBrk="1" fontAlgn="base" hangingPunct="1">
              <a:spcBef>
                <a:spcPts val="600"/>
              </a:spcBef>
              <a:spcAft>
                <a:spcPct val="0"/>
              </a:spcAft>
              <a:buClr>
                <a:srgbClr val="D16349"/>
              </a:buClr>
              <a:buSzPct val="85000"/>
              <a:buFont typeface="Wingdings 2" pitchFamily="18" charset="2"/>
              <a:buChar char=""/>
            </a:pPr>
            <a:endParaRPr lang="en-GB" altLang="pt-BR">
              <a:solidFill>
                <a:srgbClr val="000000"/>
              </a:solidFill>
              <a:latin typeface="Arial" pitchFamily="34" charset="0"/>
              <a:cs typeface="Arial" pitchFamily="34" charset="0"/>
            </a:endParaRPr>
          </a:p>
          <a:p>
            <a:pPr defTabSz="449263" eaLnBrk="1" fontAlgn="base" hangingPunct="1">
              <a:spcBef>
                <a:spcPts val="600"/>
              </a:spcBef>
              <a:spcAft>
                <a:spcPct val="0"/>
              </a:spcAft>
              <a:buClr>
                <a:srgbClr val="D16349"/>
              </a:buClr>
              <a:buSzPct val="85000"/>
              <a:buFont typeface="Times New Roman" pitchFamily="18" charset="0"/>
              <a:buNone/>
            </a:pPr>
            <a:endParaRPr lang="en-GB" altLang="pt-BR">
              <a:solidFill>
                <a:srgbClr val="000000"/>
              </a:solidFill>
              <a:latin typeface="Arial" pitchFamily="34" charset="0"/>
              <a:cs typeface="Arial" pitchFamily="34" charset="0"/>
            </a:endParaRPr>
          </a:p>
        </p:txBody>
      </p:sp>
      <p:pic>
        <p:nvPicPr>
          <p:cNvPr id="225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928813"/>
            <a:ext cx="2960688"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25606" name="Grupo 13"/>
          <p:cNvGrpSpPr>
            <a:grpSpLocks/>
          </p:cNvGrpSpPr>
          <p:nvPr/>
        </p:nvGrpSpPr>
        <p:grpSpPr bwMode="auto">
          <a:xfrm>
            <a:off x="3635375" y="1643063"/>
            <a:ext cx="2228850" cy="3910012"/>
            <a:chOff x="4119794" y="1643050"/>
            <a:chExt cx="1744054" cy="3043316"/>
          </a:xfrm>
        </p:grpSpPr>
        <p:pic>
          <p:nvPicPr>
            <p:cNvPr id="25610" name="Picture 2" descr="lasersjo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9794" y="1643050"/>
              <a:ext cx="1744054" cy="262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Retângulo 9"/>
            <p:cNvSpPr>
              <a:spLocks noChangeArrowheads="1"/>
            </p:cNvSpPr>
            <p:nvPr/>
          </p:nvSpPr>
          <p:spPr bwMode="auto">
            <a:xfrm>
              <a:off x="4214810" y="4286256"/>
              <a:ext cx="15127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449263" fontAlgn="base">
                <a:spcBef>
                  <a:spcPct val="50000"/>
                </a:spcBef>
                <a:spcAft>
                  <a:spcPct val="0"/>
                </a:spcAft>
                <a:buClr>
                  <a:srgbClr val="000000"/>
                </a:buClr>
                <a:buSzPct val="100000"/>
                <a:buFont typeface="Times New Roman" pitchFamily="18" charset="0"/>
                <a:buNone/>
              </a:pPr>
              <a:r>
                <a:rPr lang="pt-BR" altLang="pt-BR" sz="2000" b="1">
                  <a:solidFill>
                    <a:srgbClr val="990000"/>
                  </a:solidFill>
                  <a:latin typeface="Times New Roman" pitchFamily="18" charset="0"/>
                </a:rPr>
                <a:t>L  A  S  E  R</a:t>
              </a:r>
            </a:p>
          </p:txBody>
        </p:sp>
      </p:grpSp>
      <p:grpSp>
        <p:nvGrpSpPr>
          <p:cNvPr id="25607" name="Grupo 12"/>
          <p:cNvGrpSpPr>
            <a:grpSpLocks/>
          </p:cNvGrpSpPr>
          <p:nvPr/>
        </p:nvGrpSpPr>
        <p:grpSpPr bwMode="auto">
          <a:xfrm>
            <a:off x="6227763" y="3143250"/>
            <a:ext cx="2608262" cy="2928938"/>
            <a:chOff x="6143636" y="3143248"/>
            <a:chExt cx="2286000" cy="1910190"/>
          </a:xfrm>
        </p:grpSpPr>
        <p:pic>
          <p:nvPicPr>
            <p:cNvPr id="2560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36" y="3143248"/>
              <a:ext cx="2286000"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09" name="CaixaDeTexto 11"/>
            <p:cNvSpPr txBox="1">
              <a:spLocks noChangeArrowheads="1"/>
            </p:cNvSpPr>
            <p:nvPr/>
          </p:nvSpPr>
          <p:spPr bwMode="auto">
            <a:xfrm>
              <a:off x="6215074" y="4714884"/>
              <a:ext cx="19143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r>
                <a:rPr lang="pt-BR" altLang="pt-BR" sz="1600" b="1">
                  <a:solidFill>
                    <a:srgbClr val="990000"/>
                  </a:solidFill>
                  <a:latin typeface="Arial" pitchFamily="34" charset="0"/>
                  <a:cs typeface="Arial" pitchFamily="34" charset="0"/>
                </a:rPr>
                <a:t>FIBRAS ÓPTICAS</a:t>
              </a:r>
            </a:p>
          </p:txBody>
        </p:sp>
      </p:grpSp>
    </p:spTree>
    <p:extLst>
      <p:ext uri="{BB962C8B-B14F-4D97-AF65-F5344CB8AC3E}">
        <p14:creationId xmlns:p14="http://schemas.microsoft.com/office/powerpoint/2010/main" val="18243295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additive="repl">
                                        <p:cTn id="6" dur="1" fill="hold">
                                          <p:stCondLst>
                                            <p:cond delay="0"/>
                                          </p:stCondLst>
                                        </p:cTn>
                                        <p:tgtEl>
                                          <p:spTgt spid="22534"/>
                                        </p:tgtEl>
                                        <p:attrNameLst>
                                          <p:attrName>style.visibility</p:attrName>
                                        </p:attrNameLst>
                                      </p:cBhvr>
                                      <p:to>
                                        <p:strVal val="visible"/>
                                      </p:to>
                                    </p:set>
                                    <p:anim calcmode="lin" valueType="num">
                                      <p:cBhvr additive="repl">
                                        <p:cTn id="7" dur="500" fill="hold"/>
                                        <p:tgtEl>
                                          <p:spTgt spid="22534"/>
                                        </p:tgtEl>
                                        <p:attrNameLst>
                                          <p:attrName>ppt_x</p:attrName>
                                        </p:attrNameLst>
                                      </p:cBhvr>
                                      <p:tavLst>
                                        <p:tav tm="100000">
                                          <p:val>
                                            <p:strVal val="0-#ppt_w/2"/>
                                          </p:val>
                                        </p:tav>
                                        <p:tav>
                                          <p:val>
                                            <p:strVal val="#ppt_x"/>
                                          </p:val>
                                        </p:tav>
                                      </p:tavLst>
                                    </p:anim>
                                    <p:anim calcmode="lin" valueType="num">
                                      <p:cBhvr additive="repl">
                                        <p:cTn id="8" dur="500" fill="hold"/>
                                        <p:tgtEl>
                                          <p:spTgt spid="22534"/>
                                        </p:tgtEl>
                                        <p:attrNameLst>
                                          <p:attrName>ppt_y</p:attrName>
                                        </p:attrNameLst>
                                      </p:cBhvr>
                                      <p:tavLst>
                                        <p:tav tm="100000">
                                          <p:val>
                                            <p:strVal val="#ppt_y"/>
                                          </p:val>
                                        </p:tav>
                                        <p:tav>
                                          <p:val>
                                            <p:strVal val="#ppt_y"/>
                                          </p:val>
                                        </p:tav>
                                      </p:tavLst>
                                    </p:anim>
                                  </p:childTnLst>
                                </p:cTn>
                              </p:par>
                            </p:childTnLst>
                          </p:cTn>
                        </p:par>
                      </p:childTnLst>
                    </p:cTn>
                  </p:par>
                  <p:par>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ext Box 1"/>
          <p:cNvSpPr txBox="1">
            <a:spLocks noChangeArrowheads="1"/>
          </p:cNvSpPr>
          <p:nvPr/>
        </p:nvSpPr>
        <p:spPr bwMode="auto">
          <a:xfrm>
            <a:off x="571500" y="4876800"/>
            <a:ext cx="80010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ts val="1500"/>
              </a:spcBef>
              <a:spcAft>
                <a:spcPct val="0"/>
              </a:spcAft>
              <a:buClr>
                <a:srgbClr val="000000"/>
              </a:buClr>
              <a:buSzPct val="100000"/>
              <a:buFont typeface="Arial" pitchFamily="34" charset="0"/>
              <a:buNone/>
            </a:pPr>
            <a:r>
              <a:rPr lang="en-GB" altLang="pt-BR" b="1">
                <a:solidFill>
                  <a:srgbClr val="000000"/>
                </a:solidFill>
                <a:latin typeface="Arial" pitchFamily="34" charset="0"/>
              </a:rPr>
              <a:t>Dimensionamento :</a:t>
            </a:r>
          </a:p>
          <a:p>
            <a:pPr defTabSz="449263" eaLnBrk="1" fontAlgn="base" hangingPunct="1">
              <a:spcBef>
                <a:spcPts val="1500"/>
              </a:spcBef>
              <a:spcAft>
                <a:spcPct val="0"/>
              </a:spcAft>
              <a:buClr>
                <a:srgbClr val="000000"/>
              </a:buClr>
              <a:buSzPct val="100000"/>
              <a:buFont typeface="Arial" pitchFamily="34" charset="0"/>
              <a:buNone/>
            </a:pPr>
            <a:r>
              <a:rPr lang="en-GB" altLang="pt-BR" b="1">
                <a:solidFill>
                  <a:srgbClr val="000000"/>
                </a:solidFill>
                <a:latin typeface="Arial" pitchFamily="34" charset="0"/>
              </a:rPr>
              <a:t>	Calculo da perda ótica</a:t>
            </a:r>
          </a:p>
          <a:p>
            <a:pPr defTabSz="449263" eaLnBrk="1" fontAlgn="base" hangingPunct="1">
              <a:spcBef>
                <a:spcPts val="1500"/>
              </a:spcBef>
              <a:spcAft>
                <a:spcPct val="0"/>
              </a:spcAft>
              <a:buClr>
                <a:srgbClr val="000000"/>
              </a:buClr>
              <a:buSzPct val="100000"/>
              <a:buFont typeface="Arial" pitchFamily="34" charset="0"/>
              <a:buNone/>
            </a:pPr>
            <a:r>
              <a:rPr lang="en-GB" altLang="pt-BR" b="1">
                <a:solidFill>
                  <a:srgbClr val="000000"/>
                </a:solidFill>
                <a:latin typeface="Arial" pitchFamily="34" charset="0"/>
              </a:rPr>
              <a:t>	</a:t>
            </a:r>
          </a:p>
        </p:txBody>
      </p:sp>
      <p:grpSp>
        <p:nvGrpSpPr>
          <p:cNvPr id="2" name="Group 2"/>
          <p:cNvGrpSpPr>
            <a:grpSpLocks/>
          </p:cNvGrpSpPr>
          <p:nvPr/>
        </p:nvGrpSpPr>
        <p:grpSpPr bwMode="auto">
          <a:xfrm>
            <a:off x="158750" y="3144838"/>
            <a:ext cx="2335213" cy="1404937"/>
            <a:chOff x="100" y="1981"/>
            <a:chExt cx="1471" cy="885"/>
          </a:xfrm>
        </p:grpSpPr>
        <p:sp>
          <p:nvSpPr>
            <p:cNvPr id="44084" name="Line 3"/>
            <p:cNvSpPr>
              <a:spLocks noChangeShapeType="1"/>
            </p:cNvSpPr>
            <p:nvPr/>
          </p:nvSpPr>
          <p:spPr bwMode="auto">
            <a:xfrm>
              <a:off x="835" y="2787"/>
              <a:ext cx="720" cy="1"/>
            </a:xfrm>
            <a:prstGeom prst="line">
              <a:avLst/>
            </a:prstGeom>
            <a:noFill/>
            <a:ln w="38160">
              <a:solidFill>
                <a:srgbClr val="646B86"/>
              </a:solidFill>
              <a:miter lim="800000"/>
              <a:headEnd type="triangle" w="med" len="me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4085" name="Rectangle 4"/>
            <p:cNvSpPr>
              <a:spLocks noChangeArrowheads="1"/>
            </p:cNvSpPr>
            <p:nvPr/>
          </p:nvSpPr>
          <p:spPr bwMode="auto">
            <a:xfrm>
              <a:off x="1142" y="2603"/>
              <a:ext cx="32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2-Dr.</a:t>
              </a:r>
            </a:p>
          </p:txBody>
        </p:sp>
        <p:sp>
          <p:nvSpPr>
            <p:cNvPr id="44086" name="Line 5"/>
            <p:cNvSpPr>
              <a:spLocks noChangeShapeType="1"/>
            </p:cNvSpPr>
            <p:nvPr/>
          </p:nvSpPr>
          <p:spPr bwMode="auto">
            <a:xfrm>
              <a:off x="1000" y="2308"/>
              <a:ext cx="572" cy="1"/>
            </a:xfrm>
            <a:prstGeom prst="line">
              <a:avLst/>
            </a:prstGeom>
            <a:noFill/>
            <a:ln w="57240">
              <a:solidFill>
                <a:srgbClr val="646B86"/>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4087" name="Rectangle 6"/>
            <p:cNvSpPr>
              <a:spLocks noChangeArrowheads="1"/>
            </p:cNvSpPr>
            <p:nvPr/>
          </p:nvSpPr>
          <p:spPr bwMode="auto">
            <a:xfrm>
              <a:off x="1048" y="2095"/>
              <a:ext cx="41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coaxial</a:t>
              </a:r>
            </a:p>
          </p:txBody>
        </p:sp>
        <p:grpSp>
          <p:nvGrpSpPr>
            <p:cNvPr id="44088" name="Group 7"/>
            <p:cNvGrpSpPr>
              <a:grpSpLocks/>
            </p:cNvGrpSpPr>
            <p:nvPr/>
          </p:nvGrpSpPr>
          <p:grpSpPr bwMode="auto">
            <a:xfrm>
              <a:off x="100" y="1981"/>
              <a:ext cx="907" cy="885"/>
              <a:chOff x="100" y="1981"/>
              <a:chExt cx="907" cy="885"/>
            </a:xfrm>
          </p:grpSpPr>
          <p:sp>
            <p:nvSpPr>
              <p:cNvPr id="44090" name="Rectangle 8"/>
              <p:cNvSpPr>
                <a:spLocks noChangeArrowheads="1"/>
              </p:cNvSpPr>
              <p:nvPr/>
            </p:nvSpPr>
            <p:spPr bwMode="auto">
              <a:xfrm>
                <a:off x="313" y="2388"/>
                <a:ext cx="667" cy="52"/>
              </a:xfrm>
              <a:prstGeom prst="rect">
                <a:avLst/>
              </a:prstGeom>
              <a:solidFill>
                <a:srgbClr val="000000"/>
              </a:solidFill>
              <a:ln w="1260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4091" name="AutoShape 9"/>
              <p:cNvSpPr>
                <a:spLocks noChangeArrowheads="1"/>
              </p:cNvSpPr>
              <p:nvPr/>
            </p:nvSpPr>
            <p:spPr bwMode="auto">
              <a:xfrm>
                <a:off x="100" y="2183"/>
                <a:ext cx="908" cy="225"/>
              </a:xfrm>
              <a:custGeom>
                <a:avLst/>
                <a:gdLst>
                  <a:gd name="T0" fmla="*/ 0 w 750"/>
                  <a:gd name="T1" fmla="*/ 0 h 186"/>
                  <a:gd name="T2" fmla="*/ 2782273 w 750"/>
                  <a:gd name="T3" fmla="*/ 0 h 186"/>
                  <a:gd name="T4" fmla="*/ 2782273 w 750"/>
                  <a:gd name="T5" fmla="*/ 665529 h 186"/>
                  <a:gd name="T6" fmla="*/ 457172 w 750"/>
                  <a:gd name="T7" fmla="*/ 665529 h 186"/>
                  <a:gd name="T8" fmla="*/ 0 w 750"/>
                  <a:gd name="T9" fmla="*/ 0 h 186"/>
                  <a:gd name="T10" fmla="*/ 0 60000 65536"/>
                  <a:gd name="T11" fmla="*/ 0 60000 65536"/>
                  <a:gd name="T12" fmla="*/ 0 60000 65536"/>
                  <a:gd name="T13" fmla="*/ 0 60000 65536"/>
                  <a:gd name="T14" fmla="*/ 0 60000 65536"/>
                  <a:gd name="T15" fmla="*/ 0 w 750"/>
                  <a:gd name="T16" fmla="*/ 0 h 186"/>
                  <a:gd name="T17" fmla="*/ 750 w 750"/>
                  <a:gd name="T18" fmla="*/ 186 h 186"/>
                </a:gdLst>
                <a:ahLst/>
                <a:cxnLst>
                  <a:cxn ang="T10">
                    <a:pos x="T0" y="T1"/>
                  </a:cxn>
                  <a:cxn ang="T11">
                    <a:pos x="T2" y="T3"/>
                  </a:cxn>
                  <a:cxn ang="T12">
                    <a:pos x="T4" y="T5"/>
                  </a:cxn>
                  <a:cxn ang="T13">
                    <a:pos x="T6" y="T7"/>
                  </a:cxn>
                  <a:cxn ang="T14">
                    <a:pos x="T8" y="T9"/>
                  </a:cxn>
                </a:cxnLst>
                <a:rect l="T15" t="T16" r="T17" b="T18"/>
                <a:pathLst>
                  <a:path w="750" h="186">
                    <a:moveTo>
                      <a:pt x="0" y="0"/>
                    </a:moveTo>
                    <a:lnTo>
                      <a:pt x="749" y="0"/>
                    </a:lnTo>
                    <a:lnTo>
                      <a:pt x="749" y="185"/>
                    </a:lnTo>
                    <a:lnTo>
                      <a:pt x="123" y="185"/>
                    </a:lnTo>
                    <a:lnTo>
                      <a:pt x="0" y="0"/>
                    </a:lnTo>
                  </a:path>
                </a:pathLst>
              </a:custGeom>
              <a:solidFill>
                <a:srgbClr val="66FF33"/>
              </a:solidFill>
              <a:ln w="1260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4092" name="Rectangle 10"/>
              <p:cNvSpPr>
                <a:spLocks noChangeArrowheads="1"/>
              </p:cNvSpPr>
              <p:nvPr/>
            </p:nvSpPr>
            <p:spPr bwMode="auto">
              <a:xfrm>
                <a:off x="462" y="2473"/>
                <a:ext cx="363" cy="339"/>
              </a:xfrm>
              <a:prstGeom prst="rect">
                <a:avLst/>
              </a:prstGeom>
              <a:solidFill>
                <a:srgbClr val="D16349"/>
              </a:solidFill>
              <a:ln w="1260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4093" name="AutoShape 11"/>
              <p:cNvSpPr>
                <a:spLocks noChangeArrowheads="1"/>
              </p:cNvSpPr>
              <p:nvPr/>
            </p:nvSpPr>
            <p:spPr bwMode="auto">
              <a:xfrm>
                <a:off x="500" y="2441"/>
                <a:ext cx="289" cy="288"/>
              </a:xfrm>
              <a:custGeom>
                <a:avLst/>
                <a:gdLst>
                  <a:gd name="T0" fmla="*/ 0 w 239"/>
                  <a:gd name="T1" fmla="*/ 0 h 238"/>
                  <a:gd name="T2" fmla="*/ 840196 w 239"/>
                  <a:gd name="T3" fmla="*/ 0 h 238"/>
                  <a:gd name="T4" fmla="*/ 734994 w 239"/>
                  <a:gd name="T5" fmla="*/ 862138 h 238"/>
                  <a:gd name="T6" fmla="*/ 98290 w 239"/>
                  <a:gd name="T7" fmla="*/ 862138 h 238"/>
                  <a:gd name="T8" fmla="*/ 0 w 239"/>
                  <a:gd name="T9" fmla="*/ 0 h 238"/>
                  <a:gd name="T10" fmla="*/ 0 60000 65536"/>
                  <a:gd name="T11" fmla="*/ 0 60000 65536"/>
                  <a:gd name="T12" fmla="*/ 0 60000 65536"/>
                  <a:gd name="T13" fmla="*/ 0 60000 65536"/>
                  <a:gd name="T14" fmla="*/ 0 60000 65536"/>
                  <a:gd name="T15" fmla="*/ 0 w 239"/>
                  <a:gd name="T16" fmla="*/ 0 h 238"/>
                  <a:gd name="T17" fmla="*/ 239 w 239"/>
                  <a:gd name="T18" fmla="*/ 238 h 238"/>
                </a:gdLst>
                <a:ahLst/>
                <a:cxnLst>
                  <a:cxn ang="T10">
                    <a:pos x="T0" y="T1"/>
                  </a:cxn>
                  <a:cxn ang="T11">
                    <a:pos x="T2" y="T3"/>
                  </a:cxn>
                  <a:cxn ang="T12">
                    <a:pos x="T4" y="T5"/>
                  </a:cxn>
                  <a:cxn ang="T13">
                    <a:pos x="T6" y="T7"/>
                  </a:cxn>
                  <a:cxn ang="T14">
                    <a:pos x="T8" y="T9"/>
                  </a:cxn>
                </a:cxnLst>
                <a:rect l="T15" t="T16" r="T17" b="T18"/>
                <a:pathLst>
                  <a:path w="239" h="238">
                    <a:moveTo>
                      <a:pt x="0" y="0"/>
                    </a:moveTo>
                    <a:lnTo>
                      <a:pt x="238" y="0"/>
                    </a:lnTo>
                    <a:lnTo>
                      <a:pt x="208" y="237"/>
                    </a:lnTo>
                    <a:lnTo>
                      <a:pt x="28" y="237"/>
                    </a:lnTo>
                    <a:lnTo>
                      <a:pt x="0" y="0"/>
                    </a:lnTo>
                  </a:path>
                </a:pathLst>
              </a:custGeom>
              <a:solidFill>
                <a:srgbClr val="66FF33"/>
              </a:solidFill>
              <a:ln w="1260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4094" name="AutoShape 12"/>
              <p:cNvSpPr>
                <a:spLocks noChangeArrowheads="1"/>
              </p:cNvSpPr>
              <p:nvPr/>
            </p:nvSpPr>
            <p:spPr bwMode="auto">
              <a:xfrm>
                <a:off x="538" y="2832"/>
                <a:ext cx="218" cy="35"/>
              </a:xfrm>
              <a:custGeom>
                <a:avLst/>
                <a:gdLst>
                  <a:gd name="T0" fmla="*/ 118404 w 180"/>
                  <a:gd name="T1" fmla="*/ 0 h 29"/>
                  <a:gd name="T2" fmla="*/ 571371 w 180"/>
                  <a:gd name="T3" fmla="*/ 0 h 29"/>
                  <a:gd name="T4" fmla="*/ 676513 w 180"/>
                  <a:gd name="T5" fmla="*/ 90727 h 29"/>
                  <a:gd name="T6" fmla="*/ 0 w 180"/>
                  <a:gd name="T7" fmla="*/ 90727 h 29"/>
                  <a:gd name="T8" fmla="*/ 118404 w 180"/>
                  <a:gd name="T9" fmla="*/ 0 h 29"/>
                  <a:gd name="T10" fmla="*/ 0 60000 65536"/>
                  <a:gd name="T11" fmla="*/ 0 60000 65536"/>
                  <a:gd name="T12" fmla="*/ 0 60000 65536"/>
                  <a:gd name="T13" fmla="*/ 0 60000 65536"/>
                  <a:gd name="T14" fmla="*/ 0 60000 65536"/>
                  <a:gd name="T15" fmla="*/ 0 w 180"/>
                  <a:gd name="T16" fmla="*/ 0 h 29"/>
                  <a:gd name="T17" fmla="*/ 180 w 180"/>
                  <a:gd name="T18" fmla="*/ 29 h 29"/>
                </a:gdLst>
                <a:ahLst/>
                <a:cxnLst>
                  <a:cxn ang="T10">
                    <a:pos x="T0" y="T1"/>
                  </a:cxn>
                  <a:cxn ang="T11">
                    <a:pos x="T2" y="T3"/>
                  </a:cxn>
                  <a:cxn ang="T12">
                    <a:pos x="T4" y="T5"/>
                  </a:cxn>
                  <a:cxn ang="T13">
                    <a:pos x="T6" y="T7"/>
                  </a:cxn>
                  <a:cxn ang="T14">
                    <a:pos x="T8" y="T9"/>
                  </a:cxn>
                </a:cxnLst>
                <a:rect l="T15" t="T16" r="T17" b="T18"/>
                <a:pathLst>
                  <a:path w="180" h="29">
                    <a:moveTo>
                      <a:pt x="31" y="0"/>
                    </a:moveTo>
                    <a:lnTo>
                      <a:pt x="151" y="0"/>
                    </a:lnTo>
                    <a:lnTo>
                      <a:pt x="179" y="28"/>
                    </a:lnTo>
                    <a:lnTo>
                      <a:pt x="0" y="28"/>
                    </a:lnTo>
                    <a:lnTo>
                      <a:pt x="31" y="0"/>
                    </a:lnTo>
                  </a:path>
                </a:pathLst>
              </a:custGeom>
              <a:solidFill>
                <a:srgbClr val="000000"/>
              </a:solidFill>
              <a:ln w="1260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4095" name="Rectangle 13"/>
              <p:cNvSpPr>
                <a:spLocks noChangeArrowheads="1"/>
              </p:cNvSpPr>
              <p:nvPr/>
            </p:nvSpPr>
            <p:spPr bwMode="auto">
              <a:xfrm>
                <a:off x="289" y="1981"/>
                <a:ext cx="32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câmera</a:t>
                </a:r>
              </a:p>
            </p:txBody>
          </p:sp>
        </p:grpSp>
        <p:sp>
          <p:nvSpPr>
            <p:cNvPr id="44089" name="Rectangle 14"/>
            <p:cNvSpPr>
              <a:spLocks noChangeArrowheads="1"/>
            </p:cNvSpPr>
            <p:nvPr/>
          </p:nvSpPr>
          <p:spPr bwMode="auto">
            <a:xfrm>
              <a:off x="1142" y="2603"/>
              <a:ext cx="32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2-Dr.</a:t>
              </a:r>
            </a:p>
          </p:txBody>
        </p:sp>
      </p:grpSp>
      <p:grpSp>
        <p:nvGrpSpPr>
          <p:cNvPr id="4" name="Group 15"/>
          <p:cNvGrpSpPr>
            <a:grpSpLocks/>
          </p:cNvGrpSpPr>
          <p:nvPr/>
        </p:nvGrpSpPr>
        <p:grpSpPr bwMode="auto">
          <a:xfrm>
            <a:off x="3124200" y="1600200"/>
            <a:ext cx="3579813" cy="2063750"/>
            <a:chOff x="1968" y="1008"/>
            <a:chExt cx="2255" cy="1300"/>
          </a:xfrm>
        </p:grpSpPr>
        <p:sp>
          <p:nvSpPr>
            <p:cNvPr id="44078" name="Text Box 16"/>
            <p:cNvSpPr txBox="1">
              <a:spLocks noChangeArrowheads="1"/>
            </p:cNvSpPr>
            <p:nvPr/>
          </p:nvSpPr>
          <p:spPr bwMode="auto">
            <a:xfrm>
              <a:off x="1968" y="1008"/>
              <a:ext cx="225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ts val="1500"/>
                </a:spcBef>
                <a:spcAft>
                  <a:spcPct val="0"/>
                </a:spcAft>
                <a:buClr>
                  <a:srgbClr val="000000"/>
                </a:buClr>
                <a:buSzPct val="100000"/>
                <a:buFont typeface="Arial" pitchFamily="34" charset="0"/>
                <a:buNone/>
              </a:pPr>
              <a:r>
                <a:rPr lang="en-GB" altLang="pt-BR">
                  <a:solidFill>
                    <a:srgbClr val="000000"/>
                  </a:solidFill>
                  <a:latin typeface="Arial" pitchFamily="34" charset="0"/>
                </a:rPr>
                <a:t>1.6Km, 62.5/125</a:t>
              </a:r>
              <a:r>
                <a:rPr lang="en-GB" altLang="pt-BR">
                  <a:solidFill>
                    <a:srgbClr val="000000"/>
                  </a:solidFill>
                  <a:latin typeface="Symbol" pitchFamily="18" charset="2"/>
                </a:rPr>
                <a:t></a:t>
              </a:r>
              <a:r>
                <a:rPr lang="en-GB" altLang="pt-BR">
                  <a:solidFill>
                    <a:srgbClr val="000000"/>
                  </a:solidFill>
                  <a:latin typeface="Arial" pitchFamily="34" charset="0"/>
                </a:rPr>
                <a:t> fibra</a:t>
              </a:r>
            </a:p>
          </p:txBody>
        </p:sp>
        <p:grpSp>
          <p:nvGrpSpPr>
            <p:cNvPr id="44079" name="Group 17"/>
            <p:cNvGrpSpPr>
              <a:grpSpLocks/>
            </p:cNvGrpSpPr>
            <p:nvPr/>
          </p:nvGrpSpPr>
          <p:grpSpPr bwMode="auto">
            <a:xfrm>
              <a:off x="2089" y="1620"/>
              <a:ext cx="1792" cy="688"/>
              <a:chOff x="2089" y="1620"/>
              <a:chExt cx="1792" cy="688"/>
            </a:xfrm>
          </p:grpSpPr>
          <p:grpSp>
            <p:nvGrpSpPr>
              <p:cNvPr id="44080" name="Group 18"/>
              <p:cNvGrpSpPr>
                <a:grpSpLocks/>
              </p:cNvGrpSpPr>
              <p:nvPr/>
            </p:nvGrpSpPr>
            <p:grpSpPr bwMode="auto">
              <a:xfrm>
                <a:off x="2680" y="1620"/>
                <a:ext cx="678" cy="678"/>
                <a:chOff x="2680" y="1620"/>
                <a:chExt cx="678" cy="678"/>
              </a:xfrm>
            </p:grpSpPr>
            <p:sp>
              <p:nvSpPr>
                <p:cNvPr id="44082" name="Rectangle 19"/>
                <p:cNvSpPr>
                  <a:spLocks noChangeArrowheads="1"/>
                </p:cNvSpPr>
                <p:nvPr/>
              </p:nvSpPr>
              <p:spPr bwMode="auto">
                <a:xfrm>
                  <a:off x="2879" y="1970"/>
                  <a:ext cx="37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400">
                      <a:solidFill>
                        <a:srgbClr val="000000"/>
                      </a:solidFill>
                      <a:latin typeface="Arial" pitchFamily="34" charset="0"/>
                    </a:rPr>
                    <a:t>Fibra</a:t>
                  </a:r>
                </a:p>
              </p:txBody>
            </p:sp>
            <p:sp>
              <p:nvSpPr>
                <p:cNvPr id="44083" name="Oval 20"/>
                <p:cNvSpPr>
                  <a:spLocks noChangeArrowheads="1"/>
                </p:cNvSpPr>
                <p:nvPr/>
              </p:nvSpPr>
              <p:spPr bwMode="auto">
                <a:xfrm>
                  <a:off x="2680" y="1620"/>
                  <a:ext cx="679" cy="679"/>
                </a:xfrm>
                <a:prstGeom prst="ellipse">
                  <a:avLst/>
                </a:prstGeom>
                <a:noFill/>
                <a:ln w="2556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grpSp>
          <p:sp>
            <p:nvSpPr>
              <p:cNvPr id="44081" name="Line 21"/>
              <p:cNvSpPr>
                <a:spLocks noChangeShapeType="1"/>
              </p:cNvSpPr>
              <p:nvPr/>
            </p:nvSpPr>
            <p:spPr bwMode="auto">
              <a:xfrm>
                <a:off x="2089" y="2308"/>
                <a:ext cx="1793" cy="1"/>
              </a:xfrm>
              <a:prstGeom prst="line">
                <a:avLst/>
              </a:prstGeom>
              <a:noFill/>
              <a:ln w="25560">
                <a:solidFill>
                  <a:srgbClr val="0066FF"/>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sp>
        <p:nvSpPr>
          <p:cNvPr id="79894" name="Rectangle 22"/>
          <p:cNvSpPr>
            <a:spLocks noChangeArrowheads="1"/>
          </p:cNvSpPr>
          <p:nvPr/>
        </p:nvSpPr>
        <p:spPr bwMode="auto">
          <a:xfrm>
            <a:off x="2435225" y="3481388"/>
            <a:ext cx="873125" cy="1150937"/>
          </a:xfrm>
          <a:prstGeom prst="rect">
            <a:avLst/>
          </a:prstGeom>
          <a:solidFill>
            <a:srgbClr val="FF6600"/>
          </a:solidFill>
          <a:ln w="12600">
            <a:solidFill>
              <a:srgbClr val="000000"/>
            </a:solidFill>
            <a:miter lim="800000"/>
            <a:headEnd/>
            <a:tailEnd/>
          </a:ln>
        </p:spPr>
        <p:txBody>
          <a:bodyPr wrap="none" lIns="92160" tIns="46080" rIns="92160" bIns="46080" anchor="ctr"/>
          <a:lstStyle/>
          <a:p>
            <a:pPr algn="ct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transmissor</a:t>
            </a:r>
          </a:p>
          <a:p>
            <a:pPr algn="ct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Vídeo e </a:t>
            </a:r>
          </a:p>
          <a:p>
            <a:pPr algn="ct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Receptor</a:t>
            </a:r>
          </a:p>
          <a:p>
            <a:pPr algn="ct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 de dados</a:t>
            </a:r>
          </a:p>
        </p:txBody>
      </p:sp>
      <p:sp>
        <p:nvSpPr>
          <p:cNvPr id="79895" name="Rectangle 23"/>
          <p:cNvSpPr>
            <a:spLocks noChangeArrowheads="1"/>
          </p:cNvSpPr>
          <p:nvPr/>
        </p:nvSpPr>
        <p:spPr bwMode="auto">
          <a:xfrm>
            <a:off x="6127750" y="3481388"/>
            <a:ext cx="873125" cy="1135062"/>
          </a:xfrm>
          <a:prstGeom prst="rect">
            <a:avLst/>
          </a:prstGeom>
          <a:solidFill>
            <a:srgbClr val="FF6600"/>
          </a:solidFill>
          <a:ln w="12600">
            <a:solidFill>
              <a:srgbClr val="000000"/>
            </a:solidFill>
            <a:miter lim="800000"/>
            <a:headEnd/>
            <a:tailEnd/>
          </a:ln>
        </p:spPr>
        <p:txBody>
          <a:bodyPr wrap="none" lIns="92160" tIns="46080" rIns="92160" bIns="46080" anchor="ctr"/>
          <a:lstStyle/>
          <a:p>
            <a:pPr algn="ct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Receptor </a:t>
            </a:r>
          </a:p>
          <a:p>
            <a:pPr algn="ct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Vídeo e </a:t>
            </a:r>
          </a:p>
          <a:p>
            <a:pPr algn="ct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transmissor </a:t>
            </a:r>
          </a:p>
          <a:p>
            <a:pPr algn="ct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de dados</a:t>
            </a:r>
          </a:p>
        </p:txBody>
      </p:sp>
      <p:grpSp>
        <p:nvGrpSpPr>
          <p:cNvPr id="7" name="Group 24"/>
          <p:cNvGrpSpPr>
            <a:grpSpLocks/>
          </p:cNvGrpSpPr>
          <p:nvPr/>
        </p:nvGrpSpPr>
        <p:grpSpPr bwMode="auto">
          <a:xfrm>
            <a:off x="6954838" y="2970213"/>
            <a:ext cx="2033587" cy="2170112"/>
            <a:chOff x="4381" y="1871"/>
            <a:chExt cx="1281" cy="1367"/>
          </a:xfrm>
        </p:grpSpPr>
        <p:sp>
          <p:nvSpPr>
            <p:cNvPr id="44043" name="Rectangle 25"/>
            <p:cNvSpPr>
              <a:spLocks noChangeArrowheads="1"/>
            </p:cNvSpPr>
            <p:nvPr/>
          </p:nvSpPr>
          <p:spPr bwMode="auto">
            <a:xfrm>
              <a:off x="4421" y="2599"/>
              <a:ext cx="32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2-Dr.</a:t>
              </a:r>
            </a:p>
          </p:txBody>
        </p:sp>
        <p:sp>
          <p:nvSpPr>
            <p:cNvPr id="44044" name="Line 26"/>
            <p:cNvSpPr>
              <a:spLocks noChangeShapeType="1"/>
            </p:cNvSpPr>
            <p:nvPr/>
          </p:nvSpPr>
          <p:spPr bwMode="auto">
            <a:xfrm>
              <a:off x="4403" y="2787"/>
              <a:ext cx="434" cy="1"/>
            </a:xfrm>
            <a:prstGeom prst="line">
              <a:avLst/>
            </a:prstGeom>
            <a:noFill/>
            <a:ln w="38160">
              <a:solidFill>
                <a:srgbClr val="646B86"/>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4045" name="Line 27"/>
            <p:cNvSpPr>
              <a:spLocks noChangeShapeType="1"/>
            </p:cNvSpPr>
            <p:nvPr/>
          </p:nvSpPr>
          <p:spPr bwMode="auto">
            <a:xfrm>
              <a:off x="4381" y="2308"/>
              <a:ext cx="572" cy="1"/>
            </a:xfrm>
            <a:prstGeom prst="line">
              <a:avLst/>
            </a:prstGeom>
            <a:noFill/>
            <a:ln w="57240">
              <a:solidFill>
                <a:srgbClr val="646B86"/>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4046" name="Rectangle 28"/>
            <p:cNvSpPr>
              <a:spLocks noChangeArrowheads="1"/>
            </p:cNvSpPr>
            <p:nvPr/>
          </p:nvSpPr>
          <p:spPr bwMode="auto">
            <a:xfrm>
              <a:off x="4459" y="2082"/>
              <a:ext cx="41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coaxial</a:t>
              </a:r>
            </a:p>
          </p:txBody>
        </p:sp>
        <p:sp>
          <p:nvSpPr>
            <p:cNvPr id="44047" name="Rectangle 29"/>
            <p:cNvSpPr>
              <a:spLocks noChangeArrowheads="1"/>
            </p:cNvSpPr>
            <p:nvPr/>
          </p:nvSpPr>
          <p:spPr bwMode="auto">
            <a:xfrm>
              <a:off x="4958" y="2060"/>
              <a:ext cx="487" cy="414"/>
            </a:xfrm>
            <a:prstGeom prst="rect">
              <a:avLst/>
            </a:prstGeom>
            <a:solidFill>
              <a:srgbClr val="66FF33"/>
            </a:solidFill>
            <a:ln w="2556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4048" name="Rectangle 30"/>
            <p:cNvSpPr>
              <a:spLocks noChangeArrowheads="1"/>
            </p:cNvSpPr>
            <p:nvPr/>
          </p:nvSpPr>
          <p:spPr bwMode="auto">
            <a:xfrm>
              <a:off x="4934" y="1871"/>
              <a:ext cx="43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Monitor</a:t>
              </a:r>
            </a:p>
          </p:txBody>
        </p:sp>
        <p:sp>
          <p:nvSpPr>
            <p:cNvPr id="44049" name="Rectangle 31"/>
            <p:cNvSpPr>
              <a:spLocks noChangeArrowheads="1"/>
            </p:cNvSpPr>
            <p:nvPr/>
          </p:nvSpPr>
          <p:spPr bwMode="auto">
            <a:xfrm>
              <a:off x="4706" y="3068"/>
              <a:ext cx="5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Comando</a:t>
              </a:r>
            </a:p>
          </p:txBody>
        </p:sp>
        <p:grpSp>
          <p:nvGrpSpPr>
            <p:cNvPr id="44050" name="Group 32"/>
            <p:cNvGrpSpPr>
              <a:grpSpLocks/>
            </p:cNvGrpSpPr>
            <p:nvPr/>
          </p:nvGrpSpPr>
          <p:grpSpPr bwMode="auto">
            <a:xfrm>
              <a:off x="4848" y="2494"/>
              <a:ext cx="814" cy="520"/>
              <a:chOff x="4848" y="2494"/>
              <a:chExt cx="814" cy="520"/>
            </a:xfrm>
          </p:grpSpPr>
          <p:sp>
            <p:nvSpPr>
              <p:cNvPr id="44051" name="Rectangle 33"/>
              <p:cNvSpPr>
                <a:spLocks noChangeArrowheads="1"/>
              </p:cNvSpPr>
              <p:nvPr/>
            </p:nvSpPr>
            <p:spPr bwMode="auto">
              <a:xfrm>
                <a:off x="5038" y="2494"/>
                <a:ext cx="322" cy="35"/>
              </a:xfrm>
              <a:prstGeom prst="rect">
                <a:avLst/>
              </a:prstGeom>
              <a:noFill/>
              <a:ln w="25560">
                <a:solidFill>
                  <a:srgbClr val="646B8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4052" name="Rectangle 34"/>
              <p:cNvSpPr>
                <a:spLocks noChangeArrowheads="1"/>
              </p:cNvSpPr>
              <p:nvPr/>
            </p:nvSpPr>
            <p:spPr bwMode="auto">
              <a:xfrm>
                <a:off x="4848" y="2566"/>
                <a:ext cx="815" cy="449"/>
              </a:xfrm>
              <a:prstGeom prst="rect">
                <a:avLst/>
              </a:prstGeom>
              <a:solidFill>
                <a:srgbClr val="D16349"/>
              </a:solidFill>
              <a:ln w="2556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grpSp>
            <p:nvGrpSpPr>
              <p:cNvPr id="44053" name="Group 35"/>
              <p:cNvGrpSpPr>
                <a:grpSpLocks/>
              </p:cNvGrpSpPr>
              <p:nvPr/>
            </p:nvGrpSpPr>
            <p:grpSpPr bwMode="auto">
              <a:xfrm>
                <a:off x="4883" y="2617"/>
                <a:ext cx="45" cy="353"/>
                <a:chOff x="4883" y="2617"/>
                <a:chExt cx="45" cy="353"/>
              </a:xfrm>
            </p:grpSpPr>
            <p:sp>
              <p:nvSpPr>
                <p:cNvPr id="44074" name="Rectangle 36"/>
                <p:cNvSpPr>
                  <a:spLocks noChangeArrowheads="1"/>
                </p:cNvSpPr>
                <p:nvPr/>
              </p:nvSpPr>
              <p:spPr bwMode="auto">
                <a:xfrm>
                  <a:off x="4883" y="2721"/>
                  <a:ext cx="46" cy="42"/>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4075" name="Rectangle 37"/>
                <p:cNvSpPr>
                  <a:spLocks noChangeArrowheads="1"/>
                </p:cNvSpPr>
                <p:nvPr/>
              </p:nvSpPr>
              <p:spPr bwMode="auto">
                <a:xfrm>
                  <a:off x="4883" y="2617"/>
                  <a:ext cx="46" cy="42"/>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4076" name="Rectangle 38"/>
                <p:cNvSpPr>
                  <a:spLocks noChangeArrowheads="1"/>
                </p:cNvSpPr>
                <p:nvPr/>
              </p:nvSpPr>
              <p:spPr bwMode="auto">
                <a:xfrm>
                  <a:off x="4883" y="2825"/>
                  <a:ext cx="46" cy="42"/>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4077" name="Rectangle 39"/>
                <p:cNvSpPr>
                  <a:spLocks noChangeArrowheads="1"/>
                </p:cNvSpPr>
                <p:nvPr/>
              </p:nvSpPr>
              <p:spPr bwMode="auto">
                <a:xfrm>
                  <a:off x="4883" y="2929"/>
                  <a:ext cx="46" cy="42"/>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grpSp>
          <p:sp>
            <p:nvSpPr>
              <p:cNvPr id="44054" name="Oval 40"/>
              <p:cNvSpPr>
                <a:spLocks noChangeArrowheads="1"/>
              </p:cNvSpPr>
              <p:nvPr/>
            </p:nvSpPr>
            <p:spPr bwMode="auto">
              <a:xfrm>
                <a:off x="5427" y="2757"/>
                <a:ext cx="84" cy="77"/>
              </a:xfrm>
              <a:prstGeom prst="ellipse">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grpSp>
            <p:nvGrpSpPr>
              <p:cNvPr id="44055" name="Group 41"/>
              <p:cNvGrpSpPr>
                <a:grpSpLocks/>
              </p:cNvGrpSpPr>
              <p:nvPr/>
            </p:nvGrpSpPr>
            <p:grpSpPr bwMode="auto">
              <a:xfrm>
                <a:off x="4974" y="2617"/>
                <a:ext cx="45" cy="353"/>
                <a:chOff x="4974" y="2617"/>
                <a:chExt cx="45" cy="353"/>
              </a:xfrm>
            </p:grpSpPr>
            <p:sp>
              <p:nvSpPr>
                <p:cNvPr id="44070" name="Rectangle 42"/>
                <p:cNvSpPr>
                  <a:spLocks noChangeArrowheads="1"/>
                </p:cNvSpPr>
                <p:nvPr/>
              </p:nvSpPr>
              <p:spPr bwMode="auto">
                <a:xfrm>
                  <a:off x="4974" y="2721"/>
                  <a:ext cx="46" cy="42"/>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4071" name="Rectangle 43"/>
                <p:cNvSpPr>
                  <a:spLocks noChangeArrowheads="1"/>
                </p:cNvSpPr>
                <p:nvPr/>
              </p:nvSpPr>
              <p:spPr bwMode="auto">
                <a:xfrm>
                  <a:off x="4974" y="2617"/>
                  <a:ext cx="46" cy="42"/>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4072" name="Rectangle 44"/>
                <p:cNvSpPr>
                  <a:spLocks noChangeArrowheads="1"/>
                </p:cNvSpPr>
                <p:nvPr/>
              </p:nvSpPr>
              <p:spPr bwMode="auto">
                <a:xfrm>
                  <a:off x="4974" y="2825"/>
                  <a:ext cx="46" cy="42"/>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4073" name="Rectangle 45"/>
                <p:cNvSpPr>
                  <a:spLocks noChangeArrowheads="1"/>
                </p:cNvSpPr>
                <p:nvPr/>
              </p:nvSpPr>
              <p:spPr bwMode="auto">
                <a:xfrm>
                  <a:off x="4974" y="2929"/>
                  <a:ext cx="46" cy="42"/>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grpSp>
          <p:grpSp>
            <p:nvGrpSpPr>
              <p:cNvPr id="44056" name="Group 46"/>
              <p:cNvGrpSpPr>
                <a:grpSpLocks/>
              </p:cNvGrpSpPr>
              <p:nvPr/>
            </p:nvGrpSpPr>
            <p:grpSpPr bwMode="auto">
              <a:xfrm>
                <a:off x="5072" y="2617"/>
                <a:ext cx="45" cy="353"/>
                <a:chOff x="5072" y="2617"/>
                <a:chExt cx="45" cy="353"/>
              </a:xfrm>
            </p:grpSpPr>
            <p:sp>
              <p:nvSpPr>
                <p:cNvPr id="44066" name="Rectangle 47"/>
                <p:cNvSpPr>
                  <a:spLocks noChangeArrowheads="1"/>
                </p:cNvSpPr>
                <p:nvPr/>
              </p:nvSpPr>
              <p:spPr bwMode="auto">
                <a:xfrm>
                  <a:off x="5072" y="2721"/>
                  <a:ext cx="46" cy="42"/>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4067" name="Rectangle 48"/>
                <p:cNvSpPr>
                  <a:spLocks noChangeArrowheads="1"/>
                </p:cNvSpPr>
                <p:nvPr/>
              </p:nvSpPr>
              <p:spPr bwMode="auto">
                <a:xfrm>
                  <a:off x="5072" y="2617"/>
                  <a:ext cx="46" cy="42"/>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4068" name="Rectangle 49"/>
                <p:cNvSpPr>
                  <a:spLocks noChangeArrowheads="1"/>
                </p:cNvSpPr>
                <p:nvPr/>
              </p:nvSpPr>
              <p:spPr bwMode="auto">
                <a:xfrm>
                  <a:off x="5072" y="2825"/>
                  <a:ext cx="46" cy="42"/>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4069" name="Rectangle 50"/>
                <p:cNvSpPr>
                  <a:spLocks noChangeArrowheads="1"/>
                </p:cNvSpPr>
                <p:nvPr/>
              </p:nvSpPr>
              <p:spPr bwMode="auto">
                <a:xfrm>
                  <a:off x="5072" y="2929"/>
                  <a:ext cx="46" cy="42"/>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grpSp>
          <p:grpSp>
            <p:nvGrpSpPr>
              <p:cNvPr id="44057" name="Group 51"/>
              <p:cNvGrpSpPr>
                <a:grpSpLocks/>
              </p:cNvGrpSpPr>
              <p:nvPr/>
            </p:nvGrpSpPr>
            <p:grpSpPr bwMode="auto">
              <a:xfrm>
                <a:off x="5166" y="2617"/>
                <a:ext cx="45" cy="353"/>
                <a:chOff x="5166" y="2617"/>
                <a:chExt cx="45" cy="353"/>
              </a:xfrm>
            </p:grpSpPr>
            <p:sp>
              <p:nvSpPr>
                <p:cNvPr id="44062" name="Rectangle 52"/>
                <p:cNvSpPr>
                  <a:spLocks noChangeArrowheads="1"/>
                </p:cNvSpPr>
                <p:nvPr/>
              </p:nvSpPr>
              <p:spPr bwMode="auto">
                <a:xfrm>
                  <a:off x="5166" y="2721"/>
                  <a:ext cx="46" cy="42"/>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4063" name="Rectangle 53"/>
                <p:cNvSpPr>
                  <a:spLocks noChangeArrowheads="1"/>
                </p:cNvSpPr>
                <p:nvPr/>
              </p:nvSpPr>
              <p:spPr bwMode="auto">
                <a:xfrm>
                  <a:off x="5166" y="2617"/>
                  <a:ext cx="46" cy="42"/>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4064" name="Rectangle 54"/>
                <p:cNvSpPr>
                  <a:spLocks noChangeArrowheads="1"/>
                </p:cNvSpPr>
                <p:nvPr/>
              </p:nvSpPr>
              <p:spPr bwMode="auto">
                <a:xfrm>
                  <a:off x="5166" y="2825"/>
                  <a:ext cx="46" cy="42"/>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4065" name="Rectangle 55"/>
                <p:cNvSpPr>
                  <a:spLocks noChangeArrowheads="1"/>
                </p:cNvSpPr>
                <p:nvPr/>
              </p:nvSpPr>
              <p:spPr bwMode="auto">
                <a:xfrm>
                  <a:off x="5166" y="2929"/>
                  <a:ext cx="46" cy="42"/>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grpSp>
          <p:sp>
            <p:nvSpPr>
              <p:cNvPr id="44058" name="AutoShape 56"/>
              <p:cNvSpPr>
                <a:spLocks noChangeArrowheads="1"/>
              </p:cNvSpPr>
              <p:nvPr/>
            </p:nvSpPr>
            <p:spPr bwMode="auto">
              <a:xfrm>
                <a:off x="5428" y="2666"/>
                <a:ext cx="84" cy="34"/>
              </a:xfrm>
              <a:custGeom>
                <a:avLst/>
                <a:gdLst>
                  <a:gd name="T0" fmla="*/ 0 w 70"/>
                  <a:gd name="T1" fmla="*/ 116751 h 28"/>
                  <a:gd name="T2" fmla="*/ 176953 w 70"/>
                  <a:gd name="T3" fmla="*/ 116751 h 28"/>
                  <a:gd name="T4" fmla="*/ 85818 w 70"/>
                  <a:gd name="T5" fmla="*/ 0 h 28"/>
                  <a:gd name="T6" fmla="*/ 0 w 70"/>
                  <a:gd name="T7" fmla="*/ 116751 h 28"/>
                  <a:gd name="T8" fmla="*/ 0 60000 65536"/>
                  <a:gd name="T9" fmla="*/ 0 60000 65536"/>
                  <a:gd name="T10" fmla="*/ 0 60000 65536"/>
                  <a:gd name="T11" fmla="*/ 0 60000 65536"/>
                  <a:gd name="T12" fmla="*/ 0 w 70"/>
                  <a:gd name="T13" fmla="*/ 0 h 28"/>
                  <a:gd name="T14" fmla="*/ 70 w 70"/>
                  <a:gd name="T15" fmla="*/ 28 h 28"/>
                </a:gdLst>
                <a:ahLst/>
                <a:cxnLst>
                  <a:cxn ang="T8">
                    <a:pos x="T0" y="T1"/>
                  </a:cxn>
                  <a:cxn ang="T9">
                    <a:pos x="T2" y="T3"/>
                  </a:cxn>
                  <a:cxn ang="T10">
                    <a:pos x="T4" y="T5"/>
                  </a:cxn>
                  <a:cxn ang="T11">
                    <a:pos x="T6" y="T7"/>
                  </a:cxn>
                </a:cxnLst>
                <a:rect l="T12" t="T13" r="T14" b="T15"/>
                <a:pathLst>
                  <a:path w="70" h="28">
                    <a:moveTo>
                      <a:pt x="0" y="27"/>
                    </a:moveTo>
                    <a:lnTo>
                      <a:pt x="69" y="27"/>
                    </a:lnTo>
                    <a:lnTo>
                      <a:pt x="33" y="0"/>
                    </a:lnTo>
                    <a:lnTo>
                      <a:pt x="0" y="27"/>
                    </a:lnTo>
                  </a:path>
                </a:pathLst>
              </a:custGeom>
              <a:solidFill>
                <a:srgbClr val="C5D1D7"/>
              </a:solidFill>
              <a:ln w="12600">
                <a:solidFill>
                  <a:srgbClr val="646B86"/>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4059" name="AutoShape 57"/>
              <p:cNvSpPr>
                <a:spLocks noChangeArrowheads="1"/>
              </p:cNvSpPr>
              <p:nvPr/>
            </p:nvSpPr>
            <p:spPr bwMode="auto">
              <a:xfrm>
                <a:off x="5553" y="2752"/>
                <a:ext cx="34" cy="85"/>
              </a:xfrm>
              <a:custGeom>
                <a:avLst/>
                <a:gdLst>
                  <a:gd name="T0" fmla="*/ 0 w 28"/>
                  <a:gd name="T1" fmla="*/ 0 h 70"/>
                  <a:gd name="T2" fmla="*/ 0 w 28"/>
                  <a:gd name="T3" fmla="*/ 293324 h 70"/>
                  <a:gd name="T4" fmla="*/ 116751 w 28"/>
                  <a:gd name="T5" fmla="*/ 140407 h 70"/>
                  <a:gd name="T6" fmla="*/ 0 w 28"/>
                  <a:gd name="T7" fmla="*/ 0 h 70"/>
                  <a:gd name="T8" fmla="*/ 0 60000 65536"/>
                  <a:gd name="T9" fmla="*/ 0 60000 65536"/>
                  <a:gd name="T10" fmla="*/ 0 60000 65536"/>
                  <a:gd name="T11" fmla="*/ 0 60000 65536"/>
                  <a:gd name="T12" fmla="*/ 0 w 28"/>
                  <a:gd name="T13" fmla="*/ 0 h 70"/>
                  <a:gd name="T14" fmla="*/ 28 w 28"/>
                  <a:gd name="T15" fmla="*/ 70 h 70"/>
                </a:gdLst>
                <a:ahLst/>
                <a:cxnLst>
                  <a:cxn ang="T8">
                    <a:pos x="T0" y="T1"/>
                  </a:cxn>
                  <a:cxn ang="T9">
                    <a:pos x="T2" y="T3"/>
                  </a:cxn>
                  <a:cxn ang="T10">
                    <a:pos x="T4" y="T5"/>
                  </a:cxn>
                  <a:cxn ang="T11">
                    <a:pos x="T6" y="T7"/>
                  </a:cxn>
                </a:cxnLst>
                <a:rect l="T12" t="T13" r="T14" b="T15"/>
                <a:pathLst>
                  <a:path w="28" h="70">
                    <a:moveTo>
                      <a:pt x="0" y="0"/>
                    </a:moveTo>
                    <a:lnTo>
                      <a:pt x="0" y="69"/>
                    </a:lnTo>
                    <a:lnTo>
                      <a:pt x="27" y="33"/>
                    </a:lnTo>
                    <a:lnTo>
                      <a:pt x="0" y="0"/>
                    </a:lnTo>
                  </a:path>
                </a:pathLst>
              </a:custGeom>
              <a:solidFill>
                <a:srgbClr val="C5D1D7"/>
              </a:solidFill>
              <a:ln w="12600">
                <a:solidFill>
                  <a:srgbClr val="646B86"/>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4060" name="AutoShape 58"/>
              <p:cNvSpPr>
                <a:spLocks noChangeArrowheads="1"/>
              </p:cNvSpPr>
              <p:nvPr/>
            </p:nvSpPr>
            <p:spPr bwMode="auto">
              <a:xfrm>
                <a:off x="5428" y="2881"/>
                <a:ext cx="84" cy="34"/>
              </a:xfrm>
              <a:custGeom>
                <a:avLst/>
                <a:gdLst>
                  <a:gd name="T0" fmla="*/ 0 w 70"/>
                  <a:gd name="T1" fmla="*/ 0 h 28"/>
                  <a:gd name="T2" fmla="*/ 176953 w 70"/>
                  <a:gd name="T3" fmla="*/ 0 h 28"/>
                  <a:gd name="T4" fmla="*/ 85818 w 70"/>
                  <a:gd name="T5" fmla="*/ 116751 h 28"/>
                  <a:gd name="T6" fmla="*/ 0 w 70"/>
                  <a:gd name="T7" fmla="*/ 0 h 28"/>
                  <a:gd name="T8" fmla="*/ 0 60000 65536"/>
                  <a:gd name="T9" fmla="*/ 0 60000 65536"/>
                  <a:gd name="T10" fmla="*/ 0 60000 65536"/>
                  <a:gd name="T11" fmla="*/ 0 60000 65536"/>
                  <a:gd name="T12" fmla="*/ 0 w 70"/>
                  <a:gd name="T13" fmla="*/ 0 h 28"/>
                  <a:gd name="T14" fmla="*/ 70 w 70"/>
                  <a:gd name="T15" fmla="*/ 28 h 28"/>
                </a:gdLst>
                <a:ahLst/>
                <a:cxnLst>
                  <a:cxn ang="T8">
                    <a:pos x="T0" y="T1"/>
                  </a:cxn>
                  <a:cxn ang="T9">
                    <a:pos x="T2" y="T3"/>
                  </a:cxn>
                  <a:cxn ang="T10">
                    <a:pos x="T4" y="T5"/>
                  </a:cxn>
                  <a:cxn ang="T11">
                    <a:pos x="T6" y="T7"/>
                  </a:cxn>
                </a:cxnLst>
                <a:rect l="T12" t="T13" r="T14" b="T15"/>
                <a:pathLst>
                  <a:path w="70" h="28">
                    <a:moveTo>
                      <a:pt x="0" y="0"/>
                    </a:moveTo>
                    <a:lnTo>
                      <a:pt x="69" y="0"/>
                    </a:lnTo>
                    <a:lnTo>
                      <a:pt x="33" y="27"/>
                    </a:lnTo>
                    <a:lnTo>
                      <a:pt x="0" y="0"/>
                    </a:lnTo>
                  </a:path>
                </a:pathLst>
              </a:custGeom>
              <a:solidFill>
                <a:srgbClr val="C5D1D7"/>
              </a:solidFill>
              <a:ln w="12600">
                <a:solidFill>
                  <a:srgbClr val="646B86"/>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4061" name="AutoShape 59"/>
              <p:cNvSpPr>
                <a:spLocks noChangeArrowheads="1"/>
              </p:cNvSpPr>
              <p:nvPr/>
            </p:nvSpPr>
            <p:spPr bwMode="auto">
              <a:xfrm>
                <a:off x="5357" y="2752"/>
                <a:ext cx="34" cy="85"/>
              </a:xfrm>
              <a:custGeom>
                <a:avLst/>
                <a:gdLst>
                  <a:gd name="T0" fmla="*/ 116751 w 28"/>
                  <a:gd name="T1" fmla="*/ 0 h 70"/>
                  <a:gd name="T2" fmla="*/ 116751 w 28"/>
                  <a:gd name="T3" fmla="*/ 293324 h 70"/>
                  <a:gd name="T4" fmla="*/ 0 w 28"/>
                  <a:gd name="T5" fmla="*/ 140407 h 70"/>
                  <a:gd name="T6" fmla="*/ 116751 w 28"/>
                  <a:gd name="T7" fmla="*/ 0 h 70"/>
                  <a:gd name="T8" fmla="*/ 0 60000 65536"/>
                  <a:gd name="T9" fmla="*/ 0 60000 65536"/>
                  <a:gd name="T10" fmla="*/ 0 60000 65536"/>
                  <a:gd name="T11" fmla="*/ 0 60000 65536"/>
                  <a:gd name="T12" fmla="*/ 0 w 28"/>
                  <a:gd name="T13" fmla="*/ 0 h 70"/>
                  <a:gd name="T14" fmla="*/ 28 w 28"/>
                  <a:gd name="T15" fmla="*/ 70 h 70"/>
                </a:gdLst>
                <a:ahLst/>
                <a:cxnLst>
                  <a:cxn ang="T8">
                    <a:pos x="T0" y="T1"/>
                  </a:cxn>
                  <a:cxn ang="T9">
                    <a:pos x="T2" y="T3"/>
                  </a:cxn>
                  <a:cxn ang="T10">
                    <a:pos x="T4" y="T5"/>
                  </a:cxn>
                  <a:cxn ang="T11">
                    <a:pos x="T6" y="T7"/>
                  </a:cxn>
                </a:cxnLst>
                <a:rect l="T12" t="T13" r="T14" b="T15"/>
                <a:pathLst>
                  <a:path w="28" h="70">
                    <a:moveTo>
                      <a:pt x="27" y="0"/>
                    </a:moveTo>
                    <a:lnTo>
                      <a:pt x="27" y="69"/>
                    </a:lnTo>
                    <a:lnTo>
                      <a:pt x="0" y="33"/>
                    </a:lnTo>
                    <a:lnTo>
                      <a:pt x="27" y="0"/>
                    </a:lnTo>
                  </a:path>
                </a:pathLst>
              </a:custGeom>
              <a:solidFill>
                <a:srgbClr val="C5D1D7"/>
              </a:solidFill>
              <a:ln w="12600">
                <a:solidFill>
                  <a:srgbClr val="646B86"/>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pic>
        <p:nvPicPr>
          <p:cNvPr id="79932" name="Picture 6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1463" y="3276600"/>
            <a:ext cx="7556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4041" name="Text Box 61"/>
          <p:cNvSpPr txBox="1">
            <a:spLocks noChangeArrowheads="1"/>
          </p:cNvSpPr>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0000"/>
              </a:buClr>
              <a:buSzPct val="100000"/>
              <a:buFont typeface="Times New Roman" pitchFamily="18" charset="0"/>
              <a:buNone/>
            </a:pPr>
            <a:r>
              <a:rPr lang="en-GB" altLang="pt-BR" sz="2800">
                <a:solidFill>
                  <a:srgbClr val="C00000"/>
                </a:solidFill>
                <a:latin typeface="Georgia" pitchFamily="18" charset="0"/>
              </a:rPr>
              <a:t>Sistema de comunicação óptica</a:t>
            </a:r>
          </a:p>
          <a:p>
            <a:pPr algn="ctr" defTabSz="449263" eaLnBrk="1" fontAlgn="base" hangingPunct="1">
              <a:spcBef>
                <a:spcPct val="0"/>
              </a:spcBef>
              <a:spcAft>
                <a:spcPct val="0"/>
              </a:spcAft>
              <a:buClr>
                <a:srgbClr val="000000"/>
              </a:buClr>
              <a:buSzPct val="100000"/>
              <a:buFont typeface="Arial" pitchFamily="34" charset="0"/>
              <a:buNone/>
            </a:pPr>
            <a:r>
              <a:rPr lang="en-GB" altLang="pt-BR" sz="2800" b="1">
                <a:solidFill>
                  <a:srgbClr val="000000"/>
                </a:solidFill>
                <a:latin typeface="Arial" pitchFamily="34" charset="0"/>
              </a:rPr>
              <a:t> Exemplos de Aplicações</a:t>
            </a:r>
          </a:p>
        </p:txBody>
      </p:sp>
      <p:sp>
        <p:nvSpPr>
          <p:cNvPr id="44042" name="Text Box 63"/>
          <p:cNvSpPr txBox="1">
            <a:spLocks noChangeArrowheads="1"/>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20" tIns="46800" rIns="4572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7B9899"/>
              </a:buClr>
              <a:buSzPct val="100000"/>
              <a:buFont typeface="Times New Roman" pitchFamily="18" charset="0"/>
              <a:buNone/>
            </a:pPr>
            <a:endParaRPr lang="en-GB" altLang="pt-BR" sz="1600">
              <a:solidFill>
                <a:srgbClr val="7B9899"/>
              </a:solidFill>
            </a:endParaRPr>
          </a:p>
        </p:txBody>
      </p:sp>
    </p:spTree>
    <p:extLst>
      <p:ext uri="{BB962C8B-B14F-4D97-AF65-F5344CB8AC3E}">
        <p14:creationId xmlns:p14="http://schemas.microsoft.com/office/powerpoint/2010/main" val="20738343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checkerboard(across)">
                                      <p:cBhvr additive="repl">
                                        <p:cTn id="7" dur="500"/>
                                        <p:tgtEl>
                                          <p:spTgt spid="2"/>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additive="repl">
                                        <p:cTn id="10" dur="1" fill="hold">
                                          <p:stCondLst>
                                            <p:cond delay="0"/>
                                          </p:stCondLst>
                                        </p:cTn>
                                        <p:tgtEl>
                                          <p:spTgt spid="7"/>
                                        </p:tgtEl>
                                        <p:attrNameLst>
                                          <p:attrName>style.visibility</p:attrName>
                                        </p:attrNameLst>
                                      </p:cBhvr>
                                      <p:to>
                                        <p:strVal val="visible"/>
                                      </p:to>
                                    </p:set>
                                    <p:anim calcmode="lin" valueType="num">
                                      <p:cBhvr additive="repl">
                                        <p:cTn id="11" dur="500" fill="hold"/>
                                        <p:tgtEl>
                                          <p:spTgt spid="7"/>
                                        </p:tgtEl>
                                        <p:attrNameLst>
                                          <p:attrName>ppt_x</p:attrName>
                                        </p:attrNameLst>
                                      </p:cBhvr>
                                      <p:tavLst>
                                        <p:tav tm="100000">
                                          <p:val>
                                            <p:strVal val="0-#ppt_w/2"/>
                                          </p:val>
                                        </p:tav>
                                        <p:tav>
                                          <p:val>
                                            <p:strVal val="#ppt_x"/>
                                          </p:val>
                                        </p:tav>
                                      </p:tavLst>
                                    </p:anim>
                                    <p:anim calcmode="lin" valueType="num">
                                      <p:cBhvr additive="repl">
                                        <p:cTn id="12" dur="500" fill="hold"/>
                                        <p:tgtEl>
                                          <p:spTgt spid="7"/>
                                        </p:tgtEl>
                                        <p:attrNameLst>
                                          <p:attrName>ppt_y</p:attrName>
                                        </p:attrNameLst>
                                      </p:cBhvr>
                                      <p:tavLst>
                                        <p:tav tm="100000">
                                          <p:val>
                                            <p:strVal val="#ppt_y"/>
                                          </p:val>
                                        </p:tav>
                                        <p:tav>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fill="hold" nodeType="clickEffect">
                                  <p:stCondLst>
                                    <p:cond delay="0"/>
                                  </p:stCondLst>
                                  <p:childTnLst>
                                    <p:set>
                                      <p:cBhvr additive="repl">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nodeType="clickEffect">
                                  <p:stCondLst>
                                    <p:cond delay="0"/>
                                  </p:stCondLst>
                                  <p:childTnLst>
                                    <p:set>
                                      <p:cBhvr additive="repl">
                                        <p:cTn id="20" dur="1" fill="hold">
                                          <p:stCondLst>
                                            <p:cond delay="0"/>
                                          </p:stCondLst>
                                        </p:cTn>
                                        <p:tgtEl>
                                          <p:spTgt spid="79894"/>
                                        </p:tgtEl>
                                        <p:attrNameLst>
                                          <p:attrName>style.visibility</p:attrName>
                                        </p:attrNameLst>
                                      </p:cBhvr>
                                      <p:to>
                                        <p:strVal val="visible"/>
                                      </p:to>
                                    </p:set>
                                    <p:animEffect transition="in" filter="strips(downLeft)">
                                      <p:cBhvr additive="repl">
                                        <p:cTn id="21" dur="500"/>
                                        <p:tgtEl>
                                          <p:spTgt spid="79894"/>
                                        </p:tgtEl>
                                      </p:cBhvr>
                                    </p:animEffect>
                                  </p:childTnLst>
                                </p:cTn>
                              </p:par>
                            </p:childTnLst>
                          </p:cTn>
                        </p:par>
                        <p:par>
                          <p:cTn id="22" fill="hold" nodeType="afterGroup">
                            <p:stCondLst>
                              <p:cond delay="500"/>
                            </p:stCondLst>
                            <p:childTnLst>
                              <p:par>
                                <p:cTn id="23" presetID="18" presetClass="entr" presetSubtype="12" fill="hold" nodeType="afterEffect">
                                  <p:stCondLst>
                                    <p:cond delay="0"/>
                                  </p:stCondLst>
                                  <p:childTnLst>
                                    <p:set>
                                      <p:cBhvr additive="repl">
                                        <p:cTn id="24" dur="1" fill="hold">
                                          <p:stCondLst>
                                            <p:cond delay="0"/>
                                          </p:stCondLst>
                                        </p:cTn>
                                        <p:tgtEl>
                                          <p:spTgt spid="79895"/>
                                        </p:tgtEl>
                                        <p:attrNameLst>
                                          <p:attrName>style.visibility</p:attrName>
                                        </p:attrNameLst>
                                      </p:cBhvr>
                                      <p:to>
                                        <p:strVal val="visible"/>
                                      </p:to>
                                    </p:set>
                                    <p:animEffect transition="in" filter="strips(downLeft)">
                                      <p:cBhvr additive="repl">
                                        <p:cTn id="25" dur="500"/>
                                        <p:tgtEl>
                                          <p:spTgt spid="79895"/>
                                        </p:tgtEl>
                                      </p:cBhvr>
                                    </p:animEffect>
                                  </p:childTnLst>
                                </p:cTn>
                              </p:par>
                            </p:childTnLst>
                          </p:cTn>
                        </p:par>
                        <p:par>
                          <p:cTn id="26" fill="hold" nodeType="afterGroup">
                            <p:stCondLst>
                              <p:cond delay="1000"/>
                            </p:stCondLst>
                            <p:childTnLst>
                              <p:par>
                                <p:cTn id="27" presetID="1" presetClass="entr" fill="hold" nodeType="afterEffect">
                                  <p:stCondLst>
                                    <p:cond delay="0"/>
                                  </p:stCondLst>
                                  <p:childTnLst>
                                    <p:set>
                                      <p:cBhvr additive="repl">
                                        <p:cTn id="28" dur="1" fill="hold">
                                          <p:stCondLst>
                                            <p:cond delay="0"/>
                                          </p:stCondLst>
                                        </p:cTn>
                                        <p:tgtEl>
                                          <p:spTgt spid="79932"/>
                                        </p:tgtEl>
                                        <p:attrNameLst>
                                          <p:attrName>style.visibility</p:attrName>
                                        </p:attrNameLst>
                                      </p:cBhvr>
                                      <p:to>
                                        <p:strVal val="visible"/>
                                      </p:to>
                                    </p:set>
                                  </p:childTnLst>
                                </p:cTn>
                              </p:par>
                            </p:childTnLst>
                          </p:cTn>
                        </p:par>
                        <p:par>
                          <p:cTn id="29" fill="hold" nodeType="afterGroup">
                            <p:stCondLst>
                              <p:cond delay="2500"/>
                            </p:stCondLst>
                            <p:childTnLst>
                              <p:par>
                                <p:cTn id="30" presetID="22" presetClass="entr" presetSubtype="8" fill="hold" nodeType="afterEffect">
                                  <p:stCondLst>
                                    <p:cond delay="0"/>
                                  </p:stCondLst>
                                  <p:childTnLst>
                                    <p:set>
                                      <p:cBhvr additive="repl">
                                        <p:cTn id="31" dur="1" fill="hold">
                                          <p:stCondLst>
                                            <p:cond delay="0"/>
                                          </p:stCondLst>
                                        </p:cTn>
                                        <p:tgtEl>
                                          <p:spTgt spid="79873">
                                            <p:txEl>
                                              <p:pRg st="0" end="0"/>
                                            </p:txEl>
                                          </p:spTgt>
                                        </p:tgtEl>
                                        <p:attrNameLst>
                                          <p:attrName>style.visibility</p:attrName>
                                        </p:attrNameLst>
                                      </p:cBhvr>
                                      <p:to>
                                        <p:strVal val="visible"/>
                                      </p:to>
                                    </p:set>
                                    <p:animEffect transition="in" filter="wipe(left)">
                                      <p:cBhvr additive="repl">
                                        <p:cTn id="32" dur="500"/>
                                        <p:tgtEl>
                                          <p:spTgt spid="79873">
                                            <p:txEl>
                                              <p:pRg st="0" end="0"/>
                                            </p:txEl>
                                          </p:spTgt>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additive="repl">
                                        <p:cTn id="35" dur="1" fill="hold">
                                          <p:stCondLst>
                                            <p:cond delay="0"/>
                                          </p:stCondLst>
                                        </p:cTn>
                                        <p:tgtEl>
                                          <p:spTgt spid="79873">
                                            <p:txEl>
                                              <p:pRg st="1" end="1"/>
                                            </p:txEl>
                                          </p:spTgt>
                                        </p:tgtEl>
                                        <p:attrNameLst>
                                          <p:attrName>style.visibility</p:attrName>
                                        </p:attrNameLst>
                                      </p:cBhvr>
                                      <p:to>
                                        <p:strVal val="visible"/>
                                      </p:to>
                                    </p:set>
                                    <p:animEffect transition="in" filter="wipe(left)">
                                      <p:cBhvr additive="repl">
                                        <p:cTn id="36" dur="500"/>
                                        <p:tgtEl>
                                          <p:spTgt spid="79873">
                                            <p:txEl>
                                              <p:pRg st="1" end="1"/>
                                            </p:txEl>
                                          </p:spTgt>
                                        </p:tgtEl>
                                      </p:cBhvr>
                                    </p:animEffect>
                                  </p:childTnLst>
                                </p:cTn>
                              </p:par>
                            </p:childTnLst>
                          </p:cTn>
                        </p:par>
                        <p:par>
                          <p:cTn id="37" fill="hold" nodeType="afterGroup">
                            <p:stCondLst>
                              <p:cond delay="5500"/>
                            </p:stCondLst>
                            <p:childTnLst>
                              <p:par>
                                <p:cTn id="38" presetID="22" presetClass="entr" presetSubtype="8" fill="hold" nodeType="afterEffect">
                                  <p:stCondLst>
                                    <p:cond delay="0"/>
                                  </p:stCondLst>
                                  <p:childTnLst>
                                    <p:set>
                                      <p:cBhvr additive="repl">
                                        <p:cTn id="39" dur="1" fill="hold">
                                          <p:stCondLst>
                                            <p:cond delay="0"/>
                                          </p:stCondLst>
                                        </p:cTn>
                                        <p:tgtEl>
                                          <p:spTgt spid="79873">
                                            <p:txEl>
                                              <p:pRg st="2" end="2"/>
                                            </p:txEl>
                                          </p:spTgt>
                                        </p:tgtEl>
                                        <p:attrNameLst>
                                          <p:attrName>style.visibility</p:attrName>
                                        </p:attrNameLst>
                                      </p:cBhvr>
                                      <p:to>
                                        <p:strVal val="visible"/>
                                      </p:to>
                                    </p:set>
                                    <p:animEffect transition="in" filter="wipe(left)">
                                      <p:cBhvr additive="repl">
                                        <p:cTn id="40" dur="500"/>
                                        <p:tgtEl>
                                          <p:spTgt spid="798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Line 1"/>
          <p:cNvSpPr>
            <a:spLocks noChangeShapeType="1"/>
          </p:cNvSpPr>
          <p:nvPr/>
        </p:nvSpPr>
        <p:spPr bwMode="auto">
          <a:xfrm>
            <a:off x="7683500" y="5029200"/>
            <a:ext cx="1588" cy="241300"/>
          </a:xfrm>
          <a:prstGeom prst="line">
            <a:avLst/>
          </a:prstGeom>
          <a:noFill/>
          <a:ln w="12600">
            <a:solidFill>
              <a:srgbClr val="646B86"/>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059" name="Rectangle 2"/>
          <p:cNvSpPr>
            <a:spLocks noChangeArrowheads="1"/>
          </p:cNvSpPr>
          <p:nvPr/>
        </p:nvSpPr>
        <p:spPr bwMode="auto">
          <a:xfrm>
            <a:off x="533400" y="3505200"/>
            <a:ext cx="1371600" cy="762000"/>
          </a:xfrm>
          <a:prstGeom prst="rect">
            <a:avLst/>
          </a:prstGeom>
          <a:solidFill>
            <a:srgbClr val="66FFFF"/>
          </a:solidFill>
          <a:ln w="5076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5060" name="Line 3"/>
          <p:cNvSpPr>
            <a:spLocks noChangeShapeType="1"/>
          </p:cNvSpPr>
          <p:nvPr/>
        </p:nvSpPr>
        <p:spPr bwMode="auto">
          <a:xfrm>
            <a:off x="381000" y="4267200"/>
            <a:ext cx="1676400" cy="1588"/>
          </a:xfrm>
          <a:prstGeom prst="line">
            <a:avLst/>
          </a:prstGeom>
          <a:noFill/>
          <a:ln w="5076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061" name="Oval 4"/>
          <p:cNvSpPr>
            <a:spLocks noChangeArrowheads="1"/>
          </p:cNvSpPr>
          <p:nvPr/>
        </p:nvSpPr>
        <p:spPr bwMode="auto">
          <a:xfrm>
            <a:off x="762000" y="3810000"/>
            <a:ext cx="304800" cy="304800"/>
          </a:xfrm>
          <a:prstGeom prst="ellipse">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5062" name="Oval 5"/>
          <p:cNvSpPr>
            <a:spLocks noChangeArrowheads="1"/>
          </p:cNvSpPr>
          <p:nvPr/>
        </p:nvSpPr>
        <p:spPr bwMode="auto">
          <a:xfrm>
            <a:off x="1371600" y="3657600"/>
            <a:ext cx="304800" cy="304800"/>
          </a:xfrm>
          <a:prstGeom prst="ellipse">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5063" name="Line 6"/>
          <p:cNvSpPr>
            <a:spLocks noChangeShapeType="1"/>
          </p:cNvSpPr>
          <p:nvPr/>
        </p:nvSpPr>
        <p:spPr bwMode="auto">
          <a:xfrm flipV="1">
            <a:off x="1066800" y="3729038"/>
            <a:ext cx="304800" cy="31432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064" name="Line 7"/>
          <p:cNvSpPr>
            <a:spLocks noChangeShapeType="1"/>
          </p:cNvSpPr>
          <p:nvPr/>
        </p:nvSpPr>
        <p:spPr bwMode="auto">
          <a:xfrm>
            <a:off x="762000" y="3505200"/>
            <a:ext cx="1588" cy="45720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065" name="Rectangle 8"/>
          <p:cNvSpPr>
            <a:spLocks noChangeArrowheads="1"/>
          </p:cNvSpPr>
          <p:nvPr/>
        </p:nvSpPr>
        <p:spPr bwMode="auto">
          <a:xfrm>
            <a:off x="685800" y="3200400"/>
            <a:ext cx="152400" cy="304800"/>
          </a:xfrm>
          <a:prstGeom prst="rect">
            <a:avLst/>
          </a:prstGeom>
          <a:solidFill>
            <a:srgbClr val="000000"/>
          </a:solidFill>
          <a:ln w="1260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5066" name="Line 9"/>
          <p:cNvSpPr>
            <a:spLocks noChangeShapeType="1"/>
          </p:cNvSpPr>
          <p:nvPr/>
        </p:nvSpPr>
        <p:spPr bwMode="auto">
          <a:xfrm>
            <a:off x="1676400" y="3810000"/>
            <a:ext cx="1588" cy="45720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067" name="Rectangle 10"/>
          <p:cNvSpPr>
            <a:spLocks noChangeArrowheads="1"/>
          </p:cNvSpPr>
          <p:nvPr/>
        </p:nvSpPr>
        <p:spPr bwMode="auto">
          <a:xfrm>
            <a:off x="1600200" y="4267200"/>
            <a:ext cx="152400" cy="152400"/>
          </a:xfrm>
          <a:prstGeom prst="rect">
            <a:avLst/>
          </a:prstGeom>
          <a:solidFill>
            <a:srgbClr val="000000"/>
          </a:solidFill>
          <a:ln w="1260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5068" name="Line 11"/>
          <p:cNvSpPr>
            <a:spLocks noChangeShapeType="1"/>
          </p:cNvSpPr>
          <p:nvPr/>
        </p:nvSpPr>
        <p:spPr bwMode="auto">
          <a:xfrm>
            <a:off x="1676400" y="4419600"/>
            <a:ext cx="1588" cy="52070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069" name="Rectangle 12"/>
          <p:cNvSpPr>
            <a:spLocks noChangeArrowheads="1"/>
          </p:cNvSpPr>
          <p:nvPr/>
        </p:nvSpPr>
        <p:spPr bwMode="auto">
          <a:xfrm>
            <a:off x="7467600" y="3505200"/>
            <a:ext cx="1371600" cy="762000"/>
          </a:xfrm>
          <a:prstGeom prst="rect">
            <a:avLst/>
          </a:prstGeom>
          <a:solidFill>
            <a:srgbClr val="66FFFF"/>
          </a:solidFill>
          <a:ln w="5076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5070" name="Line 13"/>
          <p:cNvSpPr>
            <a:spLocks noChangeShapeType="1"/>
          </p:cNvSpPr>
          <p:nvPr/>
        </p:nvSpPr>
        <p:spPr bwMode="auto">
          <a:xfrm>
            <a:off x="7315200" y="4267200"/>
            <a:ext cx="1676400" cy="1588"/>
          </a:xfrm>
          <a:prstGeom prst="line">
            <a:avLst/>
          </a:prstGeom>
          <a:noFill/>
          <a:ln w="5076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071" name="Oval 14"/>
          <p:cNvSpPr>
            <a:spLocks noChangeArrowheads="1"/>
          </p:cNvSpPr>
          <p:nvPr/>
        </p:nvSpPr>
        <p:spPr bwMode="auto">
          <a:xfrm>
            <a:off x="7696200" y="3810000"/>
            <a:ext cx="304800" cy="304800"/>
          </a:xfrm>
          <a:prstGeom prst="ellipse">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5072" name="Oval 15"/>
          <p:cNvSpPr>
            <a:spLocks noChangeArrowheads="1"/>
          </p:cNvSpPr>
          <p:nvPr/>
        </p:nvSpPr>
        <p:spPr bwMode="auto">
          <a:xfrm>
            <a:off x="8305800" y="3657600"/>
            <a:ext cx="304800" cy="304800"/>
          </a:xfrm>
          <a:prstGeom prst="ellipse">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5073" name="Line 16"/>
          <p:cNvSpPr>
            <a:spLocks noChangeShapeType="1"/>
          </p:cNvSpPr>
          <p:nvPr/>
        </p:nvSpPr>
        <p:spPr bwMode="auto">
          <a:xfrm flipV="1">
            <a:off x="8001000" y="3729038"/>
            <a:ext cx="304800" cy="31432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074" name="Line 17"/>
          <p:cNvSpPr>
            <a:spLocks noChangeShapeType="1"/>
          </p:cNvSpPr>
          <p:nvPr/>
        </p:nvSpPr>
        <p:spPr bwMode="auto">
          <a:xfrm>
            <a:off x="7696200" y="3505200"/>
            <a:ext cx="1588" cy="45720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075" name="Rectangle 18"/>
          <p:cNvSpPr>
            <a:spLocks noChangeArrowheads="1"/>
          </p:cNvSpPr>
          <p:nvPr/>
        </p:nvSpPr>
        <p:spPr bwMode="auto">
          <a:xfrm>
            <a:off x="7620000" y="3200400"/>
            <a:ext cx="152400" cy="304800"/>
          </a:xfrm>
          <a:prstGeom prst="rect">
            <a:avLst/>
          </a:prstGeom>
          <a:solidFill>
            <a:srgbClr val="000000"/>
          </a:solidFill>
          <a:ln w="1260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5076" name="Line 19"/>
          <p:cNvSpPr>
            <a:spLocks noChangeShapeType="1"/>
          </p:cNvSpPr>
          <p:nvPr/>
        </p:nvSpPr>
        <p:spPr bwMode="auto">
          <a:xfrm>
            <a:off x="8610600" y="3810000"/>
            <a:ext cx="1588" cy="45720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077" name="Rectangle 20"/>
          <p:cNvSpPr>
            <a:spLocks noChangeArrowheads="1"/>
          </p:cNvSpPr>
          <p:nvPr/>
        </p:nvSpPr>
        <p:spPr bwMode="auto">
          <a:xfrm>
            <a:off x="8534400" y="4267200"/>
            <a:ext cx="152400" cy="152400"/>
          </a:xfrm>
          <a:prstGeom prst="rect">
            <a:avLst/>
          </a:prstGeom>
          <a:solidFill>
            <a:srgbClr val="000000"/>
          </a:solidFill>
          <a:ln w="1260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5078" name="Line 21"/>
          <p:cNvSpPr>
            <a:spLocks noChangeShapeType="1"/>
          </p:cNvSpPr>
          <p:nvPr/>
        </p:nvSpPr>
        <p:spPr bwMode="auto">
          <a:xfrm>
            <a:off x="8636000" y="4445000"/>
            <a:ext cx="1588" cy="57150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079" name="Line 22"/>
          <p:cNvSpPr>
            <a:spLocks noChangeShapeType="1"/>
          </p:cNvSpPr>
          <p:nvPr/>
        </p:nvSpPr>
        <p:spPr bwMode="auto">
          <a:xfrm>
            <a:off x="7683500" y="5029200"/>
            <a:ext cx="698500" cy="158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080" name="Text Box 23"/>
          <p:cNvSpPr txBox="1">
            <a:spLocks noChangeArrowheads="1"/>
          </p:cNvSpPr>
          <p:nvPr/>
        </p:nvSpPr>
        <p:spPr bwMode="auto">
          <a:xfrm>
            <a:off x="254000" y="5867400"/>
            <a:ext cx="1371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ts val="1125"/>
              </a:spcBef>
              <a:spcAft>
                <a:spcPct val="0"/>
              </a:spcAft>
              <a:buClr>
                <a:srgbClr val="000000"/>
              </a:buClr>
              <a:buSzPct val="100000"/>
              <a:buFont typeface="Arial" pitchFamily="34" charset="0"/>
              <a:buNone/>
            </a:pPr>
            <a:r>
              <a:rPr lang="en-GB" altLang="pt-BR" sz="1800" b="1">
                <a:solidFill>
                  <a:srgbClr val="000000"/>
                </a:solidFill>
                <a:latin typeface="Arial" pitchFamily="34" charset="0"/>
              </a:rPr>
              <a:t>CAMERA</a:t>
            </a:r>
          </a:p>
        </p:txBody>
      </p:sp>
      <p:sp>
        <p:nvSpPr>
          <p:cNvPr id="45081" name="Text Box 24"/>
          <p:cNvSpPr txBox="1">
            <a:spLocks noChangeArrowheads="1"/>
          </p:cNvSpPr>
          <p:nvPr/>
        </p:nvSpPr>
        <p:spPr bwMode="auto">
          <a:xfrm>
            <a:off x="6972300" y="5918200"/>
            <a:ext cx="1371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ts val="1125"/>
              </a:spcBef>
              <a:spcAft>
                <a:spcPct val="0"/>
              </a:spcAft>
              <a:buClr>
                <a:srgbClr val="000000"/>
              </a:buClr>
              <a:buSzPct val="100000"/>
              <a:buFont typeface="Arial" pitchFamily="34" charset="0"/>
              <a:buNone/>
            </a:pPr>
            <a:r>
              <a:rPr lang="en-GB" altLang="pt-BR" sz="1800" b="1">
                <a:solidFill>
                  <a:srgbClr val="000000"/>
                </a:solidFill>
                <a:latin typeface="Arial" pitchFamily="34" charset="0"/>
              </a:rPr>
              <a:t>MONITOR</a:t>
            </a:r>
          </a:p>
        </p:txBody>
      </p:sp>
      <p:sp>
        <p:nvSpPr>
          <p:cNvPr id="45082" name="Line 25"/>
          <p:cNvSpPr>
            <a:spLocks noChangeShapeType="1"/>
          </p:cNvSpPr>
          <p:nvPr/>
        </p:nvSpPr>
        <p:spPr bwMode="auto">
          <a:xfrm flipV="1">
            <a:off x="762000" y="2890838"/>
            <a:ext cx="1588" cy="314325"/>
          </a:xfrm>
          <a:prstGeom prst="line">
            <a:avLst/>
          </a:prstGeom>
          <a:noFill/>
          <a:ln w="1260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083" name="Line 26"/>
          <p:cNvSpPr>
            <a:spLocks noChangeShapeType="1"/>
          </p:cNvSpPr>
          <p:nvPr/>
        </p:nvSpPr>
        <p:spPr bwMode="auto">
          <a:xfrm>
            <a:off x="762000" y="2895600"/>
            <a:ext cx="6934200" cy="1588"/>
          </a:xfrm>
          <a:prstGeom prst="line">
            <a:avLst/>
          </a:prstGeom>
          <a:noFill/>
          <a:ln w="1260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084" name="Line 27"/>
          <p:cNvSpPr>
            <a:spLocks noChangeShapeType="1"/>
          </p:cNvSpPr>
          <p:nvPr/>
        </p:nvSpPr>
        <p:spPr bwMode="auto">
          <a:xfrm>
            <a:off x="7696200" y="2895600"/>
            <a:ext cx="1588" cy="304800"/>
          </a:xfrm>
          <a:prstGeom prst="line">
            <a:avLst/>
          </a:prstGeom>
          <a:noFill/>
          <a:ln w="1260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80924" name="Text Box 28"/>
          <p:cNvSpPr txBox="1">
            <a:spLocks noChangeArrowheads="1"/>
          </p:cNvSpPr>
          <p:nvPr/>
        </p:nvSpPr>
        <p:spPr bwMode="auto">
          <a:xfrm>
            <a:off x="2743200" y="2362200"/>
            <a:ext cx="3886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ts val="1250"/>
              </a:spcBef>
              <a:spcAft>
                <a:spcPct val="0"/>
              </a:spcAft>
              <a:buClr>
                <a:srgbClr val="000000"/>
              </a:buClr>
              <a:buSzPct val="100000"/>
              <a:buFont typeface="Arial" pitchFamily="34" charset="0"/>
              <a:buNone/>
            </a:pPr>
            <a:r>
              <a:rPr lang="en-GB" altLang="pt-BR" sz="2000">
                <a:solidFill>
                  <a:srgbClr val="000000"/>
                </a:solidFill>
                <a:latin typeface="Arial" pitchFamily="34" charset="0"/>
              </a:rPr>
              <a:t>62.5/125 micron</a:t>
            </a:r>
          </a:p>
        </p:txBody>
      </p:sp>
      <p:sp>
        <p:nvSpPr>
          <p:cNvPr id="80925" name="Text Box 29"/>
          <p:cNvSpPr txBox="1">
            <a:spLocks noChangeArrowheads="1"/>
          </p:cNvSpPr>
          <p:nvPr/>
        </p:nvSpPr>
        <p:spPr bwMode="auto">
          <a:xfrm>
            <a:off x="2743200" y="3032125"/>
            <a:ext cx="3886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ts val="1250"/>
              </a:spcBef>
              <a:spcAft>
                <a:spcPct val="0"/>
              </a:spcAft>
              <a:buClr>
                <a:srgbClr val="000000"/>
              </a:buClr>
              <a:buSzPct val="100000"/>
              <a:buFont typeface="Arial" pitchFamily="34" charset="0"/>
              <a:buNone/>
            </a:pPr>
            <a:r>
              <a:rPr lang="en-GB" altLang="pt-BR" sz="2000">
                <a:solidFill>
                  <a:srgbClr val="000000"/>
                </a:solidFill>
                <a:latin typeface="Arial" pitchFamily="34" charset="0"/>
              </a:rPr>
              <a:t>1.6Km de fibra de </a:t>
            </a:r>
            <a:r>
              <a:rPr lang="en-GB" altLang="pt-BR" sz="2000">
                <a:solidFill>
                  <a:srgbClr val="FF3300"/>
                </a:solidFill>
                <a:latin typeface="Arial" pitchFamily="34" charset="0"/>
              </a:rPr>
              <a:t>3.1dB.Km</a:t>
            </a:r>
          </a:p>
        </p:txBody>
      </p:sp>
      <p:sp>
        <p:nvSpPr>
          <p:cNvPr id="45087" name="Line 30"/>
          <p:cNvSpPr>
            <a:spLocks noChangeShapeType="1"/>
          </p:cNvSpPr>
          <p:nvPr/>
        </p:nvSpPr>
        <p:spPr bwMode="auto">
          <a:xfrm flipV="1">
            <a:off x="1143000" y="3805238"/>
            <a:ext cx="152400" cy="161925"/>
          </a:xfrm>
          <a:prstGeom prst="line">
            <a:avLst/>
          </a:prstGeom>
          <a:noFill/>
          <a:ln w="3816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088" name="Line 31"/>
          <p:cNvSpPr>
            <a:spLocks noChangeShapeType="1"/>
          </p:cNvSpPr>
          <p:nvPr/>
        </p:nvSpPr>
        <p:spPr bwMode="auto">
          <a:xfrm flipV="1">
            <a:off x="8077200" y="3805238"/>
            <a:ext cx="152400" cy="161925"/>
          </a:xfrm>
          <a:prstGeom prst="line">
            <a:avLst/>
          </a:prstGeom>
          <a:noFill/>
          <a:ln w="3816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80928" name="Line 32"/>
          <p:cNvSpPr>
            <a:spLocks noChangeShapeType="1"/>
          </p:cNvSpPr>
          <p:nvPr/>
        </p:nvSpPr>
        <p:spPr bwMode="auto">
          <a:xfrm flipH="1" flipV="1">
            <a:off x="1290638" y="3957638"/>
            <a:ext cx="1000125" cy="238125"/>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80929" name="Text Box 33"/>
          <p:cNvSpPr txBox="1">
            <a:spLocks noChangeArrowheads="1"/>
          </p:cNvSpPr>
          <p:nvPr/>
        </p:nvSpPr>
        <p:spPr bwMode="auto">
          <a:xfrm>
            <a:off x="2286000" y="4038600"/>
            <a:ext cx="22098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ts val="1250"/>
              </a:spcBef>
              <a:spcAft>
                <a:spcPct val="0"/>
              </a:spcAft>
              <a:buClr>
                <a:srgbClr val="000000"/>
              </a:buClr>
              <a:buSzPct val="100000"/>
              <a:buFont typeface="Arial" pitchFamily="34" charset="0"/>
              <a:buNone/>
            </a:pPr>
            <a:r>
              <a:rPr lang="en-GB" altLang="pt-BR" sz="2000">
                <a:solidFill>
                  <a:srgbClr val="000000"/>
                </a:solidFill>
                <a:latin typeface="Arial" pitchFamily="34" charset="0"/>
              </a:rPr>
              <a:t>Emenda =0.25dB</a:t>
            </a:r>
          </a:p>
        </p:txBody>
      </p:sp>
      <p:sp>
        <p:nvSpPr>
          <p:cNvPr id="80930" name="Line 34"/>
          <p:cNvSpPr>
            <a:spLocks noChangeShapeType="1"/>
          </p:cNvSpPr>
          <p:nvPr/>
        </p:nvSpPr>
        <p:spPr bwMode="auto">
          <a:xfrm flipV="1">
            <a:off x="7010400" y="3957638"/>
            <a:ext cx="990600" cy="238125"/>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80931" name="Text Box 35"/>
          <p:cNvSpPr txBox="1">
            <a:spLocks noChangeArrowheads="1"/>
          </p:cNvSpPr>
          <p:nvPr/>
        </p:nvSpPr>
        <p:spPr bwMode="auto">
          <a:xfrm>
            <a:off x="4953000" y="4038600"/>
            <a:ext cx="22098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ts val="1250"/>
              </a:spcBef>
              <a:spcAft>
                <a:spcPct val="0"/>
              </a:spcAft>
              <a:buClr>
                <a:srgbClr val="000000"/>
              </a:buClr>
              <a:buSzPct val="100000"/>
              <a:buFont typeface="Arial" pitchFamily="34" charset="0"/>
              <a:buNone/>
            </a:pPr>
            <a:r>
              <a:rPr lang="en-GB" altLang="pt-BR" sz="2000">
                <a:solidFill>
                  <a:srgbClr val="000000"/>
                </a:solidFill>
                <a:latin typeface="Arial" pitchFamily="34" charset="0"/>
              </a:rPr>
              <a:t>Emenda =0.25dB</a:t>
            </a:r>
          </a:p>
        </p:txBody>
      </p:sp>
      <p:sp>
        <p:nvSpPr>
          <p:cNvPr id="80932" name="Text Box 36"/>
          <p:cNvSpPr txBox="1">
            <a:spLocks noChangeArrowheads="1"/>
          </p:cNvSpPr>
          <p:nvPr/>
        </p:nvSpPr>
        <p:spPr bwMode="auto">
          <a:xfrm>
            <a:off x="2895600" y="5257800"/>
            <a:ext cx="33528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ts val="1250"/>
              </a:spcBef>
              <a:spcAft>
                <a:spcPct val="0"/>
              </a:spcAft>
              <a:buClr>
                <a:srgbClr val="000000"/>
              </a:buClr>
              <a:buSzPct val="100000"/>
              <a:buFont typeface="Arial" pitchFamily="34" charset="0"/>
              <a:buNone/>
            </a:pPr>
            <a:r>
              <a:rPr lang="en-GB" altLang="pt-BR" sz="2000">
                <a:solidFill>
                  <a:srgbClr val="000000"/>
                </a:solidFill>
                <a:latin typeface="Arial" pitchFamily="34" charset="0"/>
              </a:rPr>
              <a:t>Conector = 1.0dB</a:t>
            </a:r>
          </a:p>
        </p:txBody>
      </p:sp>
      <p:sp>
        <p:nvSpPr>
          <p:cNvPr id="80933" name="Line 37"/>
          <p:cNvSpPr>
            <a:spLocks noChangeShapeType="1"/>
          </p:cNvSpPr>
          <p:nvPr/>
        </p:nvSpPr>
        <p:spPr bwMode="auto">
          <a:xfrm>
            <a:off x="1752600" y="4343400"/>
            <a:ext cx="1676400" cy="762000"/>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80934" name="Line 38"/>
          <p:cNvSpPr>
            <a:spLocks noChangeShapeType="1"/>
          </p:cNvSpPr>
          <p:nvPr/>
        </p:nvSpPr>
        <p:spPr bwMode="auto">
          <a:xfrm flipH="1">
            <a:off x="5329238" y="4419600"/>
            <a:ext cx="3133725" cy="685800"/>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096" name="Line 39"/>
          <p:cNvSpPr>
            <a:spLocks noChangeShapeType="1"/>
          </p:cNvSpPr>
          <p:nvPr/>
        </p:nvSpPr>
        <p:spPr bwMode="auto">
          <a:xfrm>
            <a:off x="1905000" y="4965700"/>
            <a:ext cx="1588" cy="673100"/>
          </a:xfrm>
          <a:prstGeom prst="line">
            <a:avLst/>
          </a:prstGeom>
          <a:noFill/>
          <a:ln w="12600">
            <a:solidFill>
              <a:srgbClr val="646B86"/>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nvGrpSpPr>
          <p:cNvPr id="45097" name="Group 40"/>
          <p:cNvGrpSpPr>
            <a:grpSpLocks/>
          </p:cNvGrpSpPr>
          <p:nvPr/>
        </p:nvGrpSpPr>
        <p:grpSpPr bwMode="auto">
          <a:xfrm>
            <a:off x="479425" y="5516563"/>
            <a:ext cx="642938" cy="230187"/>
            <a:chOff x="302" y="3475"/>
            <a:chExt cx="405" cy="145"/>
          </a:xfrm>
        </p:grpSpPr>
        <p:sp>
          <p:nvSpPr>
            <p:cNvPr id="45164" name="Rectangle 41"/>
            <p:cNvSpPr>
              <a:spLocks noChangeArrowheads="1"/>
            </p:cNvSpPr>
            <p:nvPr/>
          </p:nvSpPr>
          <p:spPr bwMode="auto">
            <a:xfrm>
              <a:off x="302" y="3508"/>
              <a:ext cx="78" cy="81"/>
            </a:xfrm>
            <a:prstGeom prst="rect">
              <a:avLst/>
            </a:prstGeom>
            <a:solidFill>
              <a:srgbClr val="000000"/>
            </a:solidFill>
            <a:ln w="936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5165" name="Rectangle 42"/>
            <p:cNvSpPr>
              <a:spLocks noChangeArrowheads="1"/>
            </p:cNvSpPr>
            <p:nvPr/>
          </p:nvSpPr>
          <p:spPr bwMode="auto">
            <a:xfrm>
              <a:off x="396" y="3475"/>
              <a:ext cx="312" cy="146"/>
            </a:xfrm>
            <a:prstGeom prst="rect">
              <a:avLst/>
            </a:prstGeom>
            <a:solidFill>
              <a:srgbClr val="FFCC99"/>
            </a:solidFill>
            <a:ln w="936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5166" name="Rectangle 43"/>
            <p:cNvSpPr>
              <a:spLocks noChangeArrowheads="1"/>
            </p:cNvSpPr>
            <p:nvPr/>
          </p:nvSpPr>
          <p:spPr bwMode="auto">
            <a:xfrm>
              <a:off x="469" y="3520"/>
              <a:ext cx="204"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600">
                  <a:solidFill>
                    <a:srgbClr val="000000"/>
                  </a:solidFill>
                  <a:latin typeface="Arial" pitchFamily="34" charset="0"/>
                </a:rPr>
                <a:t>CAMERA</a:t>
              </a:r>
            </a:p>
          </p:txBody>
        </p:sp>
      </p:grpSp>
      <p:grpSp>
        <p:nvGrpSpPr>
          <p:cNvPr id="45098" name="Group 44"/>
          <p:cNvGrpSpPr>
            <a:grpSpLocks/>
          </p:cNvGrpSpPr>
          <p:nvPr/>
        </p:nvGrpSpPr>
        <p:grpSpPr bwMode="auto">
          <a:xfrm>
            <a:off x="7346950" y="5257800"/>
            <a:ext cx="654050" cy="593725"/>
            <a:chOff x="4628" y="3312"/>
            <a:chExt cx="412" cy="374"/>
          </a:xfrm>
        </p:grpSpPr>
        <p:sp>
          <p:nvSpPr>
            <p:cNvPr id="45104" name="Rectangle 45"/>
            <p:cNvSpPr>
              <a:spLocks noChangeArrowheads="1"/>
            </p:cNvSpPr>
            <p:nvPr/>
          </p:nvSpPr>
          <p:spPr bwMode="auto">
            <a:xfrm>
              <a:off x="4628" y="3312"/>
              <a:ext cx="413" cy="340"/>
            </a:xfrm>
            <a:prstGeom prst="rect">
              <a:avLst/>
            </a:prstGeom>
            <a:solidFill>
              <a:srgbClr val="808080"/>
            </a:solidFill>
            <a:ln w="324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5105" name="Rectangle 46"/>
            <p:cNvSpPr>
              <a:spLocks noChangeArrowheads="1"/>
            </p:cNvSpPr>
            <p:nvPr/>
          </p:nvSpPr>
          <p:spPr bwMode="auto">
            <a:xfrm>
              <a:off x="4649" y="3336"/>
              <a:ext cx="371" cy="260"/>
            </a:xfrm>
            <a:prstGeom prst="rect">
              <a:avLst/>
            </a:prstGeom>
            <a:solidFill>
              <a:srgbClr val="000000"/>
            </a:solidFill>
            <a:ln w="324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5106" name="Rectangle 47"/>
            <p:cNvSpPr>
              <a:spLocks noChangeArrowheads="1"/>
            </p:cNvSpPr>
            <p:nvPr/>
          </p:nvSpPr>
          <p:spPr bwMode="auto">
            <a:xfrm>
              <a:off x="4835" y="3607"/>
              <a:ext cx="103" cy="34"/>
            </a:xfrm>
            <a:prstGeom prst="rect">
              <a:avLst/>
            </a:prstGeom>
            <a:noFill/>
            <a:ln w="324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5107" name="AutoShape 48"/>
            <p:cNvSpPr>
              <a:spLocks noChangeArrowheads="1"/>
            </p:cNvSpPr>
            <p:nvPr/>
          </p:nvSpPr>
          <p:spPr bwMode="auto">
            <a:xfrm>
              <a:off x="4659" y="3347"/>
              <a:ext cx="350" cy="238"/>
            </a:xfrm>
            <a:custGeom>
              <a:avLst/>
              <a:gdLst>
                <a:gd name="T0" fmla="*/ 1 w 538"/>
                <a:gd name="T1" fmla="*/ 1 h 324"/>
                <a:gd name="T2" fmla="*/ 1 w 538"/>
                <a:gd name="T3" fmla="*/ 1 h 324"/>
                <a:gd name="T4" fmla="*/ 1 w 538"/>
                <a:gd name="T5" fmla="*/ 1 h 324"/>
                <a:gd name="T6" fmla="*/ 1 w 538"/>
                <a:gd name="T7" fmla="*/ 1 h 324"/>
                <a:gd name="T8" fmla="*/ 1 w 538"/>
                <a:gd name="T9" fmla="*/ 1 h 324"/>
                <a:gd name="T10" fmla="*/ 1 w 538"/>
                <a:gd name="T11" fmla="*/ 1 h 324"/>
                <a:gd name="T12" fmla="*/ 1 w 538"/>
                <a:gd name="T13" fmla="*/ 1 h 324"/>
                <a:gd name="T14" fmla="*/ 1 w 538"/>
                <a:gd name="T15" fmla="*/ 1 h 324"/>
                <a:gd name="T16" fmla="*/ 1 w 538"/>
                <a:gd name="T17" fmla="*/ 1 h 324"/>
                <a:gd name="T18" fmla="*/ 1 w 538"/>
                <a:gd name="T19" fmla="*/ 1 h 324"/>
                <a:gd name="T20" fmla="*/ 1 w 538"/>
                <a:gd name="T21" fmla="*/ 0 h 324"/>
                <a:gd name="T22" fmla="*/ 1 w 538"/>
                <a:gd name="T23" fmla="*/ 0 h 324"/>
                <a:gd name="T24" fmla="*/ 1 w 538"/>
                <a:gd name="T25" fmla="*/ 1 h 324"/>
                <a:gd name="T26" fmla="*/ 1 w 538"/>
                <a:gd name="T27" fmla="*/ 1 h 324"/>
                <a:gd name="T28" fmla="*/ 1 w 538"/>
                <a:gd name="T29" fmla="*/ 1 h 324"/>
                <a:gd name="T30" fmla="*/ 0 w 538"/>
                <a:gd name="T31" fmla="*/ 1 h 324"/>
                <a:gd name="T32" fmla="*/ 0 w 538"/>
                <a:gd name="T33" fmla="*/ 1 h 324"/>
                <a:gd name="T34" fmla="*/ 1 w 538"/>
                <a:gd name="T35" fmla="*/ 1 h 324"/>
                <a:gd name="T36" fmla="*/ 1 w 538"/>
                <a:gd name="T37" fmla="*/ 1 h 324"/>
                <a:gd name="T38" fmla="*/ 1 w 538"/>
                <a:gd name="T39" fmla="*/ 1 h 324"/>
                <a:gd name="T40" fmla="*/ 1 w 538"/>
                <a:gd name="T41" fmla="*/ 1 h 3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8"/>
                <a:gd name="T64" fmla="*/ 0 h 324"/>
                <a:gd name="T65" fmla="*/ 538 w 538"/>
                <a:gd name="T66" fmla="*/ 324 h 32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8" h="324">
                  <a:moveTo>
                    <a:pt x="36" y="324"/>
                  </a:moveTo>
                  <a:lnTo>
                    <a:pt x="499" y="324"/>
                  </a:lnTo>
                  <a:lnTo>
                    <a:pt x="514" y="321"/>
                  </a:lnTo>
                  <a:lnTo>
                    <a:pt x="527" y="314"/>
                  </a:lnTo>
                  <a:lnTo>
                    <a:pt x="535" y="303"/>
                  </a:lnTo>
                  <a:lnTo>
                    <a:pt x="538" y="290"/>
                  </a:lnTo>
                  <a:lnTo>
                    <a:pt x="538" y="32"/>
                  </a:lnTo>
                  <a:lnTo>
                    <a:pt x="535" y="20"/>
                  </a:lnTo>
                  <a:lnTo>
                    <a:pt x="527" y="10"/>
                  </a:lnTo>
                  <a:lnTo>
                    <a:pt x="514" y="1"/>
                  </a:lnTo>
                  <a:lnTo>
                    <a:pt x="499" y="0"/>
                  </a:lnTo>
                  <a:lnTo>
                    <a:pt x="36" y="0"/>
                  </a:lnTo>
                  <a:lnTo>
                    <a:pt x="22" y="1"/>
                  </a:lnTo>
                  <a:lnTo>
                    <a:pt x="11" y="10"/>
                  </a:lnTo>
                  <a:lnTo>
                    <a:pt x="1" y="20"/>
                  </a:lnTo>
                  <a:lnTo>
                    <a:pt x="0" y="32"/>
                  </a:lnTo>
                  <a:lnTo>
                    <a:pt x="0" y="290"/>
                  </a:lnTo>
                  <a:lnTo>
                    <a:pt x="1" y="303"/>
                  </a:lnTo>
                  <a:lnTo>
                    <a:pt x="11" y="314"/>
                  </a:lnTo>
                  <a:lnTo>
                    <a:pt x="22" y="321"/>
                  </a:lnTo>
                  <a:lnTo>
                    <a:pt x="36" y="324"/>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08" name="AutoShape 49"/>
            <p:cNvSpPr>
              <a:spLocks noChangeArrowheads="1"/>
            </p:cNvSpPr>
            <p:nvPr/>
          </p:nvSpPr>
          <p:spPr bwMode="auto">
            <a:xfrm>
              <a:off x="4669" y="3359"/>
              <a:ext cx="329" cy="214"/>
            </a:xfrm>
            <a:custGeom>
              <a:avLst/>
              <a:gdLst>
                <a:gd name="T0" fmla="*/ 1 w 506"/>
                <a:gd name="T1" fmla="*/ 1 h 294"/>
                <a:gd name="T2" fmla="*/ 1 w 506"/>
                <a:gd name="T3" fmla="*/ 1 h 294"/>
                <a:gd name="T4" fmla="*/ 1 w 506"/>
                <a:gd name="T5" fmla="*/ 1 h 294"/>
                <a:gd name="T6" fmla="*/ 1 w 506"/>
                <a:gd name="T7" fmla="*/ 1 h 294"/>
                <a:gd name="T8" fmla="*/ 1 w 506"/>
                <a:gd name="T9" fmla="*/ 1 h 294"/>
                <a:gd name="T10" fmla="*/ 1 w 506"/>
                <a:gd name="T11" fmla="*/ 1 h 294"/>
                <a:gd name="T12" fmla="*/ 1 w 506"/>
                <a:gd name="T13" fmla="*/ 1 h 294"/>
                <a:gd name="T14" fmla="*/ 1 w 506"/>
                <a:gd name="T15" fmla="*/ 1 h 294"/>
                <a:gd name="T16" fmla="*/ 1 w 506"/>
                <a:gd name="T17" fmla="*/ 0 h 294"/>
                <a:gd name="T18" fmla="*/ 1 w 506"/>
                <a:gd name="T19" fmla="*/ 0 h 294"/>
                <a:gd name="T20" fmla="*/ 1 w 506"/>
                <a:gd name="T21" fmla="*/ 0 h 294"/>
                <a:gd name="T22" fmla="*/ 1 w 506"/>
                <a:gd name="T23" fmla="*/ 0 h 294"/>
                <a:gd name="T24" fmla="*/ 1 w 506"/>
                <a:gd name="T25" fmla="*/ 0 h 294"/>
                <a:gd name="T26" fmla="*/ 1 w 506"/>
                <a:gd name="T27" fmla="*/ 0 h 294"/>
                <a:gd name="T28" fmla="*/ 1 w 506"/>
                <a:gd name="T29" fmla="*/ 1 h 294"/>
                <a:gd name="T30" fmla="*/ 0 w 506"/>
                <a:gd name="T31" fmla="*/ 1 h 294"/>
                <a:gd name="T32" fmla="*/ 0 w 506"/>
                <a:gd name="T33" fmla="*/ 1 h 294"/>
                <a:gd name="T34" fmla="*/ 1 w 506"/>
                <a:gd name="T35" fmla="*/ 1 h 294"/>
                <a:gd name="T36" fmla="*/ 1 w 506"/>
                <a:gd name="T37" fmla="*/ 1 h 294"/>
                <a:gd name="T38" fmla="*/ 1 w 506"/>
                <a:gd name="T39" fmla="*/ 1 h 294"/>
                <a:gd name="T40" fmla="*/ 1 w 506"/>
                <a:gd name="T41" fmla="*/ 1 h 2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6"/>
                <a:gd name="T64" fmla="*/ 0 h 294"/>
                <a:gd name="T65" fmla="*/ 506 w 506"/>
                <a:gd name="T66" fmla="*/ 294 h 2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6" h="294">
                  <a:moveTo>
                    <a:pt x="36" y="294"/>
                  </a:moveTo>
                  <a:lnTo>
                    <a:pt x="467" y="294"/>
                  </a:lnTo>
                  <a:lnTo>
                    <a:pt x="482" y="291"/>
                  </a:lnTo>
                  <a:lnTo>
                    <a:pt x="495" y="284"/>
                  </a:lnTo>
                  <a:lnTo>
                    <a:pt x="503" y="272"/>
                  </a:lnTo>
                  <a:lnTo>
                    <a:pt x="506" y="260"/>
                  </a:lnTo>
                  <a:lnTo>
                    <a:pt x="506" y="33"/>
                  </a:lnTo>
                  <a:lnTo>
                    <a:pt x="503" y="20"/>
                  </a:lnTo>
                  <a:lnTo>
                    <a:pt x="495" y="9"/>
                  </a:lnTo>
                  <a:lnTo>
                    <a:pt x="482" y="2"/>
                  </a:lnTo>
                  <a:lnTo>
                    <a:pt x="467" y="0"/>
                  </a:lnTo>
                  <a:lnTo>
                    <a:pt x="36" y="0"/>
                  </a:lnTo>
                  <a:lnTo>
                    <a:pt x="22" y="2"/>
                  </a:lnTo>
                  <a:lnTo>
                    <a:pt x="9" y="9"/>
                  </a:lnTo>
                  <a:lnTo>
                    <a:pt x="1" y="20"/>
                  </a:lnTo>
                  <a:lnTo>
                    <a:pt x="0" y="33"/>
                  </a:lnTo>
                  <a:lnTo>
                    <a:pt x="0" y="260"/>
                  </a:lnTo>
                  <a:lnTo>
                    <a:pt x="1" y="272"/>
                  </a:lnTo>
                  <a:lnTo>
                    <a:pt x="9" y="284"/>
                  </a:lnTo>
                  <a:lnTo>
                    <a:pt x="22" y="291"/>
                  </a:lnTo>
                  <a:lnTo>
                    <a:pt x="36" y="294"/>
                  </a:lnTo>
                  <a:close/>
                </a:path>
              </a:pathLst>
            </a:custGeom>
            <a:solidFill>
              <a:srgbClr val="80808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09" name="Rectangle 50"/>
            <p:cNvSpPr>
              <a:spLocks noChangeArrowheads="1"/>
            </p:cNvSpPr>
            <p:nvPr/>
          </p:nvSpPr>
          <p:spPr bwMode="auto">
            <a:xfrm>
              <a:off x="4865" y="3619"/>
              <a:ext cx="41" cy="12"/>
            </a:xfrm>
            <a:prstGeom prst="rect">
              <a:avLst/>
            </a:prstGeom>
            <a:solidFill>
              <a:srgbClr val="000000"/>
            </a:solidFill>
            <a:ln w="324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5110" name="AutoShape 51"/>
            <p:cNvSpPr>
              <a:spLocks noChangeArrowheads="1"/>
            </p:cNvSpPr>
            <p:nvPr/>
          </p:nvSpPr>
          <p:spPr bwMode="auto">
            <a:xfrm>
              <a:off x="4917" y="3472"/>
              <a:ext cx="72" cy="91"/>
            </a:xfrm>
            <a:custGeom>
              <a:avLst/>
              <a:gdLst>
                <a:gd name="T0" fmla="*/ 0 w 111"/>
                <a:gd name="T1" fmla="*/ 1 h 123"/>
                <a:gd name="T2" fmla="*/ 1 w 111"/>
                <a:gd name="T3" fmla="*/ 1 h 123"/>
                <a:gd name="T4" fmla="*/ 1 w 111"/>
                <a:gd name="T5" fmla="*/ 1 h 123"/>
                <a:gd name="T6" fmla="*/ 1 w 111"/>
                <a:gd name="T7" fmla="*/ 1 h 123"/>
                <a:gd name="T8" fmla="*/ 1 w 111"/>
                <a:gd name="T9" fmla="*/ 1 h 123"/>
                <a:gd name="T10" fmla="*/ 1 w 111"/>
                <a:gd name="T11" fmla="*/ 1 h 123"/>
                <a:gd name="T12" fmla="*/ 1 w 111"/>
                <a:gd name="T13" fmla="*/ 1 h 123"/>
                <a:gd name="T14" fmla="*/ 1 w 111"/>
                <a:gd name="T15" fmla="*/ 0 h 123"/>
                <a:gd name="T16" fmla="*/ 1 w 111"/>
                <a:gd name="T17" fmla="*/ 1 h 123"/>
                <a:gd name="T18" fmla="*/ 0 w 111"/>
                <a:gd name="T19" fmla="*/ 1 h 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
                <a:gd name="T31" fmla="*/ 0 h 123"/>
                <a:gd name="T32" fmla="*/ 111 w 111"/>
                <a:gd name="T33" fmla="*/ 123 h 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 h="123">
                  <a:moveTo>
                    <a:pt x="0" y="123"/>
                  </a:moveTo>
                  <a:lnTo>
                    <a:pt x="26" y="117"/>
                  </a:lnTo>
                  <a:lnTo>
                    <a:pt x="50" y="108"/>
                  </a:lnTo>
                  <a:lnTo>
                    <a:pt x="71" y="92"/>
                  </a:lnTo>
                  <a:lnTo>
                    <a:pt x="88" y="72"/>
                  </a:lnTo>
                  <a:lnTo>
                    <a:pt x="101" y="49"/>
                  </a:lnTo>
                  <a:lnTo>
                    <a:pt x="109" y="25"/>
                  </a:lnTo>
                  <a:lnTo>
                    <a:pt x="111" y="0"/>
                  </a:lnTo>
                  <a:lnTo>
                    <a:pt x="111" y="123"/>
                  </a:lnTo>
                  <a:lnTo>
                    <a:pt x="0" y="123"/>
                  </a:lnTo>
                  <a:close/>
                </a:path>
              </a:pathLst>
            </a:custGeom>
            <a:solidFill>
              <a:srgbClr val="FFFFFF"/>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11" name="AutoShape 52"/>
            <p:cNvSpPr>
              <a:spLocks noChangeArrowheads="1"/>
            </p:cNvSpPr>
            <p:nvPr/>
          </p:nvSpPr>
          <p:spPr bwMode="auto">
            <a:xfrm>
              <a:off x="4638" y="3652"/>
              <a:ext cx="392" cy="35"/>
            </a:xfrm>
            <a:custGeom>
              <a:avLst/>
              <a:gdLst>
                <a:gd name="T0" fmla="*/ 0 w 602"/>
                <a:gd name="T1" fmla="*/ 0 h 47"/>
                <a:gd name="T2" fmla="*/ 1 w 602"/>
                <a:gd name="T3" fmla="*/ 1 h 47"/>
                <a:gd name="T4" fmla="*/ 1 w 602"/>
                <a:gd name="T5" fmla="*/ 1 h 47"/>
                <a:gd name="T6" fmla="*/ 1 w 602"/>
                <a:gd name="T7" fmla="*/ 0 h 47"/>
                <a:gd name="T8" fmla="*/ 0 w 602"/>
                <a:gd name="T9" fmla="*/ 0 h 47"/>
                <a:gd name="T10" fmla="*/ 0 60000 65536"/>
                <a:gd name="T11" fmla="*/ 0 60000 65536"/>
                <a:gd name="T12" fmla="*/ 0 60000 65536"/>
                <a:gd name="T13" fmla="*/ 0 60000 65536"/>
                <a:gd name="T14" fmla="*/ 0 60000 65536"/>
                <a:gd name="T15" fmla="*/ 0 w 602"/>
                <a:gd name="T16" fmla="*/ 0 h 47"/>
                <a:gd name="T17" fmla="*/ 602 w 602"/>
                <a:gd name="T18" fmla="*/ 47 h 47"/>
              </a:gdLst>
              <a:ahLst/>
              <a:cxnLst>
                <a:cxn ang="T10">
                  <a:pos x="T0" y="T1"/>
                </a:cxn>
                <a:cxn ang="T11">
                  <a:pos x="T2" y="T3"/>
                </a:cxn>
                <a:cxn ang="T12">
                  <a:pos x="T4" y="T5"/>
                </a:cxn>
                <a:cxn ang="T13">
                  <a:pos x="T6" y="T7"/>
                </a:cxn>
                <a:cxn ang="T14">
                  <a:pos x="T8" y="T9"/>
                </a:cxn>
              </a:cxnLst>
              <a:rect l="T15" t="T16" r="T17" b="T18"/>
              <a:pathLst>
                <a:path w="602" h="47">
                  <a:moveTo>
                    <a:pt x="0" y="0"/>
                  </a:moveTo>
                  <a:lnTo>
                    <a:pt x="16" y="47"/>
                  </a:lnTo>
                  <a:lnTo>
                    <a:pt x="586" y="47"/>
                  </a:lnTo>
                  <a:lnTo>
                    <a:pt x="602" y="0"/>
                  </a:lnTo>
                  <a:lnTo>
                    <a:pt x="0" y="0"/>
                  </a:lnTo>
                  <a:close/>
                </a:path>
              </a:pathLst>
            </a:custGeom>
            <a:solidFill>
              <a:srgbClr val="00000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12" name="Rectangle 53"/>
            <p:cNvSpPr>
              <a:spLocks noChangeArrowheads="1"/>
            </p:cNvSpPr>
            <p:nvPr/>
          </p:nvSpPr>
          <p:spPr bwMode="auto">
            <a:xfrm>
              <a:off x="4653" y="3607"/>
              <a:ext cx="165" cy="31"/>
            </a:xfrm>
            <a:prstGeom prst="rect">
              <a:avLst/>
            </a:prstGeom>
            <a:solidFill>
              <a:srgbClr val="C0C0C0"/>
            </a:solidFill>
            <a:ln w="324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5113" name="AutoShape 54"/>
            <p:cNvSpPr>
              <a:spLocks noChangeArrowheads="1"/>
            </p:cNvSpPr>
            <p:nvPr/>
          </p:nvSpPr>
          <p:spPr bwMode="auto">
            <a:xfrm>
              <a:off x="4674" y="3627"/>
              <a:ext cx="10" cy="10"/>
            </a:xfrm>
            <a:custGeom>
              <a:avLst/>
              <a:gdLst>
                <a:gd name="T0" fmla="*/ 0 w 16"/>
                <a:gd name="T1" fmla="*/ 0 h 15"/>
                <a:gd name="T2" fmla="*/ 1 w 16"/>
                <a:gd name="T3" fmla="*/ 0 h 15"/>
                <a:gd name="T4" fmla="*/ 1 w 16"/>
                <a:gd name="T5" fmla="*/ 0 h 15"/>
                <a:gd name="T6" fmla="*/ 1 w 16"/>
                <a:gd name="T7" fmla="*/ 0 h 15"/>
                <a:gd name="T8" fmla="*/ 1 w 16"/>
                <a:gd name="T9" fmla="*/ 0 h 15"/>
                <a:gd name="T10" fmla="*/ 1 w 16"/>
                <a:gd name="T11" fmla="*/ 0 h 15"/>
                <a:gd name="T12" fmla="*/ 1 w 16"/>
                <a:gd name="T13" fmla="*/ 0 h 15"/>
                <a:gd name="T14" fmla="*/ 1 w 16"/>
                <a:gd name="T15" fmla="*/ 0 h 15"/>
                <a:gd name="T16" fmla="*/ 0 w 16"/>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5"/>
                <a:gd name="T29" fmla="*/ 16 w 16"/>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5">
                  <a:moveTo>
                    <a:pt x="0" y="8"/>
                  </a:moveTo>
                  <a:lnTo>
                    <a:pt x="4" y="3"/>
                  </a:lnTo>
                  <a:lnTo>
                    <a:pt x="8" y="0"/>
                  </a:lnTo>
                  <a:lnTo>
                    <a:pt x="15" y="3"/>
                  </a:lnTo>
                  <a:lnTo>
                    <a:pt x="16" y="8"/>
                  </a:lnTo>
                  <a:lnTo>
                    <a:pt x="15" y="13"/>
                  </a:lnTo>
                  <a:lnTo>
                    <a:pt x="8" y="15"/>
                  </a:lnTo>
                  <a:lnTo>
                    <a:pt x="4" y="13"/>
                  </a:lnTo>
                  <a:lnTo>
                    <a:pt x="0" y="8"/>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14" name="AutoShape 55"/>
            <p:cNvSpPr>
              <a:spLocks noChangeArrowheads="1"/>
            </p:cNvSpPr>
            <p:nvPr/>
          </p:nvSpPr>
          <p:spPr bwMode="auto">
            <a:xfrm>
              <a:off x="4684" y="3627"/>
              <a:ext cx="10" cy="10"/>
            </a:xfrm>
            <a:custGeom>
              <a:avLst/>
              <a:gdLst>
                <a:gd name="T0" fmla="*/ 0 w 16"/>
                <a:gd name="T1" fmla="*/ 0 h 15"/>
                <a:gd name="T2" fmla="*/ 1 w 16"/>
                <a:gd name="T3" fmla="*/ 0 h 15"/>
                <a:gd name="T4" fmla="*/ 1 w 16"/>
                <a:gd name="T5" fmla="*/ 0 h 15"/>
                <a:gd name="T6" fmla="*/ 1 w 16"/>
                <a:gd name="T7" fmla="*/ 0 h 15"/>
                <a:gd name="T8" fmla="*/ 1 w 16"/>
                <a:gd name="T9" fmla="*/ 0 h 15"/>
                <a:gd name="T10" fmla="*/ 1 w 16"/>
                <a:gd name="T11" fmla="*/ 0 h 15"/>
                <a:gd name="T12" fmla="*/ 1 w 16"/>
                <a:gd name="T13" fmla="*/ 0 h 15"/>
                <a:gd name="T14" fmla="*/ 1 w 16"/>
                <a:gd name="T15" fmla="*/ 0 h 15"/>
                <a:gd name="T16" fmla="*/ 0 w 16"/>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5"/>
                <a:gd name="T29" fmla="*/ 16 w 16"/>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5">
                  <a:moveTo>
                    <a:pt x="0" y="8"/>
                  </a:moveTo>
                  <a:lnTo>
                    <a:pt x="4" y="3"/>
                  </a:lnTo>
                  <a:lnTo>
                    <a:pt x="8" y="0"/>
                  </a:lnTo>
                  <a:lnTo>
                    <a:pt x="15" y="3"/>
                  </a:lnTo>
                  <a:lnTo>
                    <a:pt x="16" y="8"/>
                  </a:lnTo>
                  <a:lnTo>
                    <a:pt x="15" y="13"/>
                  </a:lnTo>
                  <a:lnTo>
                    <a:pt x="8" y="15"/>
                  </a:lnTo>
                  <a:lnTo>
                    <a:pt x="4" y="13"/>
                  </a:lnTo>
                  <a:lnTo>
                    <a:pt x="0" y="8"/>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15" name="AutoShape 56"/>
            <p:cNvSpPr>
              <a:spLocks noChangeArrowheads="1"/>
            </p:cNvSpPr>
            <p:nvPr/>
          </p:nvSpPr>
          <p:spPr bwMode="auto">
            <a:xfrm>
              <a:off x="4694" y="3627"/>
              <a:ext cx="10" cy="10"/>
            </a:xfrm>
            <a:custGeom>
              <a:avLst/>
              <a:gdLst>
                <a:gd name="T0" fmla="*/ 0 w 16"/>
                <a:gd name="T1" fmla="*/ 0 h 15"/>
                <a:gd name="T2" fmla="*/ 1 w 16"/>
                <a:gd name="T3" fmla="*/ 0 h 15"/>
                <a:gd name="T4" fmla="*/ 1 w 16"/>
                <a:gd name="T5" fmla="*/ 0 h 15"/>
                <a:gd name="T6" fmla="*/ 1 w 16"/>
                <a:gd name="T7" fmla="*/ 0 h 15"/>
                <a:gd name="T8" fmla="*/ 1 w 16"/>
                <a:gd name="T9" fmla="*/ 0 h 15"/>
                <a:gd name="T10" fmla="*/ 1 w 16"/>
                <a:gd name="T11" fmla="*/ 0 h 15"/>
                <a:gd name="T12" fmla="*/ 1 w 16"/>
                <a:gd name="T13" fmla="*/ 0 h 15"/>
                <a:gd name="T14" fmla="*/ 1 w 16"/>
                <a:gd name="T15" fmla="*/ 0 h 15"/>
                <a:gd name="T16" fmla="*/ 0 w 16"/>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5"/>
                <a:gd name="T29" fmla="*/ 16 w 16"/>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5">
                  <a:moveTo>
                    <a:pt x="0" y="8"/>
                  </a:moveTo>
                  <a:lnTo>
                    <a:pt x="4" y="3"/>
                  </a:lnTo>
                  <a:lnTo>
                    <a:pt x="8" y="0"/>
                  </a:lnTo>
                  <a:lnTo>
                    <a:pt x="15" y="3"/>
                  </a:lnTo>
                  <a:lnTo>
                    <a:pt x="16" y="8"/>
                  </a:lnTo>
                  <a:lnTo>
                    <a:pt x="15" y="13"/>
                  </a:lnTo>
                  <a:lnTo>
                    <a:pt x="8" y="15"/>
                  </a:lnTo>
                  <a:lnTo>
                    <a:pt x="4" y="13"/>
                  </a:lnTo>
                  <a:lnTo>
                    <a:pt x="0" y="8"/>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16" name="AutoShape 57"/>
            <p:cNvSpPr>
              <a:spLocks noChangeArrowheads="1"/>
            </p:cNvSpPr>
            <p:nvPr/>
          </p:nvSpPr>
          <p:spPr bwMode="auto">
            <a:xfrm>
              <a:off x="4705" y="3627"/>
              <a:ext cx="10" cy="10"/>
            </a:xfrm>
            <a:custGeom>
              <a:avLst/>
              <a:gdLst>
                <a:gd name="T0" fmla="*/ 0 w 16"/>
                <a:gd name="T1" fmla="*/ 0 h 15"/>
                <a:gd name="T2" fmla="*/ 1 w 16"/>
                <a:gd name="T3" fmla="*/ 0 h 15"/>
                <a:gd name="T4" fmla="*/ 1 w 16"/>
                <a:gd name="T5" fmla="*/ 0 h 15"/>
                <a:gd name="T6" fmla="*/ 1 w 16"/>
                <a:gd name="T7" fmla="*/ 0 h 15"/>
                <a:gd name="T8" fmla="*/ 1 w 16"/>
                <a:gd name="T9" fmla="*/ 0 h 15"/>
                <a:gd name="T10" fmla="*/ 1 w 16"/>
                <a:gd name="T11" fmla="*/ 0 h 15"/>
                <a:gd name="T12" fmla="*/ 1 w 16"/>
                <a:gd name="T13" fmla="*/ 0 h 15"/>
                <a:gd name="T14" fmla="*/ 1 w 16"/>
                <a:gd name="T15" fmla="*/ 0 h 15"/>
                <a:gd name="T16" fmla="*/ 0 w 16"/>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5"/>
                <a:gd name="T29" fmla="*/ 16 w 16"/>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5">
                  <a:moveTo>
                    <a:pt x="0" y="8"/>
                  </a:moveTo>
                  <a:lnTo>
                    <a:pt x="4" y="3"/>
                  </a:lnTo>
                  <a:lnTo>
                    <a:pt x="8" y="0"/>
                  </a:lnTo>
                  <a:lnTo>
                    <a:pt x="15" y="3"/>
                  </a:lnTo>
                  <a:lnTo>
                    <a:pt x="16" y="8"/>
                  </a:lnTo>
                  <a:lnTo>
                    <a:pt x="15" y="13"/>
                  </a:lnTo>
                  <a:lnTo>
                    <a:pt x="8" y="15"/>
                  </a:lnTo>
                  <a:lnTo>
                    <a:pt x="4" y="13"/>
                  </a:lnTo>
                  <a:lnTo>
                    <a:pt x="0" y="8"/>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17" name="AutoShape 58"/>
            <p:cNvSpPr>
              <a:spLocks noChangeArrowheads="1"/>
            </p:cNvSpPr>
            <p:nvPr/>
          </p:nvSpPr>
          <p:spPr bwMode="auto">
            <a:xfrm>
              <a:off x="4715" y="3627"/>
              <a:ext cx="10" cy="10"/>
            </a:xfrm>
            <a:custGeom>
              <a:avLst/>
              <a:gdLst>
                <a:gd name="T0" fmla="*/ 0 w 16"/>
                <a:gd name="T1" fmla="*/ 0 h 15"/>
                <a:gd name="T2" fmla="*/ 1 w 16"/>
                <a:gd name="T3" fmla="*/ 0 h 15"/>
                <a:gd name="T4" fmla="*/ 1 w 16"/>
                <a:gd name="T5" fmla="*/ 0 h 15"/>
                <a:gd name="T6" fmla="*/ 1 w 16"/>
                <a:gd name="T7" fmla="*/ 0 h 15"/>
                <a:gd name="T8" fmla="*/ 1 w 16"/>
                <a:gd name="T9" fmla="*/ 0 h 15"/>
                <a:gd name="T10" fmla="*/ 1 w 16"/>
                <a:gd name="T11" fmla="*/ 0 h 15"/>
                <a:gd name="T12" fmla="*/ 1 w 16"/>
                <a:gd name="T13" fmla="*/ 0 h 15"/>
                <a:gd name="T14" fmla="*/ 1 w 16"/>
                <a:gd name="T15" fmla="*/ 0 h 15"/>
                <a:gd name="T16" fmla="*/ 0 w 16"/>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5"/>
                <a:gd name="T29" fmla="*/ 16 w 16"/>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5">
                  <a:moveTo>
                    <a:pt x="0" y="8"/>
                  </a:moveTo>
                  <a:lnTo>
                    <a:pt x="2" y="3"/>
                  </a:lnTo>
                  <a:lnTo>
                    <a:pt x="8" y="0"/>
                  </a:lnTo>
                  <a:lnTo>
                    <a:pt x="13" y="3"/>
                  </a:lnTo>
                  <a:lnTo>
                    <a:pt x="16" y="8"/>
                  </a:lnTo>
                  <a:lnTo>
                    <a:pt x="13" y="13"/>
                  </a:lnTo>
                  <a:lnTo>
                    <a:pt x="8" y="15"/>
                  </a:lnTo>
                  <a:lnTo>
                    <a:pt x="2" y="13"/>
                  </a:lnTo>
                  <a:lnTo>
                    <a:pt x="0" y="8"/>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18" name="AutoShape 59"/>
            <p:cNvSpPr>
              <a:spLocks noChangeArrowheads="1"/>
            </p:cNvSpPr>
            <p:nvPr/>
          </p:nvSpPr>
          <p:spPr bwMode="auto">
            <a:xfrm>
              <a:off x="4726" y="3627"/>
              <a:ext cx="10" cy="10"/>
            </a:xfrm>
            <a:custGeom>
              <a:avLst/>
              <a:gdLst>
                <a:gd name="T0" fmla="*/ 0 w 16"/>
                <a:gd name="T1" fmla="*/ 0 h 15"/>
                <a:gd name="T2" fmla="*/ 1 w 16"/>
                <a:gd name="T3" fmla="*/ 0 h 15"/>
                <a:gd name="T4" fmla="*/ 1 w 16"/>
                <a:gd name="T5" fmla="*/ 0 h 15"/>
                <a:gd name="T6" fmla="*/ 1 w 16"/>
                <a:gd name="T7" fmla="*/ 0 h 15"/>
                <a:gd name="T8" fmla="*/ 1 w 16"/>
                <a:gd name="T9" fmla="*/ 0 h 15"/>
                <a:gd name="T10" fmla="*/ 1 w 16"/>
                <a:gd name="T11" fmla="*/ 0 h 15"/>
                <a:gd name="T12" fmla="*/ 1 w 16"/>
                <a:gd name="T13" fmla="*/ 0 h 15"/>
                <a:gd name="T14" fmla="*/ 1 w 16"/>
                <a:gd name="T15" fmla="*/ 0 h 15"/>
                <a:gd name="T16" fmla="*/ 0 w 16"/>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5"/>
                <a:gd name="T29" fmla="*/ 16 w 16"/>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5">
                  <a:moveTo>
                    <a:pt x="0" y="8"/>
                  </a:moveTo>
                  <a:lnTo>
                    <a:pt x="2" y="3"/>
                  </a:lnTo>
                  <a:lnTo>
                    <a:pt x="8" y="0"/>
                  </a:lnTo>
                  <a:lnTo>
                    <a:pt x="13" y="3"/>
                  </a:lnTo>
                  <a:lnTo>
                    <a:pt x="16" y="8"/>
                  </a:lnTo>
                  <a:lnTo>
                    <a:pt x="13" y="13"/>
                  </a:lnTo>
                  <a:lnTo>
                    <a:pt x="8" y="15"/>
                  </a:lnTo>
                  <a:lnTo>
                    <a:pt x="2" y="13"/>
                  </a:lnTo>
                  <a:lnTo>
                    <a:pt x="0" y="8"/>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19" name="AutoShape 60"/>
            <p:cNvSpPr>
              <a:spLocks noChangeArrowheads="1"/>
            </p:cNvSpPr>
            <p:nvPr/>
          </p:nvSpPr>
          <p:spPr bwMode="auto">
            <a:xfrm>
              <a:off x="4736" y="3627"/>
              <a:ext cx="10" cy="10"/>
            </a:xfrm>
            <a:custGeom>
              <a:avLst/>
              <a:gdLst>
                <a:gd name="T0" fmla="*/ 0 w 17"/>
                <a:gd name="T1" fmla="*/ 0 h 15"/>
                <a:gd name="T2" fmla="*/ 0 w 17"/>
                <a:gd name="T3" fmla="*/ 0 h 15"/>
                <a:gd name="T4" fmla="*/ 0 w 17"/>
                <a:gd name="T5" fmla="*/ 0 h 15"/>
                <a:gd name="T6" fmla="*/ 0 w 17"/>
                <a:gd name="T7" fmla="*/ 0 h 15"/>
                <a:gd name="T8" fmla="*/ 1 w 17"/>
                <a:gd name="T9" fmla="*/ 0 h 15"/>
                <a:gd name="T10" fmla="*/ 0 w 17"/>
                <a:gd name="T11" fmla="*/ 0 h 15"/>
                <a:gd name="T12" fmla="*/ 0 w 17"/>
                <a:gd name="T13" fmla="*/ 0 h 15"/>
                <a:gd name="T14" fmla="*/ 0 w 17"/>
                <a:gd name="T15" fmla="*/ 0 h 15"/>
                <a:gd name="T16" fmla="*/ 0 w 17"/>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15"/>
                <a:gd name="T29" fmla="*/ 17 w 17"/>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15">
                  <a:moveTo>
                    <a:pt x="0" y="8"/>
                  </a:moveTo>
                  <a:lnTo>
                    <a:pt x="2" y="3"/>
                  </a:lnTo>
                  <a:lnTo>
                    <a:pt x="9" y="0"/>
                  </a:lnTo>
                  <a:lnTo>
                    <a:pt x="13" y="3"/>
                  </a:lnTo>
                  <a:lnTo>
                    <a:pt x="17" y="8"/>
                  </a:lnTo>
                  <a:lnTo>
                    <a:pt x="13" y="13"/>
                  </a:lnTo>
                  <a:lnTo>
                    <a:pt x="9" y="15"/>
                  </a:lnTo>
                  <a:lnTo>
                    <a:pt x="2" y="13"/>
                  </a:lnTo>
                  <a:lnTo>
                    <a:pt x="0" y="8"/>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20" name="AutoShape 61"/>
            <p:cNvSpPr>
              <a:spLocks noChangeArrowheads="1"/>
            </p:cNvSpPr>
            <p:nvPr/>
          </p:nvSpPr>
          <p:spPr bwMode="auto">
            <a:xfrm>
              <a:off x="4747" y="3627"/>
              <a:ext cx="10" cy="10"/>
            </a:xfrm>
            <a:custGeom>
              <a:avLst/>
              <a:gdLst>
                <a:gd name="T0" fmla="*/ 0 w 16"/>
                <a:gd name="T1" fmla="*/ 0 h 15"/>
                <a:gd name="T2" fmla="*/ 1 w 16"/>
                <a:gd name="T3" fmla="*/ 0 h 15"/>
                <a:gd name="T4" fmla="*/ 1 w 16"/>
                <a:gd name="T5" fmla="*/ 0 h 15"/>
                <a:gd name="T6" fmla="*/ 1 w 16"/>
                <a:gd name="T7" fmla="*/ 0 h 15"/>
                <a:gd name="T8" fmla="*/ 1 w 16"/>
                <a:gd name="T9" fmla="*/ 0 h 15"/>
                <a:gd name="T10" fmla="*/ 1 w 16"/>
                <a:gd name="T11" fmla="*/ 0 h 15"/>
                <a:gd name="T12" fmla="*/ 1 w 16"/>
                <a:gd name="T13" fmla="*/ 0 h 15"/>
                <a:gd name="T14" fmla="*/ 1 w 16"/>
                <a:gd name="T15" fmla="*/ 0 h 15"/>
                <a:gd name="T16" fmla="*/ 0 w 16"/>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5"/>
                <a:gd name="T29" fmla="*/ 16 w 16"/>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5">
                  <a:moveTo>
                    <a:pt x="0" y="8"/>
                  </a:moveTo>
                  <a:lnTo>
                    <a:pt x="1" y="3"/>
                  </a:lnTo>
                  <a:lnTo>
                    <a:pt x="8" y="0"/>
                  </a:lnTo>
                  <a:lnTo>
                    <a:pt x="12" y="3"/>
                  </a:lnTo>
                  <a:lnTo>
                    <a:pt x="16" y="8"/>
                  </a:lnTo>
                  <a:lnTo>
                    <a:pt x="12" y="13"/>
                  </a:lnTo>
                  <a:lnTo>
                    <a:pt x="8" y="15"/>
                  </a:lnTo>
                  <a:lnTo>
                    <a:pt x="1" y="13"/>
                  </a:lnTo>
                  <a:lnTo>
                    <a:pt x="0" y="8"/>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21" name="AutoShape 62"/>
            <p:cNvSpPr>
              <a:spLocks noChangeArrowheads="1"/>
            </p:cNvSpPr>
            <p:nvPr/>
          </p:nvSpPr>
          <p:spPr bwMode="auto">
            <a:xfrm>
              <a:off x="4757" y="3627"/>
              <a:ext cx="9" cy="10"/>
            </a:xfrm>
            <a:custGeom>
              <a:avLst/>
              <a:gdLst>
                <a:gd name="T0" fmla="*/ 0 w 14"/>
                <a:gd name="T1" fmla="*/ 0 h 15"/>
                <a:gd name="T2" fmla="*/ 1 w 14"/>
                <a:gd name="T3" fmla="*/ 0 h 15"/>
                <a:gd name="T4" fmla="*/ 1 w 14"/>
                <a:gd name="T5" fmla="*/ 0 h 15"/>
                <a:gd name="T6" fmla="*/ 1 w 14"/>
                <a:gd name="T7" fmla="*/ 0 h 15"/>
                <a:gd name="T8" fmla="*/ 1 w 14"/>
                <a:gd name="T9" fmla="*/ 0 h 15"/>
                <a:gd name="T10" fmla="*/ 1 w 14"/>
                <a:gd name="T11" fmla="*/ 0 h 15"/>
                <a:gd name="T12" fmla="*/ 1 w 14"/>
                <a:gd name="T13" fmla="*/ 0 h 15"/>
                <a:gd name="T14" fmla="*/ 1 w 14"/>
                <a:gd name="T15" fmla="*/ 0 h 15"/>
                <a:gd name="T16" fmla="*/ 0 w 14"/>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15"/>
                <a:gd name="T29" fmla="*/ 14 w 14"/>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15">
                  <a:moveTo>
                    <a:pt x="0" y="8"/>
                  </a:moveTo>
                  <a:lnTo>
                    <a:pt x="1" y="3"/>
                  </a:lnTo>
                  <a:lnTo>
                    <a:pt x="8" y="0"/>
                  </a:lnTo>
                  <a:lnTo>
                    <a:pt x="12" y="3"/>
                  </a:lnTo>
                  <a:lnTo>
                    <a:pt x="14" y="8"/>
                  </a:lnTo>
                  <a:lnTo>
                    <a:pt x="12" y="13"/>
                  </a:lnTo>
                  <a:lnTo>
                    <a:pt x="8" y="15"/>
                  </a:lnTo>
                  <a:lnTo>
                    <a:pt x="1" y="13"/>
                  </a:lnTo>
                  <a:lnTo>
                    <a:pt x="0" y="8"/>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22" name="AutoShape 63"/>
            <p:cNvSpPr>
              <a:spLocks noChangeArrowheads="1"/>
            </p:cNvSpPr>
            <p:nvPr/>
          </p:nvSpPr>
          <p:spPr bwMode="auto">
            <a:xfrm>
              <a:off x="4663" y="3627"/>
              <a:ext cx="10" cy="10"/>
            </a:xfrm>
            <a:custGeom>
              <a:avLst/>
              <a:gdLst>
                <a:gd name="T0" fmla="*/ 0 w 14"/>
                <a:gd name="T1" fmla="*/ 0 h 15"/>
                <a:gd name="T2" fmla="*/ 1 w 14"/>
                <a:gd name="T3" fmla="*/ 0 h 15"/>
                <a:gd name="T4" fmla="*/ 1 w 14"/>
                <a:gd name="T5" fmla="*/ 0 h 15"/>
                <a:gd name="T6" fmla="*/ 1 w 14"/>
                <a:gd name="T7" fmla="*/ 0 h 15"/>
                <a:gd name="T8" fmla="*/ 1 w 14"/>
                <a:gd name="T9" fmla="*/ 0 h 15"/>
                <a:gd name="T10" fmla="*/ 1 w 14"/>
                <a:gd name="T11" fmla="*/ 0 h 15"/>
                <a:gd name="T12" fmla="*/ 1 w 14"/>
                <a:gd name="T13" fmla="*/ 0 h 15"/>
                <a:gd name="T14" fmla="*/ 1 w 14"/>
                <a:gd name="T15" fmla="*/ 0 h 15"/>
                <a:gd name="T16" fmla="*/ 0 w 14"/>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15"/>
                <a:gd name="T29" fmla="*/ 14 w 14"/>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15">
                  <a:moveTo>
                    <a:pt x="0" y="8"/>
                  </a:moveTo>
                  <a:lnTo>
                    <a:pt x="2" y="3"/>
                  </a:lnTo>
                  <a:lnTo>
                    <a:pt x="8" y="0"/>
                  </a:lnTo>
                  <a:lnTo>
                    <a:pt x="13" y="3"/>
                  </a:lnTo>
                  <a:lnTo>
                    <a:pt x="14" y="8"/>
                  </a:lnTo>
                  <a:lnTo>
                    <a:pt x="13" y="13"/>
                  </a:lnTo>
                  <a:lnTo>
                    <a:pt x="8" y="15"/>
                  </a:lnTo>
                  <a:lnTo>
                    <a:pt x="2" y="13"/>
                  </a:lnTo>
                  <a:lnTo>
                    <a:pt x="0" y="8"/>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23" name="AutoShape 64"/>
            <p:cNvSpPr>
              <a:spLocks noChangeArrowheads="1"/>
            </p:cNvSpPr>
            <p:nvPr/>
          </p:nvSpPr>
          <p:spPr bwMode="auto">
            <a:xfrm>
              <a:off x="4653" y="3627"/>
              <a:ext cx="10" cy="10"/>
            </a:xfrm>
            <a:custGeom>
              <a:avLst/>
              <a:gdLst>
                <a:gd name="T0" fmla="*/ 0 w 16"/>
                <a:gd name="T1" fmla="*/ 0 h 15"/>
                <a:gd name="T2" fmla="*/ 1 w 16"/>
                <a:gd name="T3" fmla="*/ 0 h 15"/>
                <a:gd name="T4" fmla="*/ 1 w 16"/>
                <a:gd name="T5" fmla="*/ 0 h 15"/>
                <a:gd name="T6" fmla="*/ 1 w 16"/>
                <a:gd name="T7" fmla="*/ 0 h 15"/>
                <a:gd name="T8" fmla="*/ 1 w 16"/>
                <a:gd name="T9" fmla="*/ 0 h 15"/>
                <a:gd name="T10" fmla="*/ 1 w 16"/>
                <a:gd name="T11" fmla="*/ 0 h 15"/>
                <a:gd name="T12" fmla="*/ 1 w 16"/>
                <a:gd name="T13" fmla="*/ 0 h 15"/>
                <a:gd name="T14" fmla="*/ 1 w 16"/>
                <a:gd name="T15" fmla="*/ 0 h 15"/>
                <a:gd name="T16" fmla="*/ 0 w 16"/>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5"/>
                <a:gd name="T29" fmla="*/ 16 w 16"/>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5">
                  <a:moveTo>
                    <a:pt x="0" y="8"/>
                  </a:moveTo>
                  <a:lnTo>
                    <a:pt x="2" y="3"/>
                  </a:lnTo>
                  <a:lnTo>
                    <a:pt x="8" y="0"/>
                  </a:lnTo>
                  <a:lnTo>
                    <a:pt x="13" y="3"/>
                  </a:lnTo>
                  <a:lnTo>
                    <a:pt x="16" y="8"/>
                  </a:lnTo>
                  <a:lnTo>
                    <a:pt x="13" y="13"/>
                  </a:lnTo>
                  <a:lnTo>
                    <a:pt x="8" y="15"/>
                  </a:lnTo>
                  <a:lnTo>
                    <a:pt x="2" y="13"/>
                  </a:lnTo>
                  <a:lnTo>
                    <a:pt x="0" y="8"/>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24" name="AutoShape 65"/>
            <p:cNvSpPr>
              <a:spLocks noChangeArrowheads="1"/>
            </p:cNvSpPr>
            <p:nvPr/>
          </p:nvSpPr>
          <p:spPr bwMode="auto">
            <a:xfrm>
              <a:off x="4766" y="3627"/>
              <a:ext cx="10" cy="10"/>
            </a:xfrm>
            <a:custGeom>
              <a:avLst/>
              <a:gdLst>
                <a:gd name="T0" fmla="*/ 0 w 16"/>
                <a:gd name="T1" fmla="*/ 0 h 15"/>
                <a:gd name="T2" fmla="*/ 1 w 16"/>
                <a:gd name="T3" fmla="*/ 0 h 15"/>
                <a:gd name="T4" fmla="*/ 1 w 16"/>
                <a:gd name="T5" fmla="*/ 0 h 15"/>
                <a:gd name="T6" fmla="*/ 1 w 16"/>
                <a:gd name="T7" fmla="*/ 0 h 15"/>
                <a:gd name="T8" fmla="*/ 1 w 16"/>
                <a:gd name="T9" fmla="*/ 0 h 15"/>
                <a:gd name="T10" fmla="*/ 1 w 16"/>
                <a:gd name="T11" fmla="*/ 0 h 15"/>
                <a:gd name="T12" fmla="*/ 1 w 16"/>
                <a:gd name="T13" fmla="*/ 0 h 15"/>
                <a:gd name="T14" fmla="*/ 1 w 16"/>
                <a:gd name="T15" fmla="*/ 0 h 15"/>
                <a:gd name="T16" fmla="*/ 0 w 16"/>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5"/>
                <a:gd name="T29" fmla="*/ 16 w 16"/>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5">
                  <a:moveTo>
                    <a:pt x="0" y="8"/>
                  </a:moveTo>
                  <a:lnTo>
                    <a:pt x="3" y="3"/>
                  </a:lnTo>
                  <a:lnTo>
                    <a:pt x="8" y="0"/>
                  </a:lnTo>
                  <a:lnTo>
                    <a:pt x="14" y="3"/>
                  </a:lnTo>
                  <a:lnTo>
                    <a:pt x="16" y="8"/>
                  </a:lnTo>
                  <a:lnTo>
                    <a:pt x="14" y="13"/>
                  </a:lnTo>
                  <a:lnTo>
                    <a:pt x="8" y="15"/>
                  </a:lnTo>
                  <a:lnTo>
                    <a:pt x="3" y="13"/>
                  </a:lnTo>
                  <a:lnTo>
                    <a:pt x="0" y="8"/>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25" name="AutoShape 66"/>
            <p:cNvSpPr>
              <a:spLocks noChangeArrowheads="1"/>
            </p:cNvSpPr>
            <p:nvPr/>
          </p:nvSpPr>
          <p:spPr bwMode="auto">
            <a:xfrm>
              <a:off x="4776" y="3627"/>
              <a:ext cx="10" cy="10"/>
            </a:xfrm>
            <a:custGeom>
              <a:avLst/>
              <a:gdLst>
                <a:gd name="T0" fmla="*/ 0 w 16"/>
                <a:gd name="T1" fmla="*/ 0 h 15"/>
                <a:gd name="T2" fmla="*/ 1 w 16"/>
                <a:gd name="T3" fmla="*/ 0 h 15"/>
                <a:gd name="T4" fmla="*/ 1 w 16"/>
                <a:gd name="T5" fmla="*/ 0 h 15"/>
                <a:gd name="T6" fmla="*/ 1 w 16"/>
                <a:gd name="T7" fmla="*/ 0 h 15"/>
                <a:gd name="T8" fmla="*/ 1 w 16"/>
                <a:gd name="T9" fmla="*/ 0 h 15"/>
                <a:gd name="T10" fmla="*/ 1 w 16"/>
                <a:gd name="T11" fmla="*/ 0 h 15"/>
                <a:gd name="T12" fmla="*/ 1 w 16"/>
                <a:gd name="T13" fmla="*/ 0 h 15"/>
                <a:gd name="T14" fmla="*/ 1 w 16"/>
                <a:gd name="T15" fmla="*/ 0 h 15"/>
                <a:gd name="T16" fmla="*/ 0 w 16"/>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5"/>
                <a:gd name="T29" fmla="*/ 16 w 16"/>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5">
                  <a:moveTo>
                    <a:pt x="0" y="8"/>
                  </a:moveTo>
                  <a:lnTo>
                    <a:pt x="3" y="3"/>
                  </a:lnTo>
                  <a:lnTo>
                    <a:pt x="8" y="0"/>
                  </a:lnTo>
                  <a:lnTo>
                    <a:pt x="14" y="3"/>
                  </a:lnTo>
                  <a:lnTo>
                    <a:pt x="16" y="8"/>
                  </a:lnTo>
                  <a:lnTo>
                    <a:pt x="14" y="13"/>
                  </a:lnTo>
                  <a:lnTo>
                    <a:pt x="8" y="15"/>
                  </a:lnTo>
                  <a:lnTo>
                    <a:pt x="3" y="13"/>
                  </a:lnTo>
                  <a:lnTo>
                    <a:pt x="0" y="8"/>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26" name="AutoShape 67"/>
            <p:cNvSpPr>
              <a:spLocks noChangeArrowheads="1"/>
            </p:cNvSpPr>
            <p:nvPr/>
          </p:nvSpPr>
          <p:spPr bwMode="auto">
            <a:xfrm>
              <a:off x="4787" y="3627"/>
              <a:ext cx="10" cy="10"/>
            </a:xfrm>
            <a:custGeom>
              <a:avLst/>
              <a:gdLst>
                <a:gd name="T0" fmla="*/ 0 w 16"/>
                <a:gd name="T1" fmla="*/ 0 h 15"/>
                <a:gd name="T2" fmla="*/ 1 w 16"/>
                <a:gd name="T3" fmla="*/ 0 h 15"/>
                <a:gd name="T4" fmla="*/ 1 w 16"/>
                <a:gd name="T5" fmla="*/ 0 h 15"/>
                <a:gd name="T6" fmla="*/ 1 w 16"/>
                <a:gd name="T7" fmla="*/ 0 h 15"/>
                <a:gd name="T8" fmla="*/ 1 w 16"/>
                <a:gd name="T9" fmla="*/ 0 h 15"/>
                <a:gd name="T10" fmla="*/ 1 w 16"/>
                <a:gd name="T11" fmla="*/ 0 h 15"/>
                <a:gd name="T12" fmla="*/ 1 w 16"/>
                <a:gd name="T13" fmla="*/ 0 h 15"/>
                <a:gd name="T14" fmla="*/ 1 w 16"/>
                <a:gd name="T15" fmla="*/ 0 h 15"/>
                <a:gd name="T16" fmla="*/ 0 w 16"/>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5"/>
                <a:gd name="T29" fmla="*/ 16 w 16"/>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5">
                  <a:moveTo>
                    <a:pt x="0" y="8"/>
                  </a:moveTo>
                  <a:lnTo>
                    <a:pt x="3" y="3"/>
                  </a:lnTo>
                  <a:lnTo>
                    <a:pt x="8" y="0"/>
                  </a:lnTo>
                  <a:lnTo>
                    <a:pt x="14" y="3"/>
                  </a:lnTo>
                  <a:lnTo>
                    <a:pt x="16" y="8"/>
                  </a:lnTo>
                  <a:lnTo>
                    <a:pt x="14" y="13"/>
                  </a:lnTo>
                  <a:lnTo>
                    <a:pt x="8" y="15"/>
                  </a:lnTo>
                  <a:lnTo>
                    <a:pt x="3" y="13"/>
                  </a:lnTo>
                  <a:lnTo>
                    <a:pt x="0" y="8"/>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27" name="AutoShape 68"/>
            <p:cNvSpPr>
              <a:spLocks noChangeArrowheads="1"/>
            </p:cNvSpPr>
            <p:nvPr/>
          </p:nvSpPr>
          <p:spPr bwMode="auto">
            <a:xfrm>
              <a:off x="4797" y="3627"/>
              <a:ext cx="10" cy="10"/>
            </a:xfrm>
            <a:custGeom>
              <a:avLst/>
              <a:gdLst>
                <a:gd name="T0" fmla="*/ 0 w 16"/>
                <a:gd name="T1" fmla="*/ 0 h 15"/>
                <a:gd name="T2" fmla="*/ 1 w 16"/>
                <a:gd name="T3" fmla="*/ 0 h 15"/>
                <a:gd name="T4" fmla="*/ 1 w 16"/>
                <a:gd name="T5" fmla="*/ 0 h 15"/>
                <a:gd name="T6" fmla="*/ 1 w 16"/>
                <a:gd name="T7" fmla="*/ 0 h 15"/>
                <a:gd name="T8" fmla="*/ 1 w 16"/>
                <a:gd name="T9" fmla="*/ 0 h 15"/>
                <a:gd name="T10" fmla="*/ 1 w 16"/>
                <a:gd name="T11" fmla="*/ 0 h 15"/>
                <a:gd name="T12" fmla="*/ 1 w 16"/>
                <a:gd name="T13" fmla="*/ 0 h 15"/>
                <a:gd name="T14" fmla="*/ 1 w 16"/>
                <a:gd name="T15" fmla="*/ 0 h 15"/>
                <a:gd name="T16" fmla="*/ 0 w 16"/>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5"/>
                <a:gd name="T29" fmla="*/ 16 w 16"/>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5">
                  <a:moveTo>
                    <a:pt x="0" y="8"/>
                  </a:moveTo>
                  <a:lnTo>
                    <a:pt x="3" y="3"/>
                  </a:lnTo>
                  <a:lnTo>
                    <a:pt x="8" y="0"/>
                  </a:lnTo>
                  <a:lnTo>
                    <a:pt x="14" y="3"/>
                  </a:lnTo>
                  <a:lnTo>
                    <a:pt x="16" y="8"/>
                  </a:lnTo>
                  <a:lnTo>
                    <a:pt x="14" y="13"/>
                  </a:lnTo>
                  <a:lnTo>
                    <a:pt x="8" y="15"/>
                  </a:lnTo>
                  <a:lnTo>
                    <a:pt x="3" y="13"/>
                  </a:lnTo>
                  <a:lnTo>
                    <a:pt x="0" y="8"/>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28" name="AutoShape 69"/>
            <p:cNvSpPr>
              <a:spLocks noChangeArrowheads="1"/>
            </p:cNvSpPr>
            <p:nvPr/>
          </p:nvSpPr>
          <p:spPr bwMode="auto">
            <a:xfrm>
              <a:off x="4808" y="3627"/>
              <a:ext cx="10" cy="10"/>
            </a:xfrm>
            <a:custGeom>
              <a:avLst/>
              <a:gdLst>
                <a:gd name="T0" fmla="*/ 0 w 16"/>
                <a:gd name="T1" fmla="*/ 0 h 15"/>
                <a:gd name="T2" fmla="*/ 1 w 16"/>
                <a:gd name="T3" fmla="*/ 0 h 15"/>
                <a:gd name="T4" fmla="*/ 1 w 16"/>
                <a:gd name="T5" fmla="*/ 0 h 15"/>
                <a:gd name="T6" fmla="*/ 1 w 16"/>
                <a:gd name="T7" fmla="*/ 0 h 15"/>
                <a:gd name="T8" fmla="*/ 1 w 16"/>
                <a:gd name="T9" fmla="*/ 0 h 15"/>
                <a:gd name="T10" fmla="*/ 1 w 16"/>
                <a:gd name="T11" fmla="*/ 0 h 15"/>
                <a:gd name="T12" fmla="*/ 1 w 16"/>
                <a:gd name="T13" fmla="*/ 0 h 15"/>
                <a:gd name="T14" fmla="*/ 1 w 16"/>
                <a:gd name="T15" fmla="*/ 0 h 15"/>
                <a:gd name="T16" fmla="*/ 0 w 16"/>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5"/>
                <a:gd name="T29" fmla="*/ 16 w 16"/>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5">
                  <a:moveTo>
                    <a:pt x="0" y="8"/>
                  </a:moveTo>
                  <a:lnTo>
                    <a:pt x="3" y="3"/>
                  </a:lnTo>
                  <a:lnTo>
                    <a:pt x="8" y="0"/>
                  </a:lnTo>
                  <a:lnTo>
                    <a:pt x="14" y="3"/>
                  </a:lnTo>
                  <a:lnTo>
                    <a:pt x="16" y="8"/>
                  </a:lnTo>
                  <a:lnTo>
                    <a:pt x="14" y="13"/>
                  </a:lnTo>
                  <a:lnTo>
                    <a:pt x="8" y="15"/>
                  </a:lnTo>
                  <a:lnTo>
                    <a:pt x="3" y="13"/>
                  </a:lnTo>
                  <a:lnTo>
                    <a:pt x="0" y="8"/>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29" name="AutoShape 70"/>
            <p:cNvSpPr>
              <a:spLocks noChangeArrowheads="1"/>
            </p:cNvSpPr>
            <p:nvPr/>
          </p:nvSpPr>
          <p:spPr bwMode="auto">
            <a:xfrm>
              <a:off x="4674" y="361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4" y="2"/>
                  </a:lnTo>
                  <a:lnTo>
                    <a:pt x="8" y="0"/>
                  </a:lnTo>
                  <a:lnTo>
                    <a:pt x="15" y="2"/>
                  </a:lnTo>
                  <a:lnTo>
                    <a:pt x="16" y="7"/>
                  </a:lnTo>
                  <a:lnTo>
                    <a:pt x="15" y="13"/>
                  </a:lnTo>
                  <a:lnTo>
                    <a:pt x="8" y="14"/>
                  </a:lnTo>
                  <a:lnTo>
                    <a:pt x="4" y="13"/>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30" name="AutoShape 71"/>
            <p:cNvSpPr>
              <a:spLocks noChangeArrowheads="1"/>
            </p:cNvSpPr>
            <p:nvPr/>
          </p:nvSpPr>
          <p:spPr bwMode="auto">
            <a:xfrm>
              <a:off x="4684" y="361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4" y="2"/>
                  </a:lnTo>
                  <a:lnTo>
                    <a:pt x="8" y="0"/>
                  </a:lnTo>
                  <a:lnTo>
                    <a:pt x="15" y="2"/>
                  </a:lnTo>
                  <a:lnTo>
                    <a:pt x="16" y="7"/>
                  </a:lnTo>
                  <a:lnTo>
                    <a:pt x="15" y="13"/>
                  </a:lnTo>
                  <a:lnTo>
                    <a:pt x="8" y="14"/>
                  </a:lnTo>
                  <a:lnTo>
                    <a:pt x="4" y="13"/>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31" name="AutoShape 72"/>
            <p:cNvSpPr>
              <a:spLocks noChangeArrowheads="1"/>
            </p:cNvSpPr>
            <p:nvPr/>
          </p:nvSpPr>
          <p:spPr bwMode="auto">
            <a:xfrm>
              <a:off x="4694" y="361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4" y="2"/>
                  </a:lnTo>
                  <a:lnTo>
                    <a:pt x="8" y="0"/>
                  </a:lnTo>
                  <a:lnTo>
                    <a:pt x="15" y="2"/>
                  </a:lnTo>
                  <a:lnTo>
                    <a:pt x="16" y="7"/>
                  </a:lnTo>
                  <a:lnTo>
                    <a:pt x="15" y="13"/>
                  </a:lnTo>
                  <a:lnTo>
                    <a:pt x="8" y="14"/>
                  </a:lnTo>
                  <a:lnTo>
                    <a:pt x="4" y="13"/>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32" name="AutoShape 73"/>
            <p:cNvSpPr>
              <a:spLocks noChangeArrowheads="1"/>
            </p:cNvSpPr>
            <p:nvPr/>
          </p:nvSpPr>
          <p:spPr bwMode="auto">
            <a:xfrm>
              <a:off x="4705" y="361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4" y="2"/>
                  </a:lnTo>
                  <a:lnTo>
                    <a:pt x="8" y="0"/>
                  </a:lnTo>
                  <a:lnTo>
                    <a:pt x="15" y="2"/>
                  </a:lnTo>
                  <a:lnTo>
                    <a:pt x="16" y="7"/>
                  </a:lnTo>
                  <a:lnTo>
                    <a:pt x="15" y="13"/>
                  </a:lnTo>
                  <a:lnTo>
                    <a:pt x="8" y="14"/>
                  </a:lnTo>
                  <a:lnTo>
                    <a:pt x="4" y="13"/>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33" name="AutoShape 74"/>
            <p:cNvSpPr>
              <a:spLocks noChangeArrowheads="1"/>
            </p:cNvSpPr>
            <p:nvPr/>
          </p:nvSpPr>
          <p:spPr bwMode="auto">
            <a:xfrm>
              <a:off x="4715" y="361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2" y="2"/>
                  </a:lnTo>
                  <a:lnTo>
                    <a:pt x="8" y="0"/>
                  </a:lnTo>
                  <a:lnTo>
                    <a:pt x="13" y="2"/>
                  </a:lnTo>
                  <a:lnTo>
                    <a:pt x="16" y="7"/>
                  </a:lnTo>
                  <a:lnTo>
                    <a:pt x="13" y="13"/>
                  </a:lnTo>
                  <a:lnTo>
                    <a:pt x="8" y="14"/>
                  </a:lnTo>
                  <a:lnTo>
                    <a:pt x="2" y="13"/>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34" name="AutoShape 75"/>
            <p:cNvSpPr>
              <a:spLocks noChangeArrowheads="1"/>
            </p:cNvSpPr>
            <p:nvPr/>
          </p:nvSpPr>
          <p:spPr bwMode="auto">
            <a:xfrm>
              <a:off x="4726" y="361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2" y="2"/>
                  </a:lnTo>
                  <a:lnTo>
                    <a:pt x="8" y="0"/>
                  </a:lnTo>
                  <a:lnTo>
                    <a:pt x="13" y="2"/>
                  </a:lnTo>
                  <a:lnTo>
                    <a:pt x="16" y="7"/>
                  </a:lnTo>
                  <a:lnTo>
                    <a:pt x="13" y="13"/>
                  </a:lnTo>
                  <a:lnTo>
                    <a:pt x="8" y="14"/>
                  </a:lnTo>
                  <a:lnTo>
                    <a:pt x="2" y="13"/>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35" name="AutoShape 76"/>
            <p:cNvSpPr>
              <a:spLocks noChangeArrowheads="1"/>
            </p:cNvSpPr>
            <p:nvPr/>
          </p:nvSpPr>
          <p:spPr bwMode="auto">
            <a:xfrm>
              <a:off x="4736" y="3617"/>
              <a:ext cx="10" cy="10"/>
            </a:xfrm>
            <a:custGeom>
              <a:avLst/>
              <a:gdLst>
                <a:gd name="T0" fmla="*/ 0 w 17"/>
                <a:gd name="T1" fmla="*/ 1 h 14"/>
                <a:gd name="T2" fmla="*/ 0 w 17"/>
                <a:gd name="T3" fmla="*/ 1 h 14"/>
                <a:gd name="T4" fmla="*/ 0 w 17"/>
                <a:gd name="T5" fmla="*/ 0 h 14"/>
                <a:gd name="T6" fmla="*/ 0 w 17"/>
                <a:gd name="T7" fmla="*/ 1 h 14"/>
                <a:gd name="T8" fmla="*/ 1 w 17"/>
                <a:gd name="T9" fmla="*/ 1 h 14"/>
                <a:gd name="T10" fmla="*/ 0 w 17"/>
                <a:gd name="T11" fmla="*/ 1 h 14"/>
                <a:gd name="T12" fmla="*/ 0 w 17"/>
                <a:gd name="T13" fmla="*/ 1 h 14"/>
                <a:gd name="T14" fmla="*/ 0 w 17"/>
                <a:gd name="T15" fmla="*/ 1 h 14"/>
                <a:gd name="T16" fmla="*/ 0 w 17"/>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14"/>
                <a:gd name="T29" fmla="*/ 17 w 17"/>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14">
                  <a:moveTo>
                    <a:pt x="0" y="7"/>
                  </a:moveTo>
                  <a:lnTo>
                    <a:pt x="2" y="2"/>
                  </a:lnTo>
                  <a:lnTo>
                    <a:pt x="9" y="0"/>
                  </a:lnTo>
                  <a:lnTo>
                    <a:pt x="13" y="2"/>
                  </a:lnTo>
                  <a:lnTo>
                    <a:pt x="17" y="7"/>
                  </a:lnTo>
                  <a:lnTo>
                    <a:pt x="13" y="13"/>
                  </a:lnTo>
                  <a:lnTo>
                    <a:pt x="9" y="14"/>
                  </a:lnTo>
                  <a:lnTo>
                    <a:pt x="2" y="13"/>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36" name="AutoShape 77"/>
            <p:cNvSpPr>
              <a:spLocks noChangeArrowheads="1"/>
            </p:cNvSpPr>
            <p:nvPr/>
          </p:nvSpPr>
          <p:spPr bwMode="auto">
            <a:xfrm>
              <a:off x="4747" y="361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1" y="2"/>
                  </a:lnTo>
                  <a:lnTo>
                    <a:pt x="8" y="0"/>
                  </a:lnTo>
                  <a:lnTo>
                    <a:pt x="12" y="2"/>
                  </a:lnTo>
                  <a:lnTo>
                    <a:pt x="16" y="7"/>
                  </a:lnTo>
                  <a:lnTo>
                    <a:pt x="12" y="13"/>
                  </a:lnTo>
                  <a:lnTo>
                    <a:pt x="8" y="14"/>
                  </a:lnTo>
                  <a:lnTo>
                    <a:pt x="1" y="13"/>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37" name="AutoShape 78"/>
            <p:cNvSpPr>
              <a:spLocks noChangeArrowheads="1"/>
            </p:cNvSpPr>
            <p:nvPr/>
          </p:nvSpPr>
          <p:spPr bwMode="auto">
            <a:xfrm>
              <a:off x="4757" y="3617"/>
              <a:ext cx="9" cy="10"/>
            </a:xfrm>
            <a:custGeom>
              <a:avLst/>
              <a:gdLst>
                <a:gd name="T0" fmla="*/ 0 w 14"/>
                <a:gd name="T1" fmla="*/ 1 h 14"/>
                <a:gd name="T2" fmla="*/ 1 w 14"/>
                <a:gd name="T3" fmla="*/ 1 h 14"/>
                <a:gd name="T4" fmla="*/ 1 w 14"/>
                <a:gd name="T5" fmla="*/ 0 h 14"/>
                <a:gd name="T6" fmla="*/ 1 w 14"/>
                <a:gd name="T7" fmla="*/ 1 h 14"/>
                <a:gd name="T8" fmla="*/ 1 w 14"/>
                <a:gd name="T9" fmla="*/ 1 h 14"/>
                <a:gd name="T10" fmla="*/ 1 w 14"/>
                <a:gd name="T11" fmla="*/ 1 h 14"/>
                <a:gd name="T12" fmla="*/ 1 w 14"/>
                <a:gd name="T13" fmla="*/ 1 h 14"/>
                <a:gd name="T14" fmla="*/ 1 w 14"/>
                <a:gd name="T15" fmla="*/ 1 h 14"/>
                <a:gd name="T16" fmla="*/ 0 w 14"/>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14"/>
                <a:gd name="T29" fmla="*/ 14 w 14"/>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14">
                  <a:moveTo>
                    <a:pt x="0" y="7"/>
                  </a:moveTo>
                  <a:lnTo>
                    <a:pt x="1" y="2"/>
                  </a:lnTo>
                  <a:lnTo>
                    <a:pt x="8" y="0"/>
                  </a:lnTo>
                  <a:lnTo>
                    <a:pt x="12" y="2"/>
                  </a:lnTo>
                  <a:lnTo>
                    <a:pt x="14" y="7"/>
                  </a:lnTo>
                  <a:lnTo>
                    <a:pt x="12" y="13"/>
                  </a:lnTo>
                  <a:lnTo>
                    <a:pt x="8" y="14"/>
                  </a:lnTo>
                  <a:lnTo>
                    <a:pt x="1" y="13"/>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38" name="AutoShape 79"/>
            <p:cNvSpPr>
              <a:spLocks noChangeArrowheads="1"/>
            </p:cNvSpPr>
            <p:nvPr/>
          </p:nvSpPr>
          <p:spPr bwMode="auto">
            <a:xfrm>
              <a:off x="4663" y="3617"/>
              <a:ext cx="10" cy="10"/>
            </a:xfrm>
            <a:custGeom>
              <a:avLst/>
              <a:gdLst>
                <a:gd name="T0" fmla="*/ 0 w 14"/>
                <a:gd name="T1" fmla="*/ 1 h 14"/>
                <a:gd name="T2" fmla="*/ 1 w 14"/>
                <a:gd name="T3" fmla="*/ 1 h 14"/>
                <a:gd name="T4" fmla="*/ 1 w 14"/>
                <a:gd name="T5" fmla="*/ 0 h 14"/>
                <a:gd name="T6" fmla="*/ 1 w 14"/>
                <a:gd name="T7" fmla="*/ 1 h 14"/>
                <a:gd name="T8" fmla="*/ 1 w 14"/>
                <a:gd name="T9" fmla="*/ 1 h 14"/>
                <a:gd name="T10" fmla="*/ 1 w 14"/>
                <a:gd name="T11" fmla="*/ 1 h 14"/>
                <a:gd name="T12" fmla="*/ 1 w 14"/>
                <a:gd name="T13" fmla="*/ 1 h 14"/>
                <a:gd name="T14" fmla="*/ 1 w 14"/>
                <a:gd name="T15" fmla="*/ 1 h 14"/>
                <a:gd name="T16" fmla="*/ 0 w 14"/>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14"/>
                <a:gd name="T29" fmla="*/ 14 w 14"/>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14">
                  <a:moveTo>
                    <a:pt x="0" y="7"/>
                  </a:moveTo>
                  <a:lnTo>
                    <a:pt x="2" y="2"/>
                  </a:lnTo>
                  <a:lnTo>
                    <a:pt x="8" y="0"/>
                  </a:lnTo>
                  <a:lnTo>
                    <a:pt x="13" y="2"/>
                  </a:lnTo>
                  <a:lnTo>
                    <a:pt x="14" y="7"/>
                  </a:lnTo>
                  <a:lnTo>
                    <a:pt x="13" y="13"/>
                  </a:lnTo>
                  <a:lnTo>
                    <a:pt x="8" y="14"/>
                  </a:lnTo>
                  <a:lnTo>
                    <a:pt x="2" y="13"/>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39" name="AutoShape 80"/>
            <p:cNvSpPr>
              <a:spLocks noChangeArrowheads="1"/>
            </p:cNvSpPr>
            <p:nvPr/>
          </p:nvSpPr>
          <p:spPr bwMode="auto">
            <a:xfrm>
              <a:off x="4653" y="361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2" y="2"/>
                  </a:lnTo>
                  <a:lnTo>
                    <a:pt x="8" y="0"/>
                  </a:lnTo>
                  <a:lnTo>
                    <a:pt x="13" y="2"/>
                  </a:lnTo>
                  <a:lnTo>
                    <a:pt x="16" y="7"/>
                  </a:lnTo>
                  <a:lnTo>
                    <a:pt x="13" y="13"/>
                  </a:lnTo>
                  <a:lnTo>
                    <a:pt x="8" y="14"/>
                  </a:lnTo>
                  <a:lnTo>
                    <a:pt x="2" y="13"/>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40" name="AutoShape 81"/>
            <p:cNvSpPr>
              <a:spLocks noChangeArrowheads="1"/>
            </p:cNvSpPr>
            <p:nvPr/>
          </p:nvSpPr>
          <p:spPr bwMode="auto">
            <a:xfrm>
              <a:off x="4766" y="361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3" y="2"/>
                  </a:lnTo>
                  <a:lnTo>
                    <a:pt x="8" y="0"/>
                  </a:lnTo>
                  <a:lnTo>
                    <a:pt x="14" y="2"/>
                  </a:lnTo>
                  <a:lnTo>
                    <a:pt x="16" y="7"/>
                  </a:lnTo>
                  <a:lnTo>
                    <a:pt x="14" y="13"/>
                  </a:lnTo>
                  <a:lnTo>
                    <a:pt x="8" y="14"/>
                  </a:lnTo>
                  <a:lnTo>
                    <a:pt x="3" y="13"/>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41" name="AutoShape 82"/>
            <p:cNvSpPr>
              <a:spLocks noChangeArrowheads="1"/>
            </p:cNvSpPr>
            <p:nvPr/>
          </p:nvSpPr>
          <p:spPr bwMode="auto">
            <a:xfrm>
              <a:off x="4776" y="361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3" y="2"/>
                  </a:lnTo>
                  <a:lnTo>
                    <a:pt x="8" y="0"/>
                  </a:lnTo>
                  <a:lnTo>
                    <a:pt x="14" y="2"/>
                  </a:lnTo>
                  <a:lnTo>
                    <a:pt x="16" y="7"/>
                  </a:lnTo>
                  <a:lnTo>
                    <a:pt x="14" y="13"/>
                  </a:lnTo>
                  <a:lnTo>
                    <a:pt x="8" y="14"/>
                  </a:lnTo>
                  <a:lnTo>
                    <a:pt x="3" y="13"/>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42" name="AutoShape 83"/>
            <p:cNvSpPr>
              <a:spLocks noChangeArrowheads="1"/>
            </p:cNvSpPr>
            <p:nvPr/>
          </p:nvSpPr>
          <p:spPr bwMode="auto">
            <a:xfrm>
              <a:off x="4787" y="361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3" y="2"/>
                  </a:lnTo>
                  <a:lnTo>
                    <a:pt x="8" y="0"/>
                  </a:lnTo>
                  <a:lnTo>
                    <a:pt x="14" y="2"/>
                  </a:lnTo>
                  <a:lnTo>
                    <a:pt x="16" y="7"/>
                  </a:lnTo>
                  <a:lnTo>
                    <a:pt x="14" y="13"/>
                  </a:lnTo>
                  <a:lnTo>
                    <a:pt x="8" y="14"/>
                  </a:lnTo>
                  <a:lnTo>
                    <a:pt x="3" y="13"/>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43" name="AutoShape 84"/>
            <p:cNvSpPr>
              <a:spLocks noChangeArrowheads="1"/>
            </p:cNvSpPr>
            <p:nvPr/>
          </p:nvSpPr>
          <p:spPr bwMode="auto">
            <a:xfrm>
              <a:off x="4797" y="361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3" y="2"/>
                  </a:lnTo>
                  <a:lnTo>
                    <a:pt x="8" y="0"/>
                  </a:lnTo>
                  <a:lnTo>
                    <a:pt x="14" y="2"/>
                  </a:lnTo>
                  <a:lnTo>
                    <a:pt x="16" y="7"/>
                  </a:lnTo>
                  <a:lnTo>
                    <a:pt x="14" y="13"/>
                  </a:lnTo>
                  <a:lnTo>
                    <a:pt x="8" y="14"/>
                  </a:lnTo>
                  <a:lnTo>
                    <a:pt x="3" y="13"/>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44" name="AutoShape 85"/>
            <p:cNvSpPr>
              <a:spLocks noChangeArrowheads="1"/>
            </p:cNvSpPr>
            <p:nvPr/>
          </p:nvSpPr>
          <p:spPr bwMode="auto">
            <a:xfrm>
              <a:off x="4808" y="361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3" y="2"/>
                  </a:lnTo>
                  <a:lnTo>
                    <a:pt x="8" y="0"/>
                  </a:lnTo>
                  <a:lnTo>
                    <a:pt x="14" y="2"/>
                  </a:lnTo>
                  <a:lnTo>
                    <a:pt x="16" y="7"/>
                  </a:lnTo>
                  <a:lnTo>
                    <a:pt x="14" y="13"/>
                  </a:lnTo>
                  <a:lnTo>
                    <a:pt x="8" y="14"/>
                  </a:lnTo>
                  <a:lnTo>
                    <a:pt x="3" y="13"/>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45" name="AutoShape 86"/>
            <p:cNvSpPr>
              <a:spLocks noChangeArrowheads="1"/>
            </p:cNvSpPr>
            <p:nvPr/>
          </p:nvSpPr>
          <p:spPr bwMode="auto">
            <a:xfrm>
              <a:off x="4674" y="360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4" y="2"/>
                  </a:lnTo>
                  <a:lnTo>
                    <a:pt x="8" y="0"/>
                  </a:lnTo>
                  <a:lnTo>
                    <a:pt x="15" y="2"/>
                  </a:lnTo>
                  <a:lnTo>
                    <a:pt x="16" y="7"/>
                  </a:lnTo>
                  <a:lnTo>
                    <a:pt x="15" y="11"/>
                  </a:lnTo>
                  <a:lnTo>
                    <a:pt x="8" y="14"/>
                  </a:lnTo>
                  <a:lnTo>
                    <a:pt x="4" y="11"/>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46" name="AutoShape 87"/>
            <p:cNvSpPr>
              <a:spLocks noChangeArrowheads="1"/>
            </p:cNvSpPr>
            <p:nvPr/>
          </p:nvSpPr>
          <p:spPr bwMode="auto">
            <a:xfrm>
              <a:off x="4684" y="360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4" y="2"/>
                  </a:lnTo>
                  <a:lnTo>
                    <a:pt x="8" y="0"/>
                  </a:lnTo>
                  <a:lnTo>
                    <a:pt x="15" y="2"/>
                  </a:lnTo>
                  <a:lnTo>
                    <a:pt x="16" y="7"/>
                  </a:lnTo>
                  <a:lnTo>
                    <a:pt x="15" y="11"/>
                  </a:lnTo>
                  <a:lnTo>
                    <a:pt x="8" y="14"/>
                  </a:lnTo>
                  <a:lnTo>
                    <a:pt x="4" y="11"/>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47" name="AutoShape 88"/>
            <p:cNvSpPr>
              <a:spLocks noChangeArrowheads="1"/>
            </p:cNvSpPr>
            <p:nvPr/>
          </p:nvSpPr>
          <p:spPr bwMode="auto">
            <a:xfrm>
              <a:off x="4694" y="360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4" y="2"/>
                  </a:lnTo>
                  <a:lnTo>
                    <a:pt x="8" y="0"/>
                  </a:lnTo>
                  <a:lnTo>
                    <a:pt x="15" y="2"/>
                  </a:lnTo>
                  <a:lnTo>
                    <a:pt x="16" y="7"/>
                  </a:lnTo>
                  <a:lnTo>
                    <a:pt x="15" y="11"/>
                  </a:lnTo>
                  <a:lnTo>
                    <a:pt x="8" y="14"/>
                  </a:lnTo>
                  <a:lnTo>
                    <a:pt x="4" y="11"/>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48" name="AutoShape 89"/>
            <p:cNvSpPr>
              <a:spLocks noChangeArrowheads="1"/>
            </p:cNvSpPr>
            <p:nvPr/>
          </p:nvSpPr>
          <p:spPr bwMode="auto">
            <a:xfrm>
              <a:off x="4705" y="360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4" y="2"/>
                  </a:lnTo>
                  <a:lnTo>
                    <a:pt x="8" y="0"/>
                  </a:lnTo>
                  <a:lnTo>
                    <a:pt x="15" y="2"/>
                  </a:lnTo>
                  <a:lnTo>
                    <a:pt x="16" y="7"/>
                  </a:lnTo>
                  <a:lnTo>
                    <a:pt x="15" y="11"/>
                  </a:lnTo>
                  <a:lnTo>
                    <a:pt x="8" y="14"/>
                  </a:lnTo>
                  <a:lnTo>
                    <a:pt x="4" y="11"/>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49" name="AutoShape 90"/>
            <p:cNvSpPr>
              <a:spLocks noChangeArrowheads="1"/>
            </p:cNvSpPr>
            <p:nvPr/>
          </p:nvSpPr>
          <p:spPr bwMode="auto">
            <a:xfrm>
              <a:off x="4715" y="360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2" y="2"/>
                  </a:lnTo>
                  <a:lnTo>
                    <a:pt x="8" y="0"/>
                  </a:lnTo>
                  <a:lnTo>
                    <a:pt x="13" y="2"/>
                  </a:lnTo>
                  <a:lnTo>
                    <a:pt x="16" y="7"/>
                  </a:lnTo>
                  <a:lnTo>
                    <a:pt x="13" y="11"/>
                  </a:lnTo>
                  <a:lnTo>
                    <a:pt x="8" y="14"/>
                  </a:lnTo>
                  <a:lnTo>
                    <a:pt x="2" y="11"/>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50" name="AutoShape 91"/>
            <p:cNvSpPr>
              <a:spLocks noChangeArrowheads="1"/>
            </p:cNvSpPr>
            <p:nvPr/>
          </p:nvSpPr>
          <p:spPr bwMode="auto">
            <a:xfrm>
              <a:off x="4726" y="360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2" y="2"/>
                  </a:lnTo>
                  <a:lnTo>
                    <a:pt x="8" y="0"/>
                  </a:lnTo>
                  <a:lnTo>
                    <a:pt x="13" y="2"/>
                  </a:lnTo>
                  <a:lnTo>
                    <a:pt x="16" y="7"/>
                  </a:lnTo>
                  <a:lnTo>
                    <a:pt x="13" y="11"/>
                  </a:lnTo>
                  <a:lnTo>
                    <a:pt x="8" y="14"/>
                  </a:lnTo>
                  <a:lnTo>
                    <a:pt x="2" y="11"/>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51" name="AutoShape 92"/>
            <p:cNvSpPr>
              <a:spLocks noChangeArrowheads="1"/>
            </p:cNvSpPr>
            <p:nvPr/>
          </p:nvSpPr>
          <p:spPr bwMode="auto">
            <a:xfrm>
              <a:off x="4736" y="3607"/>
              <a:ext cx="10" cy="10"/>
            </a:xfrm>
            <a:custGeom>
              <a:avLst/>
              <a:gdLst>
                <a:gd name="T0" fmla="*/ 0 w 17"/>
                <a:gd name="T1" fmla="*/ 1 h 14"/>
                <a:gd name="T2" fmla="*/ 0 w 17"/>
                <a:gd name="T3" fmla="*/ 1 h 14"/>
                <a:gd name="T4" fmla="*/ 0 w 17"/>
                <a:gd name="T5" fmla="*/ 0 h 14"/>
                <a:gd name="T6" fmla="*/ 0 w 17"/>
                <a:gd name="T7" fmla="*/ 1 h 14"/>
                <a:gd name="T8" fmla="*/ 1 w 17"/>
                <a:gd name="T9" fmla="*/ 1 h 14"/>
                <a:gd name="T10" fmla="*/ 0 w 17"/>
                <a:gd name="T11" fmla="*/ 1 h 14"/>
                <a:gd name="T12" fmla="*/ 0 w 17"/>
                <a:gd name="T13" fmla="*/ 1 h 14"/>
                <a:gd name="T14" fmla="*/ 0 w 17"/>
                <a:gd name="T15" fmla="*/ 1 h 14"/>
                <a:gd name="T16" fmla="*/ 0 w 17"/>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14"/>
                <a:gd name="T29" fmla="*/ 17 w 17"/>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14">
                  <a:moveTo>
                    <a:pt x="0" y="7"/>
                  </a:moveTo>
                  <a:lnTo>
                    <a:pt x="2" y="2"/>
                  </a:lnTo>
                  <a:lnTo>
                    <a:pt x="9" y="0"/>
                  </a:lnTo>
                  <a:lnTo>
                    <a:pt x="13" y="2"/>
                  </a:lnTo>
                  <a:lnTo>
                    <a:pt x="17" y="7"/>
                  </a:lnTo>
                  <a:lnTo>
                    <a:pt x="13" y="11"/>
                  </a:lnTo>
                  <a:lnTo>
                    <a:pt x="9" y="14"/>
                  </a:lnTo>
                  <a:lnTo>
                    <a:pt x="2" y="11"/>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52" name="AutoShape 93"/>
            <p:cNvSpPr>
              <a:spLocks noChangeArrowheads="1"/>
            </p:cNvSpPr>
            <p:nvPr/>
          </p:nvSpPr>
          <p:spPr bwMode="auto">
            <a:xfrm>
              <a:off x="4747" y="360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1" y="2"/>
                  </a:lnTo>
                  <a:lnTo>
                    <a:pt x="8" y="0"/>
                  </a:lnTo>
                  <a:lnTo>
                    <a:pt x="12" y="2"/>
                  </a:lnTo>
                  <a:lnTo>
                    <a:pt x="16" y="7"/>
                  </a:lnTo>
                  <a:lnTo>
                    <a:pt x="12" y="11"/>
                  </a:lnTo>
                  <a:lnTo>
                    <a:pt x="8" y="14"/>
                  </a:lnTo>
                  <a:lnTo>
                    <a:pt x="1" y="11"/>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53" name="AutoShape 94"/>
            <p:cNvSpPr>
              <a:spLocks noChangeArrowheads="1"/>
            </p:cNvSpPr>
            <p:nvPr/>
          </p:nvSpPr>
          <p:spPr bwMode="auto">
            <a:xfrm>
              <a:off x="4757" y="3607"/>
              <a:ext cx="9" cy="10"/>
            </a:xfrm>
            <a:custGeom>
              <a:avLst/>
              <a:gdLst>
                <a:gd name="T0" fmla="*/ 0 w 14"/>
                <a:gd name="T1" fmla="*/ 1 h 14"/>
                <a:gd name="T2" fmla="*/ 1 w 14"/>
                <a:gd name="T3" fmla="*/ 1 h 14"/>
                <a:gd name="T4" fmla="*/ 1 w 14"/>
                <a:gd name="T5" fmla="*/ 0 h 14"/>
                <a:gd name="T6" fmla="*/ 1 w 14"/>
                <a:gd name="T7" fmla="*/ 1 h 14"/>
                <a:gd name="T8" fmla="*/ 1 w 14"/>
                <a:gd name="T9" fmla="*/ 1 h 14"/>
                <a:gd name="T10" fmla="*/ 1 w 14"/>
                <a:gd name="T11" fmla="*/ 1 h 14"/>
                <a:gd name="T12" fmla="*/ 1 w 14"/>
                <a:gd name="T13" fmla="*/ 1 h 14"/>
                <a:gd name="T14" fmla="*/ 1 w 14"/>
                <a:gd name="T15" fmla="*/ 1 h 14"/>
                <a:gd name="T16" fmla="*/ 0 w 14"/>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14"/>
                <a:gd name="T29" fmla="*/ 14 w 14"/>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14">
                  <a:moveTo>
                    <a:pt x="0" y="7"/>
                  </a:moveTo>
                  <a:lnTo>
                    <a:pt x="1" y="2"/>
                  </a:lnTo>
                  <a:lnTo>
                    <a:pt x="8" y="0"/>
                  </a:lnTo>
                  <a:lnTo>
                    <a:pt x="12" y="2"/>
                  </a:lnTo>
                  <a:lnTo>
                    <a:pt x="14" y="7"/>
                  </a:lnTo>
                  <a:lnTo>
                    <a:pt x="12" y="11"/>
                  </a:lnTo>
                  <a:lnTo>
                    <a:pt x="8" y="14"/>
                  </a:lnTo>
                  <a:lnTo>
                    <a:pt x="1" y="11"/>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54" name="AutoShape 95"/>
            <p:cNvSpPr>
              <a:spLocks noChangeArrowheads="1"/>
            </p:cNvSpPr>
            <p:nvPr/>
          </p:nvSpPr>
          <p:spPr bwMode="auto">
            <a:xfrm>
              <a:off x="4663" y="3607"/>
              <a:ext cx="10" cy="10"/>
            </a:xfrm>
            <a:custGeom>
              <a:avLst/>
              <a:gdLst>
                <a:gd name="T0" fmla="*/ 0 w 14"/>
                <a:gd name="T1" fmla="*/ 1 h 14"/>
                <a:gd name="T2" fmla="*/ 1 w 14"/>
                <a:gd name="T3" fmla="*/ 1 h 14"/>
                <a:gd name="T4" fmla="*/ 1 w 14"/>
                <a:gd name="T5" fmla="*/ 0 h 14"/>
                <a:gd name="T6" fmla="*/ 1 w 14"/>
                <a:gd name="T7" fmla="*/ 1 h 14"/>
                <a:gd name="T8" fmla="*/ 1 w 14"/>
                <a:gd name="T9" fmla="*/ 1 h 14"/>
                <a:gd name="T10" fmla="*/ 1 w 14"/>
                <a:gd name="T11" fmla="*/ 1 h 14"/>
                <a:gd name="T12" fmla="*/ 1 w 14"/>
                <a:gd name="T13" fmla="*/ 1 h 14"/>
                <a:gd name="T14" fmla="*/ 1 w 14"/>
                <a:gd name="T15" fmla="*/ 1 h 14"/>
                <a:gd name="T16" fmla="*/ 0 w 14"/>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14"/>
                <a:gd name="T29" fmla="*/ 14 w 14"/>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14">
                  <a:moveTo>
                    <a:pt x="0" y="7"/>
                  </a:moveTo>
                  <a:lnTo>
                    <a:pt x="2" y="2"/>
                  </a:lnTo>
                  <a:lnTo>
                    <a:pt x="8" y="0"/>
                  </a:lnTo>
                  <a:lnTo>
                    <a:pt x="13" y="2"/>
                  </a:lnTo>
                  <a:lnTo>
                    <a:pt x="14" y="7"/>
                  </a:lnTo>
                  <a:lnTo>
                    <a:pt x="13" y="11"/>
                  </a:lnTo>
                  <a:lnTo>
                    <a:pt x="8" y="14"/>
                  </a:lnTo>
                  <a:lnTo>
                    <a:pt x="2" y="11"/>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55" name="AutoShape 96"/>
            <p:cNvSpPr>
              <a:spLocks noChangeArrowheads="1"/>
            </p:cNvSpPr>
            <p:nvPr/>
          </p:nvSpPr>
          <p:spPr bwMode="auto">
            <a:xfrm>
              <a:off x="4653" y="360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2" y="2"/>
                  </a:lnTo>
                  <a:lnTo>
                    <a:pt x="8" y="0"/>
                  </a:lnTo>
                  <a:lnTo>
                    <a:pt x="13" y="2"/>
                  </a:lnTo>
                  <a:lnTo>
                    <a:pt x="16" y="7"/>
                  </a:lnTo>
                  <a:lnTo>
                    <a:pt x="13" y="11"/>
                  </a:lnTo>
                  <a:lnTo>
                    <a:pt x="8" y="14"/>
                  </a:lnTo>
                  <a:lnTo>
                    <a:pt x="2" y="11"/>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56" name="AutoShape 97"/>
            <p:cNvSpPr>
              <a:spLocks noChangeArrowheads="1"/>
            </p:cNvSpPr>
            <p:nvPr/>
          </p:nvSpPr>
          <p:spPr bwMode="auto">
            <a:xfrm>
              <a:off x="4766" y="360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3" y="2"/>
                  </a:lnTo>
                  <a:lnTo>
                    <a:pt x="8" y="0"/>
                  </a:lnTo>
                  <a:lnTo>
                    <a:pt x="14" y="2"/>
                  </a:lnTo>
                  <a:lnTo>
                    <a:pt x="16" y="7"/>
                  </a:lnTo>
                  <a:lnTo>
                    <a:pt x="14" y="11"/>
                  </a:lnTo>
                  <a:lnTo>
                    <a:pt x="8" y="14"/>
                  </a:lnTo>
                  <a:lnTo>
                    <a:pt x="3" y="11"/>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57" name="AutoShape 98"/>
            <p:cNvSpPr>
              <a:spLocks noChangeArrowheads="1"/>
            </p:cNvSpPr>
            <p:nvPr/>
          </p:nvSpPr>
          <p:spPr bwMode="auto">
            <a:xfrm>
              <a:off x="4776" y="360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3" y="2"/>
                  </a:lnTo>
                  <a:lnTo>
                    <a:pt x="8" y="0"/>
                  </a:lnTo>
                  <a:lnTo>
                    <a:pt x="14" y="2"/>
                  </a:lnTo>
                  <a:lnTo>
                    <a:pt x="16" y="7"/>
                  </a:lnTo>
                  <a:lnTo>
                    <a:pt x="14" y="11"/>
                  </a:lnTo>
                  <a:lnTo>
                    <a:pt x="8" y="14"/>
                  </a:lnTo>
                  <a:lnTo>
                    <a:pt x="3" y="11"/>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58" name="AutoShape 99"/>
            <p:cNvSpPr>
              <a:spLocks noChangeArrowheads="1"/>
            </p:cNvSpPr>
            <p:nvPr/>
          </p:nvSpPr>
          <p:spPr bwMode="auto">
            <a:xfrm>
              <a:off x="4787" y="360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3" y="2"/>
                  </a:lnTo>
                  <a:lnTo>
                    <a:pt x="8" y="0"/>
                  </a:lnTo>
                  <a:lnTo>
                    <a:pt x="14" y="2"/>
                  </a:lnTo>
                  <a:lnTo>
                    <a:pt x="16" y="7"/>
                  </a:lnTo>
                  <a:lnTo>
                    <a:pt x="14" y="11"/>
                  </a:lnTo>
                  <a:lnTo>
                    <a:pt x="8" y="14"/>
                  </a:lnTo>
                  <a:lnTo>
                    <a:pt x="3" y="11"/>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59" name="AutoShape 100"/>
            <p:cNvSpPr>
              <a:spLocks noChangeArrowheads="1"/>
            </p:cNvSpPr>
            <p:nvPr/>
          </p:nvSpPr>
          <p:spPr bwMode="auto">
            <a:xfrm>
              <a:off x="4797" y="360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3" y="2"/>
                  </a:lnTo>
                  <a:lnTo>
                    <a:pt x="8" y="0"/>
                  </a:lnTo>
                  <a:lnTo>
                    <a:pt x="14" y="2"/>
                  </a:lnTo>
                  <a:lnTo>
                    <a:pt x="16" y="7"/>
                  </a:lnTo>
                  <a:lnTo>
                    <a:pt x="14" y="11"/>
                  </a:lnTo>
                  <a:lnTo>
                    <a:pt x="8" y="14"/>
                  </a:lnTo>
                  <a:lnTo>
                    <a:pt x="3" y="11"/>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60" name="AutoShape 101"/>
            <p:cNvSpPr>
              <a:spLocks noChangeArrowheads="1"/>
            </p:cNvSpPr>
            <p:nvPr/>
          </p:nvSpPr>
          <p:spPr bwMode="auto">
            <a:xfrm>
              <a:off x="4808" y="3607"/>
              <a:ext cx="10" cy="10"/>
            </a:xfrm>
            <a:custGeom>
              <a:avLst/>
              <a:gdLst>
                <a:gd name="T0" fmla="*/ 0 w 16"/>
                <a:gd name="T1" fmla="*/ 1 h 14"/>
                <a:gd name="T2" fmla="*/ 1 w 16"/>
                <a:gd name="T3" fmla="*/ 1 h 14"/>
                <a:gd name="T4" fmla="*/ 1 w 16"/>
                <a:gd name="T5" fmla="*/ 0 h 14"/>
                <a:gd name="T6" fmla="*/ 1 w 16"/>
                <a:gd name="T7" fmla="*/ 1 h 14"/>
                <a:gd name="T8" fmla="*/ 1 w 16"/>
                <a:gd name="T9" fmla="*/ 1 h 14"/>
                <a:gd name="T10" fmla="*/ 1 w 16"/>
                <a:gd name="T11" fmla="*/ 1 h 14"/>
                <a:gd name="T12" fmla="*/ 1 w 16"/>
                <a:gd name="T13" fmla="*/ 1 h 14"/>
                <a:gd name="T14" fmla="*/ 1 w 16"/>
                <a:gd name="T15" fmla="*/ 1 h 14"/>
                <a:gd name="T16" fmla="*/ 0 w 16"/>
                <a:gd name="T17" fmla="*/ 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4"/>
                <a:gd name="T29" fmla="*/ 16 w 16"/>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4">
                  <a:moveTo>
                    <a:pt x="0" y="7"/>
                  </a:moveTo>
                  <a:lnTo>
                    <a:pt x="3" y="2"/>
                  </a:lnTo>
                  <a:lnTo>
                    <a:pt x="8" y="0"/>
                  </a:lnTo>
                  <a:lnTo>
                    <a:pt x="14" y="2"/>
                  </a:lnTo>
                  <a:lnTo>
                    <a:pt x="16" y="7"/>
                  </a:lnTo>
                  <a:lnTo>
                    <a:pt x="14" y="11"/>
                  </a:lnTo>
                  <a:lnTo>
                    <a:pt x="8" y="14"/>
                  </a:lnTo>
                  <a:lnTo>
                    <a:pt x="3" y="11"/>
                  </a:lnTo>
                  <a:lnTo>
                    <a:pt x="0" y="7"/>
                  </a:lnTo>
                  <a:close/>
                </a:path>
              </a:pathLst>
            </a:custGeom>
            <a:solidFill>
              <a:srgbClr val="C0C0C0"/>
            </a:solidFill>
            <a:ln w="324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61" name="Rectangle 102"/>
            <p:cNvSpPr>
              <a:spLocks noChangeArrowheads="1"/>
            </p:cNvSpPr>
            <p:nvPr/>
          </p:nvSpPr>
          <p:spPr bwMode="auto">
            <a:xfrm>
              <a:off x="4957" y="3617"/>
              <a:ext cx="16" cy="23"/>
            </a:xfrm>
            <a:prstGeom prst="rect">
              <a:avLst/>
            </a:prstGeom>
            <a:solidFill>
              <a:srgbClr val="FF0000"/>
            </a:solidFill>
            <a:ln w="324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5162" name="Rectangle 103"/>
            <p:cNvSpPr>
              <a:spLocks noChangeArrowheads="1"/>
            </p:cNvSpPr>
            <p:nvPr/>
          </p:nvSpPr>
          <p:spPr bwMode="auto">
            <a:xfrm>
              <a:off x="4973" y="3617"/>
              <a:ext cx="16" cy="23"/>
            </a:xfrm>
            <a:prstGeom prst="rect">
              <a:avLst/>
            </a:prstGeom>
            <a:solidFill>
              <a:srgbClr val="00FF00"/>
            </a:solidFill>
            <a:ln w="324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5163" name="Rectangle 104"/>
            <p:cNvSpPr>
              <a:spLocks noChangeArrowheads="1"/>
            </p:cNvSpPr>
            <p:nvPr/>
          </p:nvSpPr>
          <p:spPr bwMode="auto">
            <a:xfrm>
              <a:off x="4989" y="3617"/>
              <a:ext cx="14" cy="23"/>
            </a:xfrm>
            <a:prstGeom prst="rect">
              <a:avLst/>
            </a:prstGeom>
            <a:solidFill>
              <a:srgbClr val="0000FF"/>
            </a:solidFill>
            <a:ln w="324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grpSp>
      <p:sp>
        <p:nvSpPr>
          <p:cNvPr id="45099" name="Rectangle 105"/>
          <p:cNvSpPr>
            <a:spLocks noChangeArrowheads="1"/>
          </p:cNvSpPr>
          <p:nvPr/>
        </p:nvSpPr>
        <p:spPr bwMode="auto">
          <a:xfrm>
            <a:off x="1600200" y="4800600"/>
            <a:ext cx="457200" cy="457200"/>
          </a:xfrm>
          <a:prstGeom prst="rect">
            <a:avLst/>
          </a:prstGeom>
          <a:solidFill>
            <a:srgbClr val="FF3300"/>
          </a:solidFill>
          <a:ln w="12600">
            <a:solidFill>
              <a:srgbClr val="000000"/>
            </a:solidFill>
            <a:miter lim="800000"/>
            <a:headEnd/>
            <a:tailEnd/>
          </a:ln>
        </p:spPr>
        <p:txBody>
          <a:bodyPr wrap="none" lIns="90000" tIns="46800" rIns="90000" bIns="46800" anchor="ctr"/>
          <a:lstStyle/>
          <a:p>
            <a:pPr algn="ctr" defTabSz="449263" fontAlgn="base">
              <a:spcBef>
                <a:spcPct val="0"/>
              </a:spcBef>
              <a:spcAft>
                <a:spcPct val="0"/>
              </a:spcAft>
              <a:buClr>
                <a:srgbClr val="66FF33"/>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2000" b="1">
                <a:solidFill>
                  <a:srgbClr val="66FF33"/>
                </a:solidFill>
                <a:latin typeface="Arial" pitchFamily="34" charset="0"/>
              </a:rPr>
              <a:t>Tx</a:t>
            </a:r>
          </a:p>
        </p:txBody>
      </p:sp>
      <p:sp>
        <p:nvSpPr>
          <p:cNvPr id="45100" name="Rectangle 106"/>
          <p:cNvSpPr>
            <a:spLocks noChangeArrowheads="1"/>
          </p:cNvSpPr>
          <p:nvPr/>
        </p:nvSpPr>
        <p:spPr bwMode="auto">
          <a:xfrm>
            <a:off x="8305800" y="4876800"/>
            <a:ext cx="457200" cy="457200"/>
          </a:xfrm>
          <a:prstGeom prst="rect">
            <a:avLst/>
          </a:prstGeom>
          <a:solidFill>
            <a:srgbClr val="FF3300"/>
          </a:solidFill>
          <a:ln w="12600">
            <a:solidFill>
              <a:srgbClr val="000000"/>
            </a:solidFill>
            <a:miter lim="800000"/>
            <a:headEnd/>
            <a:tailEnd/>
          </a:ln>
        </p:spPr>
        <p:txBody>
          <a:bodyPr wrap="none" lIns="90000" tIns="46800" rIns="90000" bIns="46800" anchor="ctr"/>
          <a:lstStyle/>
          <a:p>
            <a:pPr algn="ctr" defTabSz="449263" fontAlgn="base">
              <a:spcBef>
                <a:spcPct val="0"/>
              </a:spcBef>
              <a:spcAft>
                <a:spcPct val="0"/>
              </a:spcAft>
              <a:buClr>
                <a:srgbClr val="66FF33"/>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2000" b="1">
                <a:solidFill>
                  <a:srgbClr val="66FF33"/>
                </a:solidFill>
                <a:latin typeface="Arial" pitchFamily="34" charset="0"/>
              </a:rPr>
              <a:t>Rx</a:t>
            </a:r>
          </a:p>
        </p:txBody>
      </p:sp>
      <p:sp>
        <p:nvSpPr>
          <p:cNvPr id="45101" name="Line 107"/>
          <p:cNvSpPr>
            <a:spLocks noChangeShapeType="1"/>
          </p:cNvSpPr>
          <p:nvPr/>
        </p:nvSpPr>
        <p:spPr bwMode="auto">
          <a:xfrm>
            <a:off x="1143000" y="5638800"/>
            <a:ext cx="762000"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5102" name="Text Box 108"/>
          <p:cNvSpPr txBox="1">
            <a:spLocks noChangeArrowheads="1"/>
          </p:cNvSpPr>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0000"/>
              </a:buClr>
              <a:buSzPct val="100000"/>
              <a:buFont typeface="Arial" pitchFamily="34" charset="0"/>
              <a:buNone/>
            </a:pPr>
            <a:r>
              <a:rPr lang="en-GB" altLang="pt-BR" sz="2800" b="1">
                <a:solidFill>
                  <a:srgbClr val="000000"/>
                </a:solidFill>
                <a:latin typeface="Arial" pitchFamily="34" charset="0"/>
              </a:rPr>
              <a:t>Dimensionando o sistema</a:t>
            </a:r>
          </a:p>
        </p:txBody>
      </p:sp>
      <p:sp>
        <p:nvSpPr>
          <p:cNvPr id="45103" name="Text Box 110"/>
          <p:cNvSpPr txBox="1">
            <a:spLocks noChangeArrowheads="1"/>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20" tIns="46800" rIns="4572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7B9899"/>
              </a:buClr>
              <a:buSzPct val="100000"/>
              <a:buFont typeface="Times New Roman" pitchFamily="18" charset="0"/>
              <a:buNone/>
            </a:pPr>
            <a:endParaRPr lang="en-GB" altLang="pt-BR" sz="1600">
              <a:solidFill>
                <a:srgbClr val="7B9899"/>
              </a:solidFill>
            </a:endParaRPr>
          </a:p>
        </p:txBody>
      </p:sp>
    </p:spTree>
    <p:extLst>
      <p:ext uri="{BB962C8B-B14F-4D97-AF65-F5344CB8AC3E}">
        <p14:creationId xmlns:p14="http://schemas.microsoft.com/office/powerpoint/2010/main" val="11032036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8092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fill="hold" nodeType="afterEffect">
                                  <p:stCondLst>
                                    <p:cond delay="0"/>
                                  </p:stCondLst>
                                  <p:childTnLst>
                                    <p:set>
                                      <p:cBhvr additive="repl">
                                        <p:cTn id="9" dur="1" fill="hold">
                                          <p:stCondLst>
                                            <p:cond delay="0"/>
                                          </p:stCondLst>
                                        </p:cTn>
                                        <p:tgtEl>
                                          <p:spTgt spid="8092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fill="hold" grpId="0" nodeType="clickEffect">
                                  <p:stCondLst>
                                    <p:cond delay="0"/>
                                  </p:stCondLst>
                                  <p:childTnLst>
                                    <p:set>
                                      <p:cBhvr additive="repl">
                                        <p:cTn id="13" dur="1" fill="hold">
                                          <p:stCondLst>
                                            <p:cond delay="0"/>
                                          </p:stCondLst>
                                        </p:cTn>
                                        <p:tgtEl>
                                          <p:spTgt spid="80928"/>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fill="hold" nodeType="afterEffect">
                                  <p:stCondLst>
                                    <p:cond delay="0"/>
                                  </p:stCondLst>
                                  <p:childTnLst>
                                    <p:set>
                                      <p:cBhvr additive="repl">
                                        <p:cTn id="16" dur="1" fill="hold">
                                          <p:stCondLst>
                                            <p:cond delay="0"/>
                                          </p:stCondLst>
                                        </p:cTn>
                                        <p:tgtEl>
                                          <p:spTgt spid="809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fill="hold" grpId="0" nodeType="clickEffect">
                                  <p:stCondLst>
                                    <p:cond delay="0"/>
                                  </p:stCondLst>
                                  <p:childTnLst>
                                    <p:set>
                                      <p:cBhvr additive="repl">
                                        <p:cTn id="20" dur="1" fill="hold">
                                          <p:stCondLst>
                                            <p:cond delay="0"/>
                                          </p:stCondLst>
                                        </p:cTn>
                                        <p:tgtEl>
                                          <p:spTgt spid="80930"/>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fill="hold" nodeType="afterEffect">
                                  <p:stCondLst>
                                    <p:cond delay="0"/>
                                  </p:stCondLst>
                                  <p:childTnLst>
                                    <p:set>
                                      <p:cBhvr additive="repl">
                                        <p:cTn id="23" dur="1" fill="hold">
                                          <p:stCondLst>
                                            <p:cond delay="0"/>
                                          </p:stCondLst>
                                        </p:cTn>
                                        <p:tgtEl>
                                          <p:spTgt spid="8093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fill="hold" grpId="0" nodeType="clickEffect">
                                  <p:stCondLst>
                                    <p:cond delay="0"/>
                                  </p:stCondLst>
                                  <p:childTnLst>
                                    <p:set>
                                      <p:cBhvr additive="repl">
                                        <p:cTn id="27" dur="1" fill="hold">
                                          <p:stCondLst>
                                            <p:cond delay="0"/>
                                          </p:stCondLst>
                                        </p:cTn>
                                        <p:tgtEl>
                                          <p:spTgt spid="80933"/>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fill="hold" grpId="0" nodeType="afterEffect">
                                  <p:stCondLst>
                                    <p:cond delay="0"/>
                                  </p:stCondLst>
                                  <p:childTnLst>
                                    <p:set>
                                      <p:cBhvr additive="repl">
                                        <p:cTn id="30" dur="1" fill="hold">
                                          <p:stCondLst>
                                            <p:cond delay="0"/>
                                          </p:stCondLst>
                                        </p:cTn>
                                        <p:tgtEl>
                                          <p:spTgt spid="80934"/>
                                        </p:tgtEl>
                                        <p:attrNameLst>
                                          <p:attrName>style.visibility</p:attrName>
                                        </p:attrNameLst>
                                      </p:cBhvr>
                                      <p:to>
                                        <p:strVal val="visible"/>
                                      </p:to>
                                    </p:set>
                                  </p:childTnLst>
                                </p:cTn>
                              </p:par>
                            </p:childTnLst>
                          </p:cTn>
                        </p:par>
                        <p:par>
                          <p:cTn id="31" fill="hold" nodeType="afterGroup">
                            <p:stCondLst>
                              <p:cond delay="1000"/>
                            </p:stCondLst>
                            <p:childTnLst>
                              <p:par>
                                <p:cTn id="32" presetID="1" presetClass="entr" fill="hold" nodeType="afterEffect">
                                  <p:stCondLst>
                                    <p:cond delay="0"/>
                                  </p:stCondLst>
                                  <p:childTnLst>
                                    <p:set>
                                      <p:cBhvr additive="repl">
                                        <p:cTn id="33" dur="1" fill="hold">
                                          <p:stCondLst>
                                            <p:cond delay="0"/>
                                          </p:stCondLst>
                                        </p:cTn>
                                        <p:tgtEl>
                                          <p:spTgt spid="80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28" grpId="0" animBg="1"/>
      <p:bldP spid="80930" grpId="0" animBg="1"/>
      <p:bldP spid="80933" grpId="0" animBg="1"/>
      <p:bldP spid="8093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0" y="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8C0000"/>
              </a:buClr>
              <a:buSzPct val="100000"/>
              <a:buFont typeface="Arial" pitchFamily="34" charset="0"/>
              <a:buNone/>
            </a:pPr>
            <a:r>
              <a:rPr lang="en-GB" altLang="pt-BR" b="1">
                <a:solidFill>
                  <a:srgbClr val="8C0000"/>
                </a:solidFill>
                <a:latin typeface="Arial" pitchFamily="34" charset="0"/>
                <a:cs typeface="Arial" pitchFamily="34" charset="0"/>
              </a:rPr>
              <a:t>Multiplexação por divisão de comprimento de onda (WDM)</a:t>
            </a:r>
            <a:r>
              <a:rPr lang="ar-SA" altLang="pt-BR" b="1">
                <a:solidFill>
                  <a:srgbClr val="8C0000"/>
                </a:solidFill>
                <a:latin typeface="Arial" pitchFamily="34" charset="0"/>
                <a:cs typeface="Arial" pitchFamily="34" charset="0"/>
              </a:rPr>
              <a:t>‏</a:t>
            </a:r>
            <a:endParaRPr lang="en-GB" altLang="pt-BR" b="1">
              <a:solidFill>
                <a:srgbClr val="8C0000"/>
              </a:solidFill>
              <a:latin typeface="Arial" pitchFamily="34" charset="0"/>
              <a:cs typeface="Arial" pitchFamily="34" charset="0"/>
            </a:endParaRPr>
          </a:p>
        </p:txBody>
      </p:sp>
      <p:sp>
        <p:nvSpPr>
          <p:cNvPr id="46083" name="Text Box 3"/>
          <p:cNvSpPr txBox="1">
            <a:spLocks noChangeArrowheads="1"/>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20" tIns="46800" rIns="4572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7B9899"/>
              </a:buClr>
              <a:buSzPct val="100000"/>
              <a:buFont typeface="Times New Roman" pitchFamily="18" charset="0"/>
              <a:buNone/>
            </a:pPr>
            <a:endParaRPr lang="en-GB" altLang="pt-BR" sz="1600">
              <a:solidFill>
                <a:srgbClr val="7B9899"/>
              </a:solidFill>
            </a:endParaRPr>
          </a:p>
        </p:txBody>
      </p:sp>
      <p:sp>
        <p:nvSpPr>
          <p:cNvPr id="81924" name="Rectangle 4"/>
          <p:cNvSpPr>
            <a:spLocks noChangeArrowheads="1"/>
          </p:cNvSpPr>
          <p:nvPr/>
        </p:nvSpPr>
        <p:spPr bwMode="auto">
          <a:xfrm>
            <a:off x="428625" y="5429250"/>
            <a:ext cx="8358188"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fontAlgn="base">
              <a:spcBef>
                <a:spcPct val="0"/>
              </a:spcBef>
              <a:spcAft>
                <a:spcPct val="0"/>
              </a:spcAft>
              <a:buClr>
                <a:srgbClr val="00206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a:solidFill>
                  <a:srgbClr val="002060"/>
                </a:solidFill>
                <a:latin typeface="Arial" pitchFamily="34" charset="0"/>
              </a:rPr>
              <a:t>Com WDM, pode-se transferir dados com mais de um comprimento de onda na fibra </a:t>
            </a:r>
          </a:p>
        </p:txBody>
      </p:sp>
      <p:grpSp>
        <p:nvGrpSpPr>
          <p:cNvPr id="2" name="Group 5"/>
          <p:cNvGrpSpPr>
            <a:grpSpLocks/>
          </p:cNvGrpSpPr>
          <p:nvPr/>
        </p:nvGrpSpPr>
        <p:grpSpPr bwMode="auto">
          <a:xfrm>
            <a:off x="647700" y="1143000"/>
            <a:ext cx="7296150" cy="4194175"/>
            <a:chOff x="408" y="720"/>
            <a:chExt cx="4596" cy="2642"/>
          </a:xfrm>
        </p:grpSpPr>
        <p:grpSp>
          <p:nvGrpSpPr>
            <p:cNvPr id="46088" name="Group 6"/>
            <p:cNvGrpSpPr>
              <a:grpSpLocks/>
            </p:cNvGrpSpPr>
            <p:nvPr/>
          </p:nvGrpSpPr>
          <p:grpSpPr bwMode="auto">
            <a:xfrm>
              <a:off x="408" y="806"/>
              <a:ext cx="1216" cy="729"/>
              <a:chOff x="408" y="806"/>
              <a:chExt cx="1216" cy="729"/>
            </a:xfrm>
          </p:grpSpPr>
          <p:sp>
            <p:nvSpPr>
              <p:cNvPr id="46167" name="Rectangle 7"/>
              <p:cNvSpPr>
                <a:spLocks noChangeArrowheads="1"/>
              </p:cNvSpPr>
              <p:nvPr/>
            </p:nvSpPr>
            <p:spPr bwMode="auto">
              <a:xfrm>
                <a:off x="1212" y="927"/>
                <a:ext cx="41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coaxial</a:t>
                </a:r>
              </a:p>
            </p:txBody>
          </p:sp>
          <p:sp>
            <p:nvSpPr>
              <p:cNvPr id="46168" name="Rectangle 8"/>
              <p:cNvSpPr>
                <a:spLocks noChangeArrowheads="1"/>
              </p:cNvSpPr>
              <p:nvPr/>
            </p:nvSpPr>
            <p:spPr bwMode="auto">
              <a:xfrm>
                <a:off x="1213" y="1252"/>
                <a:ext cx="29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T.P.</a:t>
                </a:r>
              </a:p>
            </p:txBody>
          </p:sp>
          <p:sp>
            <p:nvSpPr>
              <p:cNvPr id="46169" name="Line 9"/>
              <p:cNvSpPr>
                <a:spLocks noChangeShapeType="1"/>
              </p:cNvSpPr>
              <p:nvPr/>
            </p:nvSpPr>
            <p:spPr bwMode="auto">
              <a:xfrm>
                <a:off x="1155" y="1075"/>
                <a:ext cx="446" cy="1"/>
              </a:xfrm>
              <a:prstGeom prst="line">
                <a:avLst/>
              </a:prstGeom>
              <a:noFill/>
              <a:ln w="76320">
                <a:solidFill>
                  <a:srgbClr val="646B86"/>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70" name="Line 10"/>
              <p:cNvSpPr>
                <a:spLocks noChangeShapeType="1"/>
              </p:cNvSpPr>
              <p:nvPr/>
            </p:nvSpPr>
            <p:spPr bwMode="auto">
              <a:xfrm>
                <a:off x="989" y="1384"/>
                <a:ext cx="612" cy="1"/>
              </a:xfrm>
              <a:prstGeom prst="line">
                <a:avLst/>
              </a:prstGeom>
              <a:noFill/>
              <a:ln w="38160">
                <a:solidFill>
                  <a:srgbClr val="646B86"/>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nvGrpSpPr>
              <p:cNvPr id="46171" name="Group 11"/>
              <p:cNvGrpSpPr>
                <a:grpSpLocks/>
              </p:cNvGrpSpPr>
              <p:nvPr/>
            </p:nvGrpSpPr>
            <p:grpSpPr bwMode="auto">
              <a:xfrm>
                <a:off x="408" y="806"/>
                <a:ext cx="748" cy="729"/>
                <a:chOff x="408" y="806"/>
                <a:chExt cx="748" cy="729"/>
              </a:xfrm>
            </p:grpSpPr>
            <p:sp>
              <p:nvSpPr>
                <p:cNvPr id="46172" name="Rectangle 12"/>
                <p:cNvSpPr>
                  <a:spLocks noChangeArrowheads="1"/>
                </p:cNvSpPr>
                <p:nvPr/>
              </p:nvSpPr>
              <p:spPr bwMode="auto">
                <a:xfrm>
                  <a:off x="583" y="1141"/>
                  <a:ext cx="553" cy="45"/>
                </a:xfrm>
                <a:prstGeom prst="rect">
                  <a:avLst/>
                </a:prstGeom>
                <a:solidFill>
                  <a:srgbClr val="000000"/>
                </a:solidFill>
                <a:ln w="936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173" name="AutoShape 13"/>
                <p:cNvSpPr>
                  <a:spLocks noChangeArrowheads="1"/>
                </p:cNvSpPr>
                <p:nvPr/>
              </p:nvSpPr>
              <p:spPr bwMode="auto">
                <a:xfrm>
                  <a:off x="408" y="973"/>
                  <a:ext cx="749" cy="185"/>
                </a:xfrm>
                <a:custGeom>
                  <a:avLst/>
                  <a:gdLst>
                    <a:gd name="T0" fmla="*/ 0 w 402"/>
                    <a:gd name="T1" fmla="*/ 0 h 105"/>
                    <a:gd name="T2" fmla="*/ 2147483647 w 402"/>
                    <a:gd name="T3" fmla="*/ 0 h 105"/>
                    <a:gd name="T4" fmla="*/ 2147483647 w 402"/>
                    <a:gd name="T5" fmla="*/ 2147483647 h 105"/>
                    <a:gd name="T6" fmla="*/ 2147483647 w 402"/>
                    <a:gd name="T7" fmla="*/ 2147483647 h 105"/>
                    <a:gd name="T8" fmla="*/ 0 w 402"/>
                    <a:gd name="T9" fmla="*/ 0 h 105"/>
                    <a:gd name="T10" fmla="*/ 0 60000 65536"/>
                    <a:gd name="T11" fmla="*/ 0 60000 65536"/>
                    <a:gd name="T12" fmla="*/ 0 60000 65536"/>
                    <a:gd name="T13" fmla="*/ 0 60000 65536"/>
                    <a:gd name="T14" fmla="*/ 0 60000 65536"/>
                    <a:gd name="T15" fmla="*/ 0 w 402"/>
                    <a:gd name="T16" fmla="*/ 0 h 105"/>
                    <a:gd name="T17" fmla="*/ 402 w 402"/>
                    <a:gd name="T18" fmla="*/ 105 h 105"/>
                  </a:gdLst>
                  <a:ahLst/>
                  <a:cxnLst>
                    <a:cxn ang="T10">
                      <a:pos x="T0" y="T1"/>
                    </a:cxn>
                    <a:cxn ang="T11">
                      <a:pos x="T2" y="T3"/>
                    </a:cxn>
                    <a:cxn ang="T12">
                      <a:pos x="T4" y="T5"/>
                    </a:cxn>
                    <a:cxn ang="T13">
                      <a:pos x="T6" y="T7"/>
                    </a:cxn>
                    <a:cxn ang="T14">
                      <a:pos x="T8" y="T9"/>
                    </a:cxn>
                  </a:cxnLst>
                  <a:rect l="T15" t="T16" r="T17" b="T18"/>
                  <a:pathLst>
                    <a:path w="402" h="105">
                      <a:moveTo>
                        <a:pt x="0" y="0"/>
                      </a:moveTo>
                      <a:lnTo>
                        <a:pt x="402" y="0"/>
                      </a:lnTo>
                      <a:lnTo>
                        <a:pt x="402" y="105"/>
                      </a:lnTo>
                      <a:lnTo>
                        <a:pt x="66" y="105"/>
                      </a:lnTo>
                      <a:lnTo>
                        <a:pt x="0" y="0"/>
                      </a:lnTo>
                      <a:close/>
                    </a:path>
                  </a:pathLst>
                </a:custGeom>
                <a:solidFill>
                  <a:srgbClr val="66FF33"/>
                </a:solidFill>
                <a:ln w="936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74" name="Rectangle 14"/>
                <p:cNvSpPr>
                  <a:spLocks noChangeArrowheads="1"/>
                </p:cNvSpPr>
                <p:nvPr/>
              </p:nvSpPr>
              <p:spPr bwMode="auto">
                <a:xfrm>
                  <a:off x="706" y="1211"/>
                  <a:ext cx="302" cy="282"/>
                </a:xfrm>
                <a:prstGeom prst="rect">
                  <a:avLst/>
                </a:prstGeom>
                <a:solidFill>
                  <a:srgbClr val="D16349"/>
                </a:solidFill>
                <a:ln w="936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175" name="AutoShape 15"/>
                <p:cNvSpPr>
                  <a:spLocks noChangeArrowheads="1"/>
                </p:cNvSpPr>
                <p:nvPr/>
              </p:nvSpPr>
              <p:spPr bwMode="auto">
                <a:xfrm>
                  <a:off x="739" y="1186"/>
                  <a:ext cx="238" cy="237"/>
                </a:xfrm>
                <a:custGeom>
                  <a:avLst/>
                  <a:gdLst>
                    <a:gd name="T0" fmla="*/ 0 w 128"/>
                    <a:gd name="T1" fmla="*/ 0 h 137"/>
                    <a:gd name="T2" fmla="*/ 2147483647 w 128"/>
                    <a:gd name="T3" fmla="*/ 0 h 137"/>
                    <a:gd name="T4" fmla="*/ 2147483647 w 128"/>
                    <a:gd name="T5" fmla="*/ 2147483647 h 137"/>
                    <a:gd name="T6" fmla="*/ 2147483647 w 128"/>
                    <a:gd name="T7" fmla="*/ 2147483647 h 137"/>
                    <a:gd name="T8" fmla="*/ 0 w 128"/>
                    <a:gd name="T9" fmla="*/ 0 h 137"/>
                    <a:gd name="T10" fmla="*/ 0 60000 65536"/>
                    <a:gd name="T11" fmla="*/ 0 60000 65536"/>
                    <a:gd name="T12" fmla="*/ 0 60000 65536"/>
                    <a:gd name="T13" fmla="*/ 0 60000 65536"/>
                    <a:gd name="T14" fmla="*/ 0 60000 65536"/>
                    <a:gd name="T15" fmla="*/ 0 w 128"/>
                    <a:gd name="T16" fmla="*/ 0 h 137"/>
                    <a:gd name="T17" fmla="*/ 128 w 128"/>
                    <a:gd name="T18" fmla="*/ 137 h 137"/>
                  </a:gdLst>
                  <a:ahLst/>
                  <a:cxnLst>
                    <a:cxn ang="T10">
                      <a:pos x="T0" y="T1"/>
                    </a:cxn>
                    <a:cxn ang="T11">
                      <a:pos x="T2" y="T3"/>
                    </a:cxn>
                    <a:cxn ang="T12">
                      <a:pos x="T4" y="T5"/>
                    </a:cxn>
                    <a:cxn ang="T13">
                      <a:pos x="T6" y="T7"/>
                    </a:cxn>
                    <a:cxn ang="T14">
                      <a:pos x="T8" y="T9"/>
                    </a:cxn>
                  </a:cxnLst>
                  <a:rect l="T15" t="T16" r="T17" b="T18"/>
                  <a:pathLst>
                    <a:path w="128" h="137">
                      <a:moveTo>
                        <a:pt x="0" y="0"/>
                      </a:moveTo>
                      <a:lnTo>
                        <a:pt x="128" y="0"/>
                      </a:lnTo>
                      <a:lnTo>
                        <a:pt x="112" y="137"/>
                      </a:lnTo>
                      <a:lnTo>
                        <a:pt x="15" y="137"/>
                      </a:lnTo>
                      <a:lnTo>
                        <a:pt x="0" y="0"/>
                      </a:lnTo>
                      <a:close/>
                    </a:path>
                  </a:pathLst>
                </a:custGeom>
                <a:solidFill>
                  <a:srgbClr val="66FF33"/>
                </a:solidFill>
                <a:ln w="936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76" name="AutoShape 16"/>
                <p:cNvSpPr>
                  <a:spLocks noChangeArrowheads="1"/>
                </p:cNvSpPr>
                <p:nvPr/>
              </p:nvSpPr>
              <p:spPr bwMode="auto">
                <a:xfrm>
                  <a:off x="770" y="1508"/>
                  <a:ext cx="179" cy="28"/>
                </a:xfrm>
                <a:custGeom>
                  <a:avLst/>
                  <a:gdLst>
                    <a:gd name="T0" fmla="*/ 2147483647 w 97"/>
                    <a:gd name="T1" fmla="*/ 0 h 17"/>
                    <a:gd name="T2" fmla="*/ 2147483647 w 97"/>
                    <a:gd name="T3" fmla="*/ 0 h 17"/>
                    <a:gd name="T4" fmla="*/ 2147483647 w 97"/>
                    <a:gd name="T5" fmla="*/ 2147483647 h 17"/>
                    <a:gd name="T6" fmla="*/ 0 w 97"/>
                    <a:gd name="T7" fmla="*/ 2147483647 h 17"/>
                    <a:gd name="T8" fmla="*/ 2147483647 w 97"/>
                    <a:gd name="T9" fmla="*/ 0 h 17"/>
                    <a:gd name="T10" fmla="*/ 0 60000 65536"/>
                    <a:gd name="T11" fmla="*/ 0 60000 65536"/>
                    <a:gd name="T12" fmla="*/ 0 60000 65536"/>
                    <a:gd name="T13" fmla="*/ 0 60000 65536"/>
                    <a:gd name="T14" fmla="*/ 0 60000 65536"/>
                    <a:gd name="T15" fmla="*/ 0 w 97"/>
                    <a:gd name="T16" fmla="*/ 0 h 17"/>
                    <a:gd name="T17" fmla="*/ 97 w 97"/>
                    <a:gd name="T18" fmla="*/ 17 h 17"/>
                  </a:gdLst>
                  <a:ahLst/>
                  <a:cxnLst>
                    <a:cxn ang="T10">
                      <a:pos x="T0" y="T1"/>
                    </a:cxn>
                    <a:cxn ang="T11">
                      <a:pos x="T2" y="T3"/>
                    </a:cxn>
                    <a:cxn ang="T12">
                      <a:pos x="T4" y="T5"/>
                    </a:cxn>
                    <a:cxn ang="T13">
                      <a:pos x="T6" y="T7"/>
                    </a:cxn>
                    <a:cxn ang="T14">
                      <a:pos x="T8" y="T9"/>
                    </a:cxn>
                  </a:cxnLst>
                  <a:rect l="T15" t="T16" r="T17" b="T18"/>
                  <a:pathLst>
                    <a:path w="97" h="17">
                      <a:moveTo>
                        <a:pt x="17" y="0"/>
                      </a:moveTo>
                      <a:lnTo>
                        <a:pt x="82" y="0"/>
                      </a:lnTo>
                      <a:lnTo>
                        <a:pt x="97" y="17"/>
                      </a:lnTo>
                      <a:lnTo>
                        <a:pt x="0" y="17"/>
                      </a:lnTo>
                      <a:lnTo>
                        <a:pt x="17" y="0"/>
                      </a:lnTo>
                      <a:close/>
                    </a:path>
                  </a:pathLst>
                </a:custGeom>
                <a:solidFill>
                  <a:srgbClr val="000000"/>
                </a:solidFill>
                <a:ln w="9360">
                  <a:solidFill>
                    <a:srgbClr val="000000"/>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77" name="Rectangle 17"/>
                <p:cNvSpPr>
                  <a:spLocks noChangeArrowheads="1"/>
                </p:cNvSpPr>
                <p:nvPr/>
              </p:nvSpPr>
              <p:spPr bwMode="auto">
                <a:xfrm>
                  <a:off x="566" y="806"/>
                  <a:ext cx="35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defTabSz="449263" fontAlgn="base">
                    <a:spcBef>
                      <a:spcPct val="0"/>
                    </a:spcBef>
                    <a:spcAft>
                      <a:spcPct val="0"/>
                    </a:spcAft>
                    <a:buClr>
                      <a:srgbClr val="000000"/>
                    </a:buClr>
                    <a:buSzPct val="100000"/>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Tahoma" pitchFamily="34" charset="0"/>
                    </a:rPr>
                    <a:t> Câmera</a:t>
                  </a:r>
                </a:p>
              </p:txBody>
            </p:sp>
          </p:grpSp>
        </p:grpSp>
        <p:grpSp>
          <p:nvGrpSpPr>
            <p:cNvPr id="46089" name="Group 18"/>
            <p:cNvGrpSpPr>
              <a:grpSpLocks/>
            </p:cNvGrpSpPr>
            <p:nvPr/>
          </p:nvGrpSpPr>
          <p:grpSpPr bwMode="auto">
            <a:xfrm>
              <a:off x="3927" y="2204"/>
              <a:ext cx="1077" cy="1158"/>
              <a:chOff x="3927" y="2204"/>
              <a:chExt cx="1077" cy="1158"/>
            </a:xfrm>
          </p:grpSpPr>
          <p:sp>
            <p:nvSpPr>
              <p:cNvPr id="46130" name="Rectangle 19"/>
              <p:cNvSpPr>
                <a:spLocks noChangeArrowheads="1"/>
              </p:cNvSpPr>
              <p:nvPr/>
            </p:nvSpPr>
            <p:spPr bwMode="auto">
              <a:xfrm>
                <a:off x="3968" y="2447"/>
                <a:ext cx="41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coaxial</a:t>
                </a:r>
              </a:p>
            </p:txBody>
          </p:sp>
          <p:sp>
            <p:nvSpPr>
              <p:cNvPr id="46131" name="Rectangle 20"/>
              <p:cNvSpPr>
                <a:spLocks noChangeArrowheads="1"/>
              </p:cNvSpPr>
              <p:nvPr/>
            </p:nvSpPr>
            <p:spPr bwMode="auto">
              <a:xfrm>
                <a:off x="3934" y="2761"/>
                <a:ext cx="29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T.P.</a:t>
                </a:r>
              </a:p>
            </p:txBody>
          </p:sp>
          <p:sp>
            <p:nvSpPr>
              <p:cNvPr id="46132" name="Line 21"/>
              <p:cNvSpPr>
                <a:spLocks noChangeShapeType="1"/>
              </p:cNvSpPr>
              <p:nvPr/>
            </p:nvSpPr>
            <p:spPr bwMode="auto">
              <a:xfrm>
                <a:off x="3927" y="2595"/>
                <a:ext cx="490" cy="1"/>
              </a:xfrm>
              <a:prstGeom prst="line">
                <a:avLst/>
              </a:prstGeom>
              <a:noFill/>
              <a:ln w="76320">
                <a:solidFill>
                  <a:srgbClr val="646B86"/>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33" name="Line 22"/>
              <p:cNvSpPr>
                <a:spLocks noChangeShapeType="1"/>
              </p:cNvSpPr>
              <p:nvPr/>
            </p:nvSpPr>
            <p:spPr bwMode="auto">
              <a:xfrm>
                <a:off x="3930" y="2887"/>
                <a:ext cx="394" cy="1"/>
              </a:xfrm>
              <a:prstGeom prst="line">
                <a:avLst/>
              </a:prstGeom>
              <a:noFill/>
              <a:ln w="38160">
                <a:solidFill>
                  <a:srgbClr val="646B86"/>
                </a:solidFill>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nvGrpSpPr>
              <p:cNvPr id="46134" name="Group 23"/>
              <p:cNvGrpSpPr>
                <a:grpSpLocks/>
              </p:cNvGrpSpPr>
              <p:nvPr/>
            </p:nvGrpSpPr>
            <p:grpSpPr bwMode="auto">
              <a:xfrm>
                <a:off x="4215" y="2204"/>
                <a:ext cx="789" cy="1158"/>
                <a:chOff x="4215" y="2204"/>
                <a:chExt cx="789" cy="1158"/>
              </a:xfrm>
            </p:grpSpPr>
            <p:sp>
              <p:nvSpPr>
                <p:cNvPr id="46135" name="Rectangle 24"/>
                <p:cNvSpPr>
                  <a:spLocks noChangeArrowheads="1"/>
                </p:cNvSpPr>
                <p:nvPr/>
              </p:nvSpPr>
              <p:spPr bwMode="auto">
                <a:xfrm>
                  <a:off x="4423" y="2360"/>
                  <a:ext cx="402" cy="342"/>
                </a:xfrm>
                <a:prstGeom prst="rect">
                  <a:avLst/>
                </a:prstGeom>
                <a:solidFill>
                  <a:srgbClr val="66FF33"/>
                </a:solidFill>
                <a:ln w="2556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136" name="Rectangle 25"/>
                <p:cNvSpPr>
                  <a:spLocks noChangeArrowheads="1"/>
                </p:cNvSpPr>
                <p:nvPr/>
              </p:nvSpPr>
              <p:spPr bwMode="auto">
                <a:xfrm>
                  <a:off x="4454" y="2389"/>
                  <a:ext cx="340" cy="242"/>
                </a:xfrm>
                <a:prstGeom prst="rect">
                  <a:avLst/>
                </a:prstGeom>
                <a:solidFill>
                  <a:srgbClr val="FFFFFF"/>
                </a:solidFill>
                <a:ln w="2556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137" name="Rectangle 26"/>
                <p:cNvSpPr>
                  <a:spLocks noChangeArrowheads="1"/>
                </p:cNvSpPr>
                <p:nvPr/>
              </p:nvSpPr>
              <p:spPr bwMode="auto">
                <a:xfrm>
                  <a:off x="4403" y="2204"/>
                  <a:ext cx="43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Monitor</a:t>
                  </a:r>
                </a:p>
              </p:txBody>
            </p:sp>
            <p:sp>
              <p:nvSpPr>
                <p:cNvPr id="46138" name="Rectangle 27"/>
                <p:cNvSpPr>
                  <a:spLocks noChangeArrowheads="1"/>
                </p:cNvSpPr>
                <p:nvPr/>
              </p:nvSpPr>
              <p:spPr bwMode="auto">
                <a:xfrm>
                  <a:off x="4215" y="3192"/>
                  <a:ext cx="5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Comando</a:t>
                  </a:r>
                </a:p>
              </p:txBody>
            </p:sp>
            <p:grpSp>
              <p:nvGrpSpPr>
                <p:cNvPr id="46139" name="Group 28"/>
                <p:cNvGrpSpPr>
                  <a:grpSpLocks/>
                </p:cNvGrpSpPr>
                <p:nvPr/>
              </p:nvGrpSpPr>
              <p:grpSpPr bwMode="auto">
                <a:xfrm>
                  <a:off x="4332" y="2718"/>
                  <a:ext cx="672" cy="430"/>
                  <a:chOff x="4332" y="2718"/>
                  <a:chExt cx="672" cy="430"/>
                </a:xfrm>
              </p:grpSpPr>
              <p:sp>
                <p:nvSpPr>
                  <p:cNvPr id="46140" name="Rectangle 29"/>
                  <p:cNvSpPr>
                    <a:spLocks noChangeArrowheads="1"/>
                  </p:cNvSpPr>
                  <p:nvPr/>
                </p:nvSpPr>
                <p:spPr bwMode="auto">
                  <a:xfrm>
                    <a:off x="4489" y="2718"/>
                    <a:ext cx="266" cy="29"/>
                  </a:xfrm>
                  <a:prstGeom prst="rect">
                    <a:avLst/>
                  </a:prstGeom>
                  <a:noFill/>
                  <a:ln w="25560">
                    <a:solidFill>
                      <a:srgbClr val="646B8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141" name="Rectangle 30"/>
                  <p:cNvSpPr>
                    <a:spLocks noChangeArrowheads="1"/>
                  </p:cNvSpPr>
                  <p:nvPr/>
                </p:nvSpPr>
                <p:spPr bwMode="auto">
                  <a:xfrm>
                    <a:off x="4332" y="2778"/>
                    <a:ext cx="673" cy="371"/>
                  </a:xfrm>
                  <a:prstGeom prst="rect">
                    <a:avLst/>
                  </a:prstGeom>
                  <a:solidFill>
                    <a:srgbClr val="D16349"/>
                  </a:solidFill>
                  <a:ln w="2556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grpSp>
                <p:nvGrpSpPr>
                  <p:cNvPr id="46142" name="Group 31"/>
                  <p:cNvGrpSpPr>
                    <a:grpSpLocks/>
                  </p:cNvGrpSpPr>
                  <p:nvPr/>
                </p:nvGrpSpPr>
                <p:grpSpPr bwMode="auto">
                  <a:xfrm>
                    <a:off x="4361" y="2820"/>
                    <a:ext cx="37" cy="292"/>
                    <a:chOff x="4361" y="2820"/>
                    <a:chExt cx="37" cy="292"/>
                  </a:xfrm>
                </p:grpSpPr>
                <p:sp>
                  <p:nvSpPr>
                    <p:cNvPr id="46163" name="Rectangle 32"/>
                    <p:cNvSpPr>
                      <a:spLocks noChangeArrowheads="1"/>
                    </p:cNvSpPr>
                    <p:nvPr/>
                  </p:nvSpPr>
                  <p:spPr bwMode="auto">
                    <a:xfrm>
                      <a:off x="4361" y="2906"/>
                      <a:ext cx="38" cy="35"/>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164" name="Rectangle 33"/>
                    <p:cNvSpPr>
                      <a:spLocks noChangeArrowheads="1"/>
                    </p:cNvSpPr>
                    <p:nvPr/>
                  </p:nvSpPr>
                  <p:spPr bwMode="auto">
                    <a:xfrm>
                      <a:off x="4361" y="2820"/>
                      <a:ext cx="38" cy="35"/>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165" name="Rectangle 34"/>
                    <p:cNvSpPr>
                      <a:spLocks noChangeArrowheads="1"/>
                    </p:cNvSpPr>
                    <p:nvPr/>
                  </p:nvSpPr>
                  <p:spPr bwMode="auto">
                    <a:xfrm>
                      <a:off x="4361" y="2992"/>
                      <a:ext cx="38" cy="35"/>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166" name="Rectangle 35"/>
                    <p:cNvSpPr>
                      <a:spLocks noChangeArrowheads="1"/>
                    </p:cNvSpPr>
                    <p:nvPr/>
                  </p:nvSpPr>
                  <p:spPr bwMode="auto">
                    <a:xfrm>
                      <a:off x="4361" y="3078"/>
                      <a:ext cx="38" cy="35"/>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grpSp>
              <p:sp>
                <p:nvSpPr>
                  <p:cNvPr id="46143" name="Oval 36"/>
                  <p:cNvSpPr>
                    <a:spLocks noChangeArrowheads="1"/>
                  </p:cNvSpPr>
                  <p:nvPr/>
                </p:nvSpPr>
                <p:spPr bwMode="auto">
                  <a:xfrm>
                    <a:off x="4810" y="2935"/>
                    <a:ext cx="69" cy="64"/>
                  </a:xfrm>
                  <a:prstGeom prst="ellipse">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grpSp>
                <p:nvGrpSpPr>
                  <p:cNvPr id="46144" name="Group 37"/>
                  <p:cNvGrpSpPr>
                    <a:grpSpLocks/>
                  </p:cNvGrpSpPr>
                  <p:nvPr/>
                </p:nvGrpSpPr>
                <p:grpSpPr bwMode="auto">
                  <a:xfrm>
                    <a:off x="4436" y="2820"/>
                    <a:ext cx="37" cy="292"/>
                    <a:chOff x="4436" y="2820"/>
                    <a:chExt cx="37" cy="292"/>
                  </a:xfrm>
                </p:grpSpPr>
                <p:sp>
                  <p:nvSpPr>
                    <p:cNvPr id="46159" name="Rectangle 38"/>
                    <p:cNvSpPr>
                      <a:spLocks noChangeArrowheads="1"/>
                    </p:cNvSpPr>
                    <p:nvPr/>
                  </p:nvSpPr>
                  <p:spPr bwMode="auto">
                    <a:xfrm>
                      <a:off x="4436" y="2906"/>
                      <a:ext cx="38" cy="35"/>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160" name="Rectangle 39"/>
                    <p:cNvSpPr>
                      <a:spLocks noChangeArrowheads="1"/>
                    </p:cNvSpPr>
                    <p:nvPr/>
                  </p:nvSpPr>
                  <p:spPr bwMode="auto">
                    <a:xfrm>
                      <a:off x="4436" y="2820"/>
                      <a:ext cx="38" cy="35"/>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161" name="Rectangle 40"/>
                    <p:cNvSpPr>
                      <a:spLocks noChangeArrowheads="1"/>
                    </p:cNvSpPr>
                    <p:nvPr/>
                  </p:nvSpPr>
                  <p:spPr bwMode="auto">
                    <a:xfrm>
                      <a:off x="4436" y="2992"/>
                      <a:ext cx="38" cy="35"/>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162" name="Rectangle 41"/>
                    <p:cNvSpPr>
                      <a:spLocks noChangeArrowheads="1"/>
                    </p:cNvSpPr>
                    <p:nvPr/>
                  </p:nvSpPr>
                  <p:spPr bwMode="auto">
                    <a:xfrm>
                      <a:off x="4436" y="3078"/>
                      <a:ext cx="38" cy="35"/>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grpSp>
              <p:grpSp>
                <p:nvGrpSpPr>
                  <p:cNvPr id="46145" name="Group 42"/>
                  <p:cNvGrpSpPr>
                    <a:grpSpLocks/>
                  </p:cNvGrpSpPr>
                  <p:nvPr/>
                </p:nvGrpSpPr>
                <p:grpSpPr bwMode="auto">
                  <a:xfrm>
                    <a:off x="4517" y="2820"/>
                    <a:ext cx="37" cy="292"/>
                    <a:chOff x="4517" y="2820"/>
                    <a:chExt cx="37" cy="292"/>
                  </a:xfrm>
                </p:grpSpPr>
                <p:sp>
                  <p:nvSpPr>
                    <p:cNvPr id="46155" name="Rectangle 43"/>
                    <p:cNvSpPr>
                      <a:spLocks noChangeArrowheads="1"/>
                    </p:cNvSpPr>
                    <p:nvPr/>
                  </p:nvSpPr>
                  <p:spPr bwMode="auto">
                    <a:xfrm>
                      <a:off x="4517" y="2906"/>
                      <a:ext cx="38" cy="35"/>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156" name="Rectangle 44"/>
                    <p:cNvSpPr>
                      <a:spLocks noChangeArrowheads="1"/>
                    </p:cNvSpPr>
                    <p:nvPr/>
                  </p:nvSpPr>
                  <p:spPr bwMode="auto">
                    <a:xfrm>
                      <a:off x="4517" y="2820"/>
                      <a:ext cx="38" cy="35"/>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157" name="Rectangle 45"/>
                    <p:cNvSpPr>
                      <a:spLocks noChangeArrowheads="1"/>
                    </p:cNvSpPr>
                    <p:nvPr/>
                  </p:nvSpPr>
                  <p:spPr bwMode="auto">
                    <a:xfrm>
                      <a:off x="4517" y="2992"/>
                      <a:ext cx="38" cy="35"/>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158" name="Rectangle 46"/>
                    <p:cNvSpPr>
                      <a:spLocks noChangeArrowheads="1"/>
                    </p:cNvSpPr>
                    <p:nvPr/>
                  </p:nvSpPr>
                  <p:spPr bwMode="auto">
                    <a:xfrm>
                      <a:off x="4517" y="3078"/>
                      <a:ext cx="38" cy="35"/>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grpSp>
              <p:grpSp>
                <p:nvGrpSpPr>
                  <p:cNvPr id="46146" name="Group 47"/>
                  <p:cNvGrpSpPr>
                    <a:grpSpLocks/>
                  </p:cNvGrpSpPr>
                  <p:nvPr/>
                </p:nvGrpSpPr>
                <p:grpSpPr bwMode="auto">
                  <a:xfrm>
                    <a:off x="4595" y="2820"/>
                    <a:ext cx="37" cy="292"/>
                    <a:chOff x="4595" y="2820"/>
                    <a:chExt cx="37" cy="292"/>
                  </a:xfrm>
                </p:grpSpPr>
                <p:sp>
                  <p:nvSpPr>
                    <p:cNvPr id="46151" name="Rectangle 48"/>
                    <p:cNvSpPr>
                      <a:spLocks noChangeArrowheads="1"/>
                    </p:cNvSpPr>
                    <p:nvPr/>
                  </p:nvSpPr>
                  <p:spPr bwMode="auto">
                    <a:xfrm>
                      <a:off x="4595" y="2906"/>
                      <a:ext cx="38" cy="35"/>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152" name="Rectangle 49"/>
                    <p:cNvSpPr>
                      <a:spLocks noChangeArrowheads="1"/>
                    </p:cNvSpPr>
                    <p:nvPr/>
                  </p:nvSpPr>
                  <p:spPr bwMode="auto">
                    <a:xfrm>
                      <a:off x="4595" y="2820"/>
                      <a:ext cx="38" cy="35"/>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153" name="Rectangle 50"/>
                    <p:cNvSpPr>
                      <a:spLocks noChangeArrowheads="1"/>
                    </p:cNvSpPr>
                    <p:nvPr/>
                  </p:nvSpPr>
                  <p:spPr bwMode="auto">
                    <a:xfrm>
                      <a:off x="4595" y="2992"/>
                      <a:ext cx="38" cy="35"/>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154" name="Rectangle 51"/>
                    <p:cNvSpPr>
                      <a:spLocks noChangeArrowheads="1"/>
                    </p:cNvSpPr>
                    <p:nvPr/>
                  </p:nvSpPr>
                  <p:spPr bwMode="auto">
                    <a:xfrm>
                      <a:off x="4595" y="3078"/>
                      <a:ext cx="38" cy="35"/>
                    </a:xfrm>
                    <a:prstGeom prst="rect">
                      <a:avLst/>
                    </a:prstGeom>
                    <a:solidFill>
                      <a:srgbClr val="C5D1D7"/>
                    </a:solidFill>
                    <a:ln w="1260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grpSp>
              <p:sp>
                <p:nvSpPr>
                  <p:cNvPr id="46147" name="AutoShape 52"/>
                  <p:cNvSpPr>
                    <a:spLocks noChangeArrowheads="1"/>
                  </p:cNvSpPr>
                  <p:nvPr/>
                </p:nvSpPr>
                <p:spPr bwMode="auto">
                  <a:xfrm>
                    <a:off x="4811" y="2860"/>
                    <a:ext cx="69" cy="27"/>
                  </a:xfrm>
                  <a:custGeom>
                    <a:avLst/>
                    <a:gdLst>
                      <a:gd name="T0" fmla="*/ 0 w 69"/>
                      <a:gd name="T1" fmla="*/ 27 h 27"/>
                      <a:gd name="T2" fmla="*/ 69 w 69"/>
                      <a:gd name="T3" fmla="*/ 27 h 27"/>
                      <a:gd name="T4" fmla="*/ 33 w 69"/>
                      <a:gd name="T5" fmla="*/ 0 h 27"/>
                      <a:gd name="T6" fmla="*/ 0 w 69"/>
                      <a:gd name="T7" fmla="*/ 27 h 27"/>
                      <a:gd name="T8" fmla="*/ 0 60000 65536"/>
                      <a:gd name="T9" fmla="*/ 0 60000 65536"/>
                      <a:gd name="T10" fmla="*/ 0 60000 65536"/>
                      <a:gd name="T11" fmla="*/ 0 60000 65536"/>
                      <a:gd name="T12" fmla="*/ 0 w 69"/>
                      <a:gd name="T13" fmla="*/ 0 h 27"/>
                      <a:gd name="T14" fmla="*/ 69 w 69"/>
                      <a:gd name="T15" fmla="*/ 27 h 27"/>
                    </a:gdLst>
                    <a:ahLst/>
                    <a:cxnLst>
                      <a:cxn ang="T8">
                        <a:pos x="T0" y="T1"/>
                      </a:cxn>
                      <a:cxn ang="T9">
                        <a:pos x="T2" y="T3"/>
                      </a:cxn>
                      <a:cxn ang="T10">
                        <a:pos x="T4" y="T5"/>
                      </a:cxn>
                      <a:cxn ang="T11">
                        <a:pos x="T6" y="T7"/>
                      </a:cxn>
                    </a:cxnLst>
                    <a:rect l="T12" t="T13" r="T14" b="T15"/>
                    <a:pathLst>
                      <a:path w="69" h="27">
                        <a:moveTo>
                          <a:pt x="0" y="27"/>
                        </a:moveTo>
                        <a:lnTo>
                          <a:pt x="69" y="27"/>
                        </a:lnTo>
                        <a:lnTo>
                          <a:pt x="33" y="0"/>
                        </a:lnTo>
                        <a:lnTo>
                          <a:pt x="0" y="27"/>
                        </a:lnTo>
                        <a:close/>
                      </a:path>
                    </a:pathLst>
                  </a:custGeom>
                  <a:solidFill>
                    <a:srgbClr val="C5D1D7"/>
                  </a:solidFill>
                  <a:ln w="12600">
                    <a:solidFill>
                      <a:srgbClr val="646B86"/>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48" name="AutoShape 53"/>
                  <p:cNvSpPr>
                    <a:spLocks noChangeArrowheads="1"/>
                  </p:cNvSpPr>
                  <p:nvPr/>
                </p:nvSpPr>
                <p:spPr bwMode="auto">
                  <a:xfrm rot="5400000">
                    <a:off x="4899" y="2952"/>
                    <a:ext cx="69" cy="27"/>
                  </a:xfrm>
                  <a:custGeom>
                    <a:avLst/>
                    <a:gdLst>
                      <a:gd name="T0" fmla="*/ 0 w 69"/>
                      <a:gd name="T1" fmla="*/ 27 h 27"/>
                      <a:gd name="T2" fmla="*/ 69 w 69"/>
                      <a:gd name="T3" fmla="*/ 27 h 27"/>
                      <a:gd name="T4" fmla="*/ 33 w 69"/>
                      <a:gd name="T5" fmla="*/ 0 h 27"/>
                      <a:gd name="T6" fmla="*/ 0 w 69"/>
                      <a:gd name="T7" fmla="*/ 27 h 27"/>
                      <a:gd name="T8" fmla="*/ 0 60000 65536"/>
                      <a:gd name="T9" fmla="*/ 0 60000 65536"/>
                      <a:gd name="T10" fmla="*/ 0 60000 65536"/>
                      <a:gd name="T11" fmla="*/ 0 60000 65536"/>
                      <a:gd name="T12" fmla="*/ 0 w 69"/>
                      <a:gd name="T13" fmla="*/ 0 h 27"/>
                      <a:gd name="T14" fmla="*/ 69 w 69"/>
                      <a:gd name="T15" fmla="*/ 27 h 27"/>
                    </a:gdLst>
                    <a:ahLst/>
                    <a:cxnLst>
                      <a:cxn ang="T8">
                        <a:pos x="T0" y="T1"/>
                      </a:cxn>
                      <a:cxn ang="T9">
                        <a:pos x="T2" y="T3"/>
                      </a:cxn>
                      <a:cxn ang="T10">
                        <a:pos x="T4" y="T5"/>
                      </a:cxn>
                      <a:cxn ang="T11">
                        <a:pos x="T6" y="T7"/>
                      </a:cxn>
                    </a:cxnLst>
                    <a:rect l="T12" t="T13" r="T14" b="T15"/>
                    <a:pathLst>
                      <a:path w="69" h="27">
                        <a:moveTo>
                          <a:pt x="0" y="27"/>
                        </a:moveTo>
                        <a:lnTo>
                          <a:pt x="69" y="27"/>
                        </a:lnTo>
                        <a:lnTo>
                          <a:pt x="33" y="0"/>
                        </a:lnTo>
                        <a:lnTo>
                          <a:pt x="0" y="27"/>
                        </a:lnTo>
                        <a:close/>
                      </a:path>
                    </a:pathLst>
                  </a:custGeom>
                  <a:solidFill>
                    <a:srgbClr val="C5D1D7"/>
                  </a:solidFill>
                  <a:ln w="12600">
                    <a:solidFill>
                      <a:srgbClr val="646B86"/>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49" name="AutoShape 54"/>
                  <p:cNvSpPr>
                    <a:spLocks noChangeArrowheads="1"/>
                  </p:cNvSpPr>
                  <p:nvPr/>
                </p:nvSpPr>
                <p:spPr bwMode="auto">
                  <a:xfrm flipV="1">
                    <a:off x="4811" y="3038"/>
                    <a:ext cx="69" cy="27"/>
                  </a:xfrm>
                  <a:custGeom>
                    <a:avLst/>
                    <a:gdLst>
                      <a:gd name="T0" fmla="*/ 0 w 69"/>
                      <a:gd name="T1" fmla="*/ 27 h 27"/>
                      <a:gd name="T2" fmla="*/ 69 w 69"/>
                      <a:gd name="T3" fmla="*/ 27 h 27"/>
                      <a:gd name="T4" fmla="*/ 33 w 69"/>
                      <a:gd name="T5" fmla="*/ 0 h 27"/>
                      <a:gd name="T6" fmla="*/ 0 w 69"/>
                      <a:gd name="T7" fmla="*/ 27 h 27"/>
                      <a:gd name="T8" fmla="*/ 0 60000 65536"/>
                      <a:gd name="T9" fmla="*/ 0 60000 65536"/>
                      <a:gd name="T10" fmla="*/ 0 60000 65536"/>
                      <a:gd name="T11" fmla="*/ 0 60000 65536"/>
                      <a:gd name="T12" fmla="*/ 0 w 69"/>
                      <a:gd name="T13" fmla="*/ 0 h 27"/>
                      <a:gd name="T14" fmla="*/ 69 w 69"/>
                      <a:gd name="T15" fmla="*/ 27 h 27"/>
                    </a:gdLst>
                    <a:ahLst/>
                    <a:cxnLst>
                      <a:cxn ang="T8">
                        <a:pos x="T0" y="T1"/>
                      </a:cxn>
                      <a:cxn ang="T9">
                        <a:pos x="T2" y="T3"/>
                      </a:cxn>
                      <a:cxn ang="T10">
                        <a:pos x="T4" y="T5"/>
                      </a:cxn>
                      <a:cxn ang="T11">
                        <a:pos x="T6" y="T7"/>
                      </a:cxn>
                    </a:cxnLst>
                    <a:rect l="T12" t="T13" r="T14" b="T15"/>
                    <a:pathLst>
                      <a:path w="69" h="27">
                        <a:moveTo>
                          <a:pt x="0" y="27"/>
                        </a:moveTo>
                        <a:lnTo>
                          <a:pt x="69" y="27"/>
                        </a:lnTo>
                        <a:lnTo>
                          <a:pt x="33" y="0"/>
                        </a:lnTo>
                        <a:lnTo>
                          <a:pt x="0" y="27"/>
                        </a:lnTo>
                        <a:close/>
                      </a:path>
                    </a:pathLst>
                  </a:custGeom>
                  <a:solidFill>
                    <a:srgbClr val="C5D1D7"/>
                  </a:solidFill>
                  <a:ln w="12600">
                    <a:solidFill>
                      <a:srgbClr val="646B86"/>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50" name="AutoShape 55"/>
                  <p:cNvSpPr>
                    <a:spLocks noChangeArrowheads="1"/>
                  </p:cNvSpPr>
                  <p:nvPr/>
                </p:nvSpPr>
                <p:spPr bwMode="auto">
                  <a:xfrm rot="16200000" flipH="1">
                    <a:off x="4734" y="2952"/>
                    <a:ext cx="69" cy="27"/>
                  </a:xfrm>
                  <a:custGeom>
                    <a:avLst/>
                    <a:gdLst>
                      <a:gd name="T0" fmla="*/ 0 w 69"/>
                      <a:gd name="T1" fmla="*/ 27 h 27"/>
                      <a:gd name="T2" fmla="*/ 69 w 69"/>
                      <a:gd name="T3" fmla="*/ 27 h 27"/>
                      <a:gd name="T4" fmla="*/ 33 w 69"/>
                      <a:gd name="T5" fmla="*/ 0 h 27"/>
                      <a:gd name="T6" fmla="*/ 0 w 69"/>
                      <a:gd name="T7" fmla="*/ 27 h 27"/>
                      <a:gd name="T8" fmla="*/ 0 60000 65536"/>
                      <a:gd name="T9" fmla="*/ 0 60000 65536"/>
                      <a:gd name="T10" fmla="*/ 0 60000 65536"/>
                      <a:gd name="T11" fmla="*/ 0 60000 65536"/>
                      <a:gd name="T12" fmla="*/ 0 w 69"/>
                      <a:gd name="T13" fmla="*/ 0 h 27"/>
                      <a:gd name="T14" fmla="*/ 69 w 69"/>
                      <a:gd name="T15" fmla="*/ 27 h 27"/>
                    </a:gdLst>
                    <a:ahLst/>
                    <a:cxnLst>
                      <a:cxn ang="T8">
                        <a:pos x="T0" y="T1"/>
                      </a:cxn>
                      <a:cxn ang="T9">
                        <a:pos x="T2" y="T3"/>
                      </a:cxn>
                      <a:cxn ang="T10">
                        <a:pos x="T4" y="T5"/>
                      </a:cxn>
                      <a:cxn ang="T11">
                        <a:pos x="T6" y="T7"/>
                      </a:cxn>
                    </a:cxnLst>
                    <a:rect l="T12" t="T13" r="T14" b="T15"/>
                    <a:pathLst>
                      <a:path w="69" h="27">
                        <a:moveTo>
                          <a:pt x="0" y="27"/>
                        </a:moveTo>
                        <a:lnTo>
                          <a:pt x="69" y="27"/>
                        </a:lnTo>
                        <a:lnTo>
                          <a:pt x="33" y="0"/>
                        </a:lnTo>
                        <a:lnTo>
                          <a:pt x="0" y="27"/>
                        </a:lnTo>
                        <a:close/>
                      </a:path>
                    </a:pathLst>
                  </a:custGeom>
                  <a:solidFill>
                    <a:srgbClr val="C5D1D7"/>
                  </a:solidFill>
                  <a:ln w="12600">
                    <a:solidFill>
                      <a:srgbClr val="646B86"/>
                    </a:solidFill>
                    <a:round/>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grpSp>
        <p:grpSp>
          <p:nvGrpSpPr>
            <p:cNvPr id="46090" name="Group 56"/>
            <p:cNvGrpSpPr>
              <a:grpSpLocks/>
            </p:cNvGrpSpPr>
            <p:nvPr/>
          </p:nvGrpSpPr>
          <p:grpSpPr bwMode="auto">
            <a:xfrm>
              <a:off x="1048" y="720"/>
              <a:ext cx="3903" cy="2527"/>
              <a:chOff x="1048" y="720"/>
              <a:chExt cx="3903" cy="2527"/>
            </a:xfrm>
          </p:grpSpPr>
          <p:sp>
            <p:nvSpPr>
              <p:cNvPr id="46091" name="Rectangle 57"/>
              <p:cNvSpPr>
                <a:spLocks noChangeArrowheads="1"/>
              </p:cNvSpPr>
              <p:nvPr/>
            </p:nvSpPr>
            <p:spPr bwMode="auto">
              <a:xfrm>
                <a:off x="1584" y="720"/>
                <a:ext cx="3368" cy="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092" name="Rectangle 58"/>
              <p:cNvSpPr>
                <a:spLocks noChangeArrowheads="1"/>
              </p:cNvSpPr>
              <p:nvPr/>
            </p:nvSpPr>
            <p:spPr bwMode="auto">
              <a:xfrm>
                <a:off x="1048" y="1864"/>
                <a:ext cx="2872" cy="1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093" name="Line 59"/>
              <p:cNvSpPr>
                <a:spLocks noChangeShapeType="1"/>
              </p:cNvSpPr>
              <p:nvPr/>
            </p:nvSpPr>
            <p:spPr bwMode="auto">
              <a:xfrm>
                <a:off x="3008" y="1211"/>
                <a:ext cx="1521" cy="1"/>
              </a:xfrm>
              <a:prstGeom prst="line">
                <a:avLst/>
              </a:prstGeom>
              <a:noFill/>
              <a:ln w="28440">
                <a:solidFill>
                  <a:srgbClr val="66FF33"/>
                </a:solidFill>
                <a:prstDash val="dash"/>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094" name="Line 60"/>
              <p:cNvSpPr>
                <a:spLocks noChangeShapeType="1"/>
              </p:cNvSpPr>
              <p:nvPr/>
            </p:nvSpPr>
            <p:spPr bwMode="auto">
              <a:xfrm>
                <a:off x="3386" y="1208"/>
                <a:ext cx="60" cy="1"/>
              </a:xfrm>
              <a:prstGeom prst="line">
                <a:avLst/>
              </a:prstGeom>
              <a:noFill/>
              <a:ln w="9360">
                <a:solidFill>
                  <a:srgbClr val="66FF33"/>
                </a:solidFill>
                <a:miter lim="800000"/>
                <a:headEnd type="triangle" w="med" len="me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095" name="Oval 61"/>
              <p:cNvSpPr>
                <a:spLocks noChangeArrowheads="1"/>
              </p:cNvSpPr>
              <p:nvPr/>
            </p:nvSpPr>
            <p:spPr bwMode="auto">
              <a:xfrm>
                <a:off x="4103" y="1220"/>
                <a:ext cx="783" cy="757"/>
              </a:xfrm>
              <a:prstGeom prst="ellipse">
                <a:avLst/>
              </a:prstGeom>
              <a:noFill/>
              <a:ln w="2844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096" name="Oval 62"/>
              <p:cNvSpPr>
                <a:spLocks noChangeArrowheads="1"/>
              </p:cNvSpPr>
              <p:nvPr/>
            </p:nvSpPr>
            <p:spPr bwMode="auto">
              <a:xfrm rot="-540000">
                <a:off x="4102" y="1226"/>
                <a:ext cx="783" cy="757"/>
              </a:xfrm>
              <a:prstGeom prst="ellipse">
                <a:avLst/>
              </a:prstGeom>
              <a:noFill/>
              <a:ln w="28440">
                <a:solidFill>
                  <a:srgbClr val="00FF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097" name="Line 63"/>
              <p:cNvSpPr>
                <a:spLocks noChangeShapeType="1"/>
              </p:cNvSpPr>
              <p:nvPr/>
            </p:nvSpPr>
            <p:spPr bwMode="auto">
              <a:xfrm flipH="1">
                <a:off x="1604" y="1985"/>
                <a:ext cx="2949" cy="1"/>
              </a:xfrm>
              <a:prstGeom prst="line">
                <a:avLst/>
              </a:prstGeom>
              <a:noFill/>
              <a:ln w="28440">
                <a:solidFill>
                  <a:srgbClr val="66FF33"/>
                </a:solidFill>
                <a:prstDash val="dash"/>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098" name="Line 64"/>
              <p:cNvSpPr>
                <a:spLocks noChangeShapeType="1"/>
              </p:cNvSpPr>
              <p:nvPr/>
            </p:nvSpPr>
            <p:spPr bwMode="auto">
              <a:xfrm>
                <a:off x="2778" y="1986"/>
                <a:ext cx="60" cy="1"/>
              </a:xfrm>
              <a:prstGeom prst="line">
                <a:avLst/>
              </a:prstGeom>
              <a:noFill/>
              <a:ln w="9360">
                <a:solidFill>
                  <a:srgbClr val="FF0000"/>
                </a:solidFill>
                <a:miter lim="800000"/>
                <a:headEnd type="triangle" w="med" len="me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099" name="Line 65"/>
              <p:cNvSpPr>
                <a:spLocks noChangeShapeType="1"/>
              </p:cNvSpPr>
              <p:nvPr/>
            </p:nvSpPr>
            <p:spPr bwMode="auto">
              <a:xfrm flipV="1">
                <a:off x="3218" y="1980"/>
                <a:ext cx="68" cy="9"/>
              </a:xfrm>
              <a:prstGeom prst="line">
                <a:avLst/>
              </a:prstGeom>
              <a:noFill/>
              <a:ln w="12600">
                <a:solidFill>
                  <a:srgbClr val="66FF33"/>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00" name="Oval 66"/>
              <p:cNvSpPr>
                <a:spLocks noChangeArrowheads="1"/>
              </p:cNvSpPr>
              <p:nvPr/>
            </p:nvSpPr>
            <p:spPr bwMode="auto">
              <a:xfrm>
                <a:off x="1145" y="1994"/>
                <a:ext cx="783" cy="757"/>
              </a:xfrm>
              <a:prstGeom prst="ellipse">
                <a:avLst/>
              </a:prstGeom>
              <a:noFill/>
              <a:ln w="2844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101" name="Oval 67"/>
              <p:cNvSpPr>
                <a:spLocks noChangeArrowheads="1"/>
              </p:cNvSpPr>
              <p:nvPr/>
            </p:nvSpPr>
            <p:spPr bwMode="auto">
              <a:xfrm rot="-540000">
                <a:off x="1144" y="2000"/>
                <a:ext cx="783" cy="757"/>
              </a:xfrm>
              <a:prstGeom prst="ellipse">
                <a:avLst/>
              </a:prstGeom>
              <a:noFill/>
              <a:ln w="28440">
                <a:solidFill>
                  <a:srgbClr val="66FF33"/>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102" name="Line 68"/>
              <p:cNvSpPr>
                <a:spLocks noChangeShapeType="1"/>
              </p:cNvSpPr>
              <p:nvPr/>
            </p:nvSpPr>
            <p:spPr bwMode="auto">
              <a:xfrm>
                <a:off x="1626" y="2758"/>
                <a:ext cx="1006" cy="1"/>
              </a:xfrm>
              <a:prstGeom prst="line">
                <a:avLst/>
              </a:prstGeom>
              <a:noFill/>
              <a:ln w="28440">
                <a:solidFill>
                  <a:srgbClr val="66FF33"/>
                </a:solidFill>
                <a:prstDash val="dash"/>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03" name="Line 69"/>
              <p:cNvSpPr>
                <a:spLocks noChangeShapeType="1"/>
              </p:cNvSpPr>
              <p:nvPr/>
            </p:nvSpPr>
            <p:spPr bwMode="auto">
              <a:xfrm>
                <a:off x="1880" y="2758"/>
                <a:ext cx="60" cy="1"/>
              </a:xfrm>
              <a:prstGeom prst="line">
                <a:avLst/>
              </a:prstGeom>
              <a:noFill/>
              <a:ln w="9360">
                <a:solidFill>
                  <a:srgbClr val="66FF33"/>
                </a:solidFill>
                <a:miter lim="800000"/>
                <a:headEnd type="triangle" w="med" len="me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04" name="Line 70"/>
              <p:cNvSpPr>
                <a:spLocks noChangeShapeType="1"/>
              </p:cNvSpPr>
              <p:nvPr/>
            </p:nvSpPr>
            <p:spPr bwMode="auto">
              <a:xfrm flipV="1">
                <a:off x="2312" y="2754"/>
                <a:ext cx="68" cy="9"/>
              </a:xfrm>
              <a:prstGeom prst="line">
                <a:avLst/>
              </a:prstGeom>
              <a:noFill/>
              <a:ln w="126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05" name="Rectangle 71"/>
              <p:cNvSpPr>
                <a:spLocks noChangeArrowheads="1"/>
              </p:cNvSpPr>
              <p:nvPr/>
            </p:nvSpPr>
            <p:spPr bwMode="auto">
              <a:xfrm>
                <a:off x="1603" y="954"/>
                <a:ext cx="449" cy="242"/>
              </a:xfrm>
              <a:prstGeom prst="rect">
                <a:avLst/>
              </a:prstGeom>
              <a:solidFill>
                <a:srgbClr val="FF3300"/>
              </a:solidFill>
              <a:ln w="25560">
                <a:solidFill>
                  <a:srgbClr val="646B86"/>
                </a:solidFill>
                <a:miter lim="800000"/>
                <a:headEnd/>
                <a:tailEnd/>
              </a:ln>
            </p:spPr>
            <p:txBody>
              <a:bodyPr wrap="none" lIns="90000" tIns="46800" rIns="90000" bIns="46800" anchor="ctr"/>
              <a:lstStyle/>
              <a:p>
                <a:pPr algn="ct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000">
                    <a:solidFill>
                      <a:srgbClr val="000000"/>
                    </a:solidFill>
                    <a:latin typeface="Arial" pitchFamily="34" charset="0"/>
                  </a:rPr>
                  <a:t>850 nm</a:t>
                </a:r>
              </a:p>
              <a:p>
                <a:pPr algn="ct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000">
                    <a:solidFill>
                      <a:srgbClr val="000000"/>
                    </a:solidFill>
                    <a:latin typeface="Arial" pitchFamily="34" charset="0"/>
                  </a:rPr>
                  <a:t>Transmitter</a:t>
                </a:r>
              </a:p>
            </p:txBody>
          </p:sp>
          <p:sp>
            <p:nvSpPr>
              <p:cNvPr id="46106" name="Line 72"/>
              <p:cNvSpPr>
                <a:spLocks noChangeShapeType="1"/>
              </p:cNvSpPr>
              <p:nvPr/>
            </p:nvSpPr>
            <p:spPr bwMode="auto">
              <a:xfrm>
                <a:off x="2068" y="1083"/>
                <a:ext cx="402" cy="1"/>
              </a:xfrm>
              <a:prstGeom prst="line">
                <a:avLst/>
              </a:prstGeom>
              <a:noFill/>
              <a:ln w="2556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07" name="Rectangle 73"/>
              <p:cNvSpPr>
                <a:spLocks noChangeArrowheads="1"/>
              </p:cNvSpPr>
              <p:nvPr/>
            </p:nvSpPr>
            <p:spPr bwMode="auto">
              <a:xfrm>
                <a:off x="1603" y="1255"/>
                <a:ext cx="449" cy="292"/>
              </a:xfrm>
              <a:prstGeom prst="rect">
                <a:avLst/>
              </a:prstGeom>
              <a:solidFill>
                <a:srgbClr val="66FF33"/>
              </a:solidFill>
              <a:ln w="25560">
                <a:solidFill>
                  <a:srgbClr val="646B86"/>
                </a:solidFill>
                <a:miter lim="800000"/>
                <a:headEnd/>
                <a:tailEnd/>
              </a:ln>
            </p:spPr>
            <p:txBody>
              <a:bodyPr wrap="none" lIns="90000" tIns="46800" rIns="90000" bIns="46800" anchor="ctr"/>
              <a:lstStyle/>
              <a:p>
                <a:pPr algn="ct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000">
                    <a:solidFill>
                      <a:srgbClr val="000000"/>
                    </a:solidFill>
                    <a:latin typeface="Arial" pitchFamily="34" charset="0"/>
                  </a:rPr>
                  <a:t>1300 nm</a:t>
                </a:r>
              </a:p>
              <a:p>
                <a:pPr algn="ct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000">
                    <a:solidFill>
                      <a:srgbClr val="000000"/>
                    </a:solidFill>
                    <a:latin typeface="Arial" pitchFamily="34" charset="0"/>
                  </a:rPr>
                  <a:t>Receptor</a:t>
                </a:r>
              </a:p>
            </p:txBody>
          </p:sp>
          <p:sp>
            <p:nvSpPr>
              <p:cNvPr id="46108" name="Line 74"/>
              <p:cNvSpPr>
                <a:spLocks noChangeShapeType="1"/>
              </p:cNvSpPr>
              <p:nvPr/>
            </p:nvSpPr>
            <p:spPr bwMode="auto">
              <a:xfrm>
                <a:off x="2068" y="1384"/>
                <a:ext cx="402" cy="1"/>
              </a:xfrm>
              <a:prstGeom prst="line">
                <a:avLst/>
              </a:prstGeom>
              <a:noFill/>
              <a:ln w="25560">
                <a:solidFill>
                  <a:srgbClr val="00FF00"/>
                </a:solidFill>
                <a:miter lim="800000"/>
                <a:headEnd type="triangle" w="med" len="me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09" name="Rectangle 75"/>
              <p:cNvSpPr>
                <a:spLocks noChangeArrowheads="1"/>
              </p:cNvSpPr>
              <p:nvPr/>
            </p:nvSpPr>
            <p:spPr bwMode="auto">
              <a:xfrm>
                <a:off x="2486" y="1048"/>
                <a:ext cx="449" cy="371"/>
              </a:xfrm>
              <a:prstGeom prst="rect">
                <a:avLst/>
              </a:prstGeom>
              <a:solidFill>
                <a:srgbClr val="FFFF99"/>
              </a:solidFill>
              <a:ln w="2556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110" name="Rectangle 76"/>
              <p:cNvSpPr>
                <a:spLocks noChangeArrowheads="1"/>
              </p:cNvSpPr>
              <p:nvPr/>
            </p:nvSpPr>
            <p:spPr bwMode="auto">
              <a:xfrm>
                <a:off x="2051" y="906"/>
                <a:ext cx="43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850 nm</a:t>
                </a:r>
              </a:p>
            </p:txBody>
          </p:sp>
          <p:sp>
            <p:nvSpPr>
              <p:cNvPr id="46111" name="Rectangle 77"/>
              <p:cNvSpPr>
                <a:spLocks noChangeArrowheads="1"/>
              </p:cNvSpPr>
              <p:nvPr/>
            </p:nvSpPr>
            <p:spPr bwMode="auto">
              <a:xfrm>
                <a:off x="2028" y="1425"/>
                <a:ext cx="49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1300 nm</a:t>
                </a:r>
              </a:p>
            </p:txBody>
          </p:sp>
          <p:sp>
            <p:nvSpPr>
              <p:cNvPr id="46112" name="Line 78"/>
              <p:cNvSpPr>
                <a:spLocks noChangeShapeType="1"/>
              </p:cNvSpPr>
              <p:nvPr/>
            </p:nvSpPr>
            <p:spPr bwMode="auto">
              <a:xfrm>
                <a:off x="2947" y="1208"/>
                <a:ext cx="1517" cy="1"/>
              </a:xfrm>
              <a:prstGeom prst="line">
                <a:avLst/>
              </a:prstGeom>
              <a:noFill/>
              <a:ln w="28440">
                <a:solidFill>
                  <a:srgbClr val="FF0000"/>
                </a:solidFill>
                <a:prstDash val="dash"/>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13" name="Rectangle 79"/>
              <p:cNvSpPr>
                <a:spLocks noChangeArrowheads="1"/>
              </p:cNvSpPr>
              <p:nvPr/>
            </p:nvSpPr>
            <p:spPr bwMode="auto">
              <a:xfrm>
                <a:off x="3473" y="2474"/>
                <a:ext cx="449" cy="242"/>
              </a:xfrm>
              <a:prstGeom prst="rect">
                <a:avLst/>
              </a:prstGeom>
              <a:solidFill>
                <a:srgbClr val="FF3300"/>
              </a:solidFill>
              <a:ln w="25560">
                <a:solidFill>
                  <a:srgbClr val="646B86"/>
                </a:solidFill>
                <a:miter lim="800000"/>
                <a:headEnd/>
                <a:tailEnd/>
              </a:ln>
            </p:spPr>
            <p:txBody>
              <a:bodyPr wrap="none" lIns="90000" tIns="46800" rIns="90000" bIns="46800" anchor="ctr"/>
              <a:lstStyle/>
              <a:p>
                <a:pPr algn="ct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000">
                    <a:solidFill>
                      <a:srgbClr val="000000"/>
                    </a:solidFill>
                    <a:latin typeface="Arial" pitchFamily="34" charset="0"/>
                  </a:rPr>
                  <a:t>850 nm</a:t>
                </a:r>
              </a:p>
              <a:p>
                <a:pPr algn="ct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000">
                    <a:solidFill>
                      <a:srgbClr val="000000"/>
                    </a:solidFill>
                    <a:latin typeface="Arial" pitchFamily="34" charset="0"/>
                  </a:rPr>
                  <a:t>Receptor</a:t>
                </a:r>
              </a:p>
            </p:txBody>
          </p:sp>
          <p:sp>
            <p:nvSpPr>
              <p:cNvPr id="46114" name="Rectangle 80"/>
              <p:cNvSpPr>
                <a:spLocks noChangeArrowheads="1"/>
              </p:cNvSpPr>
              <p:nvPr/>
            </p:nvSpPr>
            <p:spPr bwMode="auto">
              <a:xfrm>
                <a:off x="3473" y="2775"/>
                <a:ext cx="449" cy="241"/>
              </a:xfrm>
              <a:prstGeom prst="rect">
                <a:avLst/>
              </a:prstGeom>
              <a:solidFill>
                <a:srgbClr val="66FF33"/>
              </a:solidFill>
              <a:ln w="25560">
                <a:solidFill>
                  <a:srgbClr val="646B86"/>
                </a:solidFill>
                <a:miter lim="800000"/>
                <a:headEnd/>
                <a:tailEnd/>
              </a:ln>
            </p:spPr>
            <p:txBody>
              <a:bodyPr wrap="none" lIns="90000" tIns="46800" rIns="90000" bIns="46800" anchor="ctr"/>
              <a:lstStyle/>
              <a:p>
                <a:pPr algn="ct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000">
                    <a:solidFill>
                      <a:srgbClr val="000000"/>
                    </a:solidFill>
                    <a:latin typeface="Arial" pitchFamily="34" charset="0"/>
                  </a:rPr>
                  <a:t>1300 nm</a:t>
                </a:r>
              </a:p>
              <a:p>
                <a:pPr algn="ct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000">
                    <a:solidFill>
                      <a:srgbClr val="000000"/>
                    </a:solidFill>
                    <a:latin typeface="Arial" pitchFamily="34" charset="0"/>
                  </a:rPr>
                  <a:t>Transmitter</a:t>
                </a:r>
              </a:p>
            </p:txBody>
          </p:sp>
          <p:sp>
            <p:nvSpPr>
              <p:cNvPr id="46115" name="Line 81"/>
              <p:cNvSpPr>
                <a:spLocks noChangeShapeType="1"/>
              </p:cNvSpPr>
              <p:nvPr/>
            </p:nvSpPr>
            <p:spPr bwMode="auto">
              <a:xfrm>
                <a:off x="3055" y="2595"/>
                <a:ext cx="402" cy="1"/>
              </a:xfrm>
              <a:prstGeom prst="line">
                <a:avLst/>
              </a:prstGeom>
              <a:noFill/>
              <a:ln w="2556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16" name="Line 82"/>
              <p:cNvSpPr>
                <a:spLocks noChangeShapeType="1"/>
              </p:cNvSpPr>
              <p:nvPr/>
            </p:nvSpPr>
            <p:spPr bwMode="auto">
              <a:xfrm>
                <a:off x="3055" y="2895"/>
                <a:ext cx="402" cy="1"/>
              </a:xfrm>
              <a:prstGeom prst="line">
                <a:avLst/>
              </a:prstGeom>
              <a:noFill/>
              <a:ln w="25560">
                <a:solidFill>
                  <a:srgbClr val="00FF00"/>
                </a:solidFill>
                <a:miter lim="800000"/>
                <a:headEnd type="triangle" w="med" len="me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17" name="Rectangle 83"/>
              <p:cNvSpPr>
                <a:spLocks noChangeArrowheads="1"/>
              </p:cNvSpPr>
              <p:nvPr/>
            </p:nvSpPr>
            <p:spPr bwMode="auto">
              <a:xfrm>
                <a:off x="2590" y="2560"/>
                <a:ext cx="449" cy="370"/>
              </a:xfrm>
              <a:prstGeom prst="rect">
                <a:avLst/>
              </a:prstGeom>
              <a:solidFill>
                <a:srgbClr val="FFFF99"/>
              </a:solidFill>
              <a:ln w="25560">
                <a:solidFill>
                  <a:srgbClr val="646B86"/>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46118" name="Rectangle 84"/>
              <p:cNvSpPr>
                <a:spLocks noChangeArrowheads="1"/>
              </p:cNvSpPr>
              <p:nvPr/>
            </p:nvSpPr>
            <p:spPr bwMode="auto">
              <a:xfrm>
                <a:off x="3011" y="2419"/>
                <a:ext cx="43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850 nm</a:t>
                </a:r>
              </a:p>
            </p:txBody>
          </p:sp>
          <p:sp>
            <p:nvSpPr>
              <p:cNvPr id="46119" name="Rectangle 85"/>
              <p:cNvSpPr>
                <a:spLocks noChangeArrowheads="1"/>
              </p:cNvSpPr>
              <p:nvPr/>
            </p:nvSpPr>
            <p:spPr bwMode="auto">
              <a:xfrm>
                <a:off x="3000" y="2934"/>
                <a:ext cx="49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1300 nm</a:t>
                </a:r>
              </a:p>
            </p:txBody>
          </p:sp>
          <p:sp>
            <p:nvSpPr>
              <p:cNvPr id="46120" name="Line 86"/>
              <p:cNvSpPr>
                <a:spLocks noChangeShapeType="1"/>
              </p:cNvSpPr>
              <p:nvPr/>
            </p:nvSpPr>
            <p:spPr bwMode="auto">
              <a:xfrm>
                <a:off x="1569" y="2758"/>
                <a:ext cx="1006" cy="1"/>
              </a:xfrm>
              <a:prstGeom prst="line">
                <a:avLst/>
              </a:prstGeom>
              <a:noFill/>
              <a:ln w="28440">
                <a:solidFill>
                  <a:srgbClr val="FF0000"/>
                </a:solidFill>
                <a:prstDash val="dash"/>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21" name="Line 87"/>
              <p:cNvSpPr>
                <a:spLocks noChangeShapeType="1"/>
              </p:cNvSpPr>
              <p:nvPr/>
            </p:nvSpPr>
            <p:spPr bwMode="auto">
              <a:xfrm flipH="1">
                <a:off x="1546" y="1985"/>
                <a:ext cx="2949" cy="1"/>
              </a:xfrm>
              <a:prstGeom prst="line">
                <a:avLst/>
              </a:prstGeom>
              <a:noFill/>
              <a:ln w="28440">
                <a:solidFill>
                  <a:srgbClr val="FF0000"/>
                </a:solidFill>
                <a:prstDash val="dash"/>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22" name="Rectangle 88"/>
              <p:cNvSpPr>
                <a:spLocks noChangeArrowheads="1"/>
              </p:cNvSpPr>
              <p:nvPr/>
            </p:nvSpPr>
            <p:spPr bwMode="auto">
              <a:xfrm>
                <a:off x="2361" y="1770"/>
                <a:ext cx="666"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Transmissão</a:t>
                </a:r>
              </a:p>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pt-BR" sz="1200">
                  <a:solidFill>
                    <a:srgbClr val="000000"/>
                  </a:solidFill>
                  <a:latin typeface="Arial" pitchFamily="34" charset="0"/>
                </a:endParaRPr>
              </a:p>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pt-BR" sz="1200">
                  <a:solidFill>
                    <a:srgbClr val="000000"/>
                  </a:solidFill>
                  <a:latin typeface="Arial" pitchFamily="34" charset="0"/>
                </a:endParaRPr>
              </a:p>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a:solidFill>
                      <a:srgbClr val="000000"/>
                    </a:solidFill>
                    <a:latin typeface="Arial" pitchFamily="34" charset="0"/>
                  </a:rPr>
                  <a:t>Bi-direcional</a:t>
                </a:r>
              </a:p>
            </p:txBody>
          </p:sp>
          <p:sp>
            <p:nvSpPr>
              <p:cNvPr id="46123" name="Line 89"/>
              <p:cNvSpPr>
                <a:spLocks noChangeShapeType="1"/>
              </p:cNvSpPr>
              <p:nvPr/>
            </p:nvSpPr>
            <p:spPr bwMode="auto">
              <a:xfrm flipV="1">
                <a:off x="3830" y="1206"/>
                <a:ext cx="68" cy="9"/>
              </a:xfrm>
              <a:prstGeom prst="line">
                <a:avLst/>
              </a:prstGeom>
              <a:noFill/>
              <a:ln w="126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24" name="Rectangle 90"/>
              <p:cNvSpPr>
                <a:spLocks noChangeArrowheads="1"/>
              </p:cNvSpPr>
              <p:nvPr/>
            </p:nvSpPr>
            <p:spPr bwMode="auto">
              <a:xfrm>
                <a:off x="2524" y="1115"/>
                <a:ext cx="39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000">
                    <a:solidFill>
                      <a:srgbClr val="000000"/>
                    </a:solidFill>
                    <a:latin typeface="Arial" pitchFamily="34" charset="0"/>
                  </a:rPr>
                  <a:t>WDM</a:t>
                </a:r>
              </a:p>
              <a:p>
                <a:pPr algn="ct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000">
                    <a:solidFill>
                      <a:srgbClr val="000000"/>
                    </a:solidFill>
                    <a:latin typeface="Arial" pitchFamily="34" charset="0"/>
                  </a:rPr>
                  <a:t>Coupler</a:t>
                </a:r>
              </a:p>
            </p:txBody>
          </p:sp>
          <p:sp>
            <p:nvSpPr>
              <p:cNvPr id="46125" name="Rectangle 91"/>
              <p:cNvSpPr>
                <a:spLocks noChangeArrowheads="1"/>
              </p:cNvSpPr>
              <p:nvPr/>
            </p:nvSpPr>
            <p:spPr bwMode="auto">
              <a:xfrm>
                <a:off x="2628" y="2619"/>
                <a:ext cx="39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000">
                    <a:solidFill>
                      <a:srgbClr val="000000"/>
                    </a:solidFill>
                    <a:latin typeface="Arial" pitchFamily="34" charset="0"/>
                  </a:rPr>
                  <a:t>WDM</a:t>
                </a:r>
              </a:p>
              <a:p>
                <a:pPr algn="ct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000">
                    <a:solidFill>
                      <a:srgbClr val="000000"/>
                    </a:solidFill>
                    <a:latin typeface="Arial" pitchFamily="34" charset="0"/>
                  </a:rPr>
                  <a:t>Coupler</a:t>
                </a:r>
              </a:p>
            </p:txBody>
          </p:sp>
          <p:sp>
            <p:nvSpPr>
              <p:cNvPr id="46126" name="Line 92"/>
              <p:cNvSpPr>
                <a:spLocks noChangeShapeType="1"/>
              </p:cNvSpPr>
              <p:nvPr/>
            </p:nvSpPr>
            <p:spPr bwMode="auto">
              <a:xfrm>
                <a:off x="2488" y="1080"/>
                <a:ext cx="448" cy="136"/>
              </a:xfrm>
              <a:prstGeom prst="line">
                <a:avLst/>
              </a:prstGeom>
              <a:noFill/>
              <a:ln w="25560">
                <a:solidFill>
                  <a:srgbClr val="FF0000"/>
                </a:solidFill>
                <a:prstDash val="sysDot"/>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27" name="Line 93"/>
              <p:cNvSpPr>
                <a:spLocks noChangeShapeType="1"/>
              </p:cNvSpPr>
              <p:nvPr/>
            </p:nvSpPr>
            <p:spPr bwMode="auto">
              <a:xfrm flipV="1">
                <a:off x="2608" y="2589"/>
                <a:ext cx="408" cy="166"/>
              </a:xfrm>
              <a:prstGeom prst="line">
                <a:avLst/>
              </a:prstGeom>
              <a:noFill/>
              <a:ln w="25560">
                <a:solidFill>
                  <a:srgbClr val="FF0000"/>
                </a:solidFill>
                <a:prstDash val="sysDot"/>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28" name="Line 94"/>
              <p:cNvSpPr>
                <a:spLocks noChangeShapeType="1"/>
              </p:cNvSpPr>
              <p:nvPr/>
            </p:nvSpPr>
            <p:spPr bwMode="auto">
              <a:xfrm flipV="1">
                <a:off x="2496" y="1213"/>
                <a:ext cx="408" cy="166"/>
              </a:xfrm>
              <a:prstGeom prst="line">
                <a:avLst/>
              </a:prstGeom>
              <a:noFill/>
              <a:ln w="25560">
                <a:solidFill>
                  <a:srgbClr val="66FF33"/>
                </a:solidFill>
                <a:prstDash val="sysDot"/>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46129" name="Line 95"/>
              <p:cNvSpPr>
                <a:spLocks noChangeShapeType="1"/>
              </p:cNvSpPr>
              <p:nvPr/>
            </p:nvSpPr>
            <p:spPr bwMode="auto">
              <a:xfrm>
                <a:off x="2600" y="2760"/>
                <a:ext cx="448" cy="144"/>
              </a:xfrm>
              <a:prstGeom prst="line">
                <a:avLst/>
              </a:prstGeom>
              <a:noFill/>
              <a:ln w="25560">
                <a:solidFill>
                  <a:srgbClr val="66FF33"/>
                </a:solidFill>
                <a:prstDash val="sysDot"/>
                <a:miter lim="800000"/>
                <a:headEn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grpSp>
      </p:grpSp>
      <p:sp>
        <p:nvSpPr>
          <p:cNvPr id="82016" name="Rectangle 96"/>
          <p:cNvSpPr>
            <a:spLocks noChangeArrowheads="1"/>
          </p:cNvSpPr>
          <p:nvPr/>
        </p:nvSpPr>
        <p:spPr bwMode="auto">
          <a:xfrm>
            <a:off x="5791200" y="1143000"/>
            <a:ext cx="281146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b="1">
                <a:solidFill>
                  <a:srgbClr val="000000"/>
                </a:solidFill>
                <a:latin typeface="Arial" pitchFamily="34" charset="0"/>
              </a:rPr>
              <a:t>Bi-direcional até 5 km</a:t>
            </a:r>
          </a:p>
        </p:txBody>
      </p:sp>
      <p:sp>
        <p:nvSpPr>
          <p:cNvPr id="82017" name="Rectangle 97"/>
          <p:cNvSpPr>
            <a:spLocks noChangeArrowheads="1"/>
          </p:cNvSpPr>
          <p:nvPr/>
        </p:nvSpPr>
        <p:spPr bwMode="auto">
          <a:xfrm>
            <a:off x="533400" y="2667000"/>
            <a:ext cx="11715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fontAlgn="base">
              <a:spcBef>
                <a:spcPct val="0"/>
              </a:spcBef>
              <a:spcAft>
                <a:spcPct val="0"/>
              </a:spcAft>
              <a:buClr>
                <a:srgbClr val="00000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sz="1200" b="1">
                <a:solidFill>
                  <a:srgbClr val="000000"/>
                </a:solidFill>
                <a:latin typeface="Arial" pitchFamily="34" charset="0"/>
              </a:rPr>
              <a:t>Sistema requer vídeo mais dados duplex</a:t>
            </a:r>
          </a:p>
        </p:txBody>
      </p:sp>
    </p:spTree>
    <p:extLst>
      <p:ext uri="{BB962C8B-B14F-4D97-AF65-F5344CB8AC3E}">
        <p14:creationId xmlns:p14="http://schemas.microsoft.com/office/powerpoint/2010/main" val="38604955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dissolve">
                                      <p:cBhvr additive="repl">
                                        <p:cTn id="7" dur="500"/>
                                        <p:tgtEl>
                                          <p:spTgt spid="2"/>
                                        </p:tgtEl>
                                      </p:cBhvr>
                                    </p:animEffect>
                                  </p:childTnLst>
                                </p:cTn>
                              </p:par>
                            </p:childTnLst>
                          </p:cTn>
                        </p:par>
                        <p:par>
                          <p:cTn id="8" fill="hold" nodeType="afterGroup">
                            <p:stCondLst>
                              <p:cond delay="500"/>
                            </p:stCondLst>
                            <p:childTnLst>
                              <p:par>
                                <p:cTn id="9" presetID="2" presetClass="entr" presetSubtype="1" fill="hold" nodeType="afterEffect">
                                  <p:stCondLst>
                                    <p:cond delay="0"/>
                                  </p:stCondLst>
                                  <p:childTnLst>
                                    <p:set>
                                      <p:cBhvr additive="repl">
                                        <p:cTn id="10" dur="1" fill="hold">
                                          <p:stCondLst>
                                            <p:cond delay="0"/>
                                          </p:stCondLst>
                                        </p:cTn>
                                        <p:tgtEl>
                                          <p:spTgt spid="82016"/>
                                        </p:tgtEl>
                                        <p:attrNameLst>
                                          <p:attrName>style.visibility</p:attrName>
                                        </p:attrNameLst>
                                      </p:cBhvr>
                                      <p:to>
                                        <p:strVal val="visible"/>
                                      </p:to>
                                    </p:set>
                                    <p:anim calcmode="lin" valueType="num">
                                      <p:cBhvr additive="repl">
                                        <p:cTn id="11" dur="500" fill="hold"/>
                                        <p:tgtEl>
                                          <p:spTgt spid="82016"/>
                                        </p:tgtEl>
                                        <p:attrNameLst>
                                          <p:attrName>ppt_x</p:attrName>
                                        </p:attrNameLst>
                                      </p:cBhvr>
                                      <p:tavLst>
                                        <p:tav tm="100000">
                                          <p:val>
                                            <p:strVal val="#ppt_x"/>
                                          </p:val>
                                        </p:tav>
                                        <p:tav>
                                          <p:val>
                                            <p:strVal val="#ppt_x"/>
                                          </p:val>
                                        </p:tav>
                                      </p:tavLst>
                                    </p:anim>
                                    <p:anim calcmode="lin" valueType="num">
                                      <p:cBhvr additive="repl">
                                        <p:cTn id="12" dur="500" fill="hold"/>
                                        <p:tgtEl>
                                          <p:spTgt spid="82016"/>
                                        </p:tgtEl>
                                        <p:attrNameLst>
                                          <p:attrName>ppt_y</p:attrName>
                                        </p:attrNameLst>
                                      </p:cBhvr>
                                      <p:tavLst>
                                        <p:tav tm="100000">
                                          <p:val>
                                            <p:strVal val="0-#ppt_h/2"/>
                                          </p:val>
                                        </p:tav>
                                        <p:tav>
                                          <p:val>
                                            <p:strVal val="#ppt_y"/>
                                          </p:val>
                                        </p:tav>
                                      </p:tavLst>
                                    </p:anim>
                                  </p:childTnLst>
                                </p:cTn>
                              </p:par>
                            </p:childTnLst>
                          </p:cTn>
                        </p:par>
                        <p:par>
                          <p:cTn id="13" fill="hold" nodeType="afterGroup">
                            <p:stCondLst>
                              <p:cond delay="1000"/>
                            </p:stCondLst>
                            <p:childTnLst>
                              <p:par>
                                <p:cTn id="14" presetID="2" presetClass="entr" presetSubtype="8" fill="hold" nodeType="afterEffect">
                                  <p:stCondLst>
                                    <p:cond delay="0"/>
                                  </p:stCondLst>
                                  <p:childTnLst>
                                    <p:set>
                                      <p:cBhvr additive="repl">
                                        <p:cTn id="15" dur="1" fill="hold">
                                          <p:stCondLst>
                                            <p:cond delay="0"/>
                                          </p:stCondLst>
                                        </p:cTn>
                                        <p:tgtEl>
                                          <p:spTgt spid="82017"/>
                                        </p:tgtEl>
                                        <p:attrNameLst>
                                          <p:attrName>style.visibility</p:attrName>
                                        </p:attrNameLst>
                                      </p:cBhvr>
                                      <p:to>
                                        <p:strVal val="visible"/>
                                      </p:to>
                                    </p:set>
                                    <p:anim calcmode="lin" valueType="num">
                                      <p:cBhvr additive="repl">
                                        <p:cTn id="16" dur="500" fill="hold"/>
                                        <p:tgtEl>
                                          <p:spTgt spid="82017"/>
                                        </p:tgtEl>
                                        <p:attrNameLst>
                                          <p:attrName>ppt_x</p:attrName>
                                        </p:attrNameLst>
                                      </p:cBhvr>
                                      <p:tavLst>
                                        <p:tav tm="100000">
                                          <p:val>
                                            <p:strVal val="0-#ppt_w/2"/>
                                          </p:val>
                                        </p:tav>
                                        <p:tav>
                                          <p:val>
                                            <p:strVal val="#ppt_x"/>
                                          </p:val>
                                        </p:tav>
                                      </p:tavLst>
                                    </p:anim>
                                    <p:anim calcmode="lin" valueType="num">
                                      <p:cBhvr additive="repl">
                                        <p:cTn id="17" dur="500" fill="hold"/>
                                        <p:tgtEl>
                                          <p:spTgt spid="82017"/>
                                        </p:tgtEl>
                                        <p:attrNameLst>
                                          <p:attrName>ppt_y</p:attrName>
                                        </p:attrNameLst>
                                      </p:cBhvr>
                                      <p:tavLst>
                                        <p:tav tm="100000">
                                          <p:val>
                                            <p:strVal val="#ppt_y"/>
                                          </p:val>
                                        </p:tav>
                                        <p:tav>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additive="repl">
                                        <p:cTn id="21" dur="1" fill="hold">
                                          <p:stCondLst>
                                            <p:cond delay="0"/>
                                          </p:stCondLst>
                                        </p:cTn>
                                        <p:tgtEl>
                                          <p:spTgt spid="81924"/>
                                        </p:tgtEl>
                                        <p:attrNameLst>
                                          <p:attrName>style.visibility</p:attrName>
                                        </p:attrNameLst>
                                      </p:cBhvr>
                                      <p:to>
                                        <p:strVal val="visible"/>
                                      </p:to>
                                    </p:set>
                                    <p:animEffect transition="in" filter="checkerboard(across)">
                                      <p:cBhvr additive="repl">
                                        <p:cTn id="22" dur="5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143000" y="357188"/>
            <a:ext cx="69500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0000"/>
              </a:buClr>
              <a:buSzPct val="100000"/>
              <a:buFont typeface="Arial" pitchFamily="34" charset="0"/>
              <a:buNone/>
            </a:pPr>
            <a:r>
              <a:rPr lang="en-GB" altLang="pt-BR" sz="3300" b="1">
                <a:solidFill>
                  <a:srgbClr val="000000"/>
                </a:solidFill>
                <a:latin typeface="Arial" pitchFamily="34" charset="0"/>
              </a:rPr>
              <a:t>FIBRA ÓPTICA</a:t>
            </a:r>
          </a:p>
        </p:txBody>
      </p:sp>
      <p:sp>
        <p:nvSpPr>
          <p:cNvPr id="47107" name="Text Box 2"/>
          <p:cNvSpPr txBox="1">
            <a:spLocks noChangeArrowheads="1"/>
          </p:cNvSpPr>
          <p:nvPr/>
        </p:nvSpPr>
        <p:spPr bwMode="auto">
          <a:xfrm>
            <a:off x="285750" y="1785938"/>
            <a:ext cx="8678863"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68288" indent="-268288"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9pPr>
          </a:lstStyle>
          <a:p>
            <a:pPr algn="just" defTabSz="449263" eaLnBrk="1" fontAlgn="base" hangingPunct="1">
              <a:spcBef>
                <a:spcPts val="650"/>
              </a:spcBef>
              <a:spcAft>
                <a:spcPct val="0"/>
              </a:spcAft>
              <a:buClr>
                <a:srgbClr val="D16349"/>
              </a:buClr>
              <a:buSzPct val="85000"/>
              <a:buFont typeface="Wingdings" pitchFamily="2" charset="2"/>
              <a:buNone/>
            </a:pPr>
            <a:r>
              <a:rPr lang="en-GB" altLang="pt-BR" sz="2800">
                <a:solidFill>
                  <a:srgbClr val="000000"/>
                </a:solidFill>
                <a:latin typeface="Georgia" pitchFamily="18" charset="0"/>
              </a:rPr>
              <a:t>	</a:t>
            </a:r>
            <a:r>
              <a:rPr lang="en-GB" altLang="pt-BR" sz="2600">
                <a:solidFill>
                  <a:srgbClr val="000000"/>
                </a:solidFill>
                <a:latin typeface="Arial" pitchFamily="34" charset="0"/>
              </a:rPr>
              <a:t>Algumas utilidades da fibra óptica:</a:t>
            </a:r>
          </a:p>
          <a:p>
            <a:pPr algn="just" defTabSz="449263" eaLnBrk="1" fontAlgn="base" hangingPunct="1">
              <a:spcBef>
                <a:spcPts val="350"/>
              </a:spcBef>
              <a:spcAft>
                <a:spcPct val="0"/>
              </a:spcAft>
              <a:buClr>
                <a:srgbClr val="D16349"/>
              </a:buClr>
              <a:buSzPct val="85000"/>
              <a:buFont typeface="Wingdings" pitchFamily="2" charset="2"/>
              <a:buNone/>
            </a:pPr>
            <a:endParaRPr lang="en-GB" altLang="pt-BR" sz="1400">
              <a:solidFill>
                <a:srgbClr val="000000"/>
              </a:solidFill>
              <a:latin typeface="Arial" pitchFamily="34" charset="0"/>
            </a:endParaRPr>
          </a:p>
          <a:p>
            <a:pPr algn="just" defTabSz="449263" eaLnBrk="1" fontAlgn="base" hangingPunct="1">
              <a:spcBef>
                <a:spcPts val="650"/>
              </a:spcBef>
              <a:spcAft>
                <a:spcPct val="0"/>
              </a:spcAft>
              <a:buClr>
                <a:srgbClr val="D16349"/>
              </a:buClr>
              <a:buSzPct val="85000"/>
              <a:buFont typeface="Wingdings" pitchFamily="2" charset="2"/>
              <a:buNone/>
            </a:pPr>
            <a:r>
              <a:rPr lang="en-GB" altLang="pt-BR" sz="2600">
                <a:solidFill>
                  <a:srgbClr val="000000"/>
                </a:solidFill>
                <a:latin typeface="Arial" pitchFamily="34" charset="0"/>
              </a:rPr>
              <a:t>	</a:t>
            </a:r>
            <a:r>
              <a:rPr lang="en-GB" altLang="pt-BR" sz="2600" b="1">
                <a:solidFill>
                  <a:srgbClr val="C00000"/>
                </a:solidFill>
                <a:latin typeface="Arial" pitchFamily="34" charset="0"/>
              </a:rPr>
              <a:t>Na medicina</a:t>
            </a:r>
            <a:r>
              <a:rPr lang="en-GB" altLang="pt-BR" sz="2600" b="1">
                <a:solidFill>
                  <a:srgbClr val="000000"/>
                </a:solidFill>
                <a:latin typeface="Arial" pitchFamily="34" charset="0"/>
              </a:rPr>
              <a:t>:</a:t>
            </a:r>
            <a:r>
              <a:rPr lang="en-GB" altLang="pt-BR" sz="2600">
                <a:solidFill>
                  <a:srgbClr val="000000"/>
                </a:solidFill>
                <a:latin typeface="Arial" pitchFamily="34" charset="0"/>
              </a:rPr>
              <a:t> os equipamentos médicos que examinam o interior do corpo humano, como a câmera do endoscopista, também utilizam fibra óptica. Esta nos dá a vantagem de podermos ampliar e manipular as imagens recebidas. Permite, assim, uma observação mais minuciosa das cavidades do organismo.</a:t>
            </a:r>
          </a:p>
          <a:p>
            <a:pPr algn="just" defTabSz="449263" eaLnBrk="1" fontAlgn="base" hangingPunct="1">
              <a:spcBef>
                <a:spcPts val="350"/>
              </a:spcBef>
              <a:spcAft>
                <a:spcPct val="0"/>
              </a:spcAft>
              <a:buClr>
                <a:srgbClr val="D16349"/>
              </a:buClr>
              <a:buSzPct val="85000"/>
              <a:buFont typeface="Wingdings" pitchFamily="2" charset="2"/>
              <a:buNone/>
            </a:pPr>
            <a:endParaRPr lang="en-GB" altLang="pt-BR" sz="1400">
              <a:solidFill>
                <a:srgbClr val="000000"/>
              </a:solidFill>
              <a:latin typeface="Arial" pitchFamily="34" charset="0"/>
            </a:endParaRPr>
          </a:p>
          <a:p>
            <a:pPr algn="just" defTabSz="449263" eaLnBrk="1" fontAlgn="base" hangingPunct="1">
              <a:spcBef>
                <a:spcPts val="650"/>
              </a:spcBef>
              <a:spcAft>
                <a:spcPct val="0"/>
              </a:spcAft>
              <a:buClr>
                <a:srgbClr val="D16349"/>
              </a:buClr>
              <a:buSzPct val="85000"/>
              <a:buFont typeface="Wingdings" pitchFamily="2" charset="2"/>
              <a:buNone/>
            </a:pPr>
            <a:r>
              <a:rPr lang="en-GB" altLang="pt-BR" sz="2600">
                <a:solidFill>
                  <a:srgbClr val="000000"/>
                </a:solidFill>
                <a:latin typeface="Arial" pitchFamily="34" charset="0"/>
              </a:rPr>
              <a:t>	</a:t>
            </a:r>
            <a:r>
              <a:rPr lang="en-GB" altLang="pt-BR" sz="2600" b="1">
                <a:solidFill>
                  <a:srgbClr val="C00000"/>
                </a:solidFill>
                <a:latin typeface="Arial" pitchFamily="34" charset="0"/>
              </a:rPr>
              <a:t>Na engenharia nuclear</a:t>
            </a:r>
            <a:r>
              <a:rPr lang="en-GB" altLang="pt-BR" sz="2600" b="1">
                <a:solidFill>
                  <a:srgbClr val="000000"/>
                </a:solidFill>
                <a:latin typeface="Arial" pitchFamily="34" charset="0"/>
              </a:rPr>
              <a:t>:</a:t>
            </a:r>
            <a:r>
              <a:rPr lang="en-GB" altLang="pt-BR" sz="2600">
                <a:solidFill>
                  <a:srgbClr val="000000"/>
                </a:solidFill>
                <a:latin typeface="Arial" pitchFamily="34" charset="0"/>
              </a:rPr>
              <a:t> vistoriar operações que se realizam nos núcleos dos reatores.</a:t>
            </a:r>
          </a:p>
          <a:p>
            <a:pPr defTabSz="449263" eaLnBrk="1" fontAlgn="base" hangingPunct="1">
              <a:spcBef>
                <a:spcPts val="650"/>
              </a:spcBef>
              <a:spcAft>
                <a:spcPct val="0"/>
              </a:spcAft>
              <a:buClr>
                <a:srgbClr val="D16349"/>
              </a:buClr>
              <a:buSzPct val="85000"/>
              <a:buFont typeface="Wingdings" pitchFamily="2" charset="2"/>
              <a:buNone/>
            </a:pPr>
            <a:endParaRPr lang="en-GB" altLang="pt-BR" sz="2600">
              <a:solidFill>
                <a:srgbClr val="000000"/>
              </a:solidFill>
              <a:latin typeface="Arial" pitchFamily="34" charset="0"/>
            </a:endParaRPr>
          </a:p>
        </p:txBody>
      </p:sp>
    </p:spTree>
    <p:extLst>
      <p:ext uri="{BB962C8B-B14F-4D97-AF65-F5344CB8AC3E}">
        <p14:creationId xmlns:p14="http://schemas.microsoft.com/office/powerpoint/2010/main" val="3183591936"/>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FF6600"/>
              </a:buClr>
              <a:buSzPct val="100000"/>
              <a:buFont typeface="Verdana" pitchFamily="34" charset="0"/>
              <a:buNone/>
            </a:pPr>
            <a:r>
              <a:rPr lang="en-GB" altLang="pt-BR" sz="3300" b="1" i="1">
                <a:solidFill>
                  <a:srgbClr val="FF6600"/>
                </a:solidFill>
                <a:latin typeface="Verdana" pitchFamily="34" charset="0"/>
              </a:rPr>
              <a:t>APLICAÇÕES</a:t>
            </a:r>
          </a:p>
        </p:txBody>
      </p:sp>
      <p:sp>
        <p:nvSpPr>
          <p:cNvPr id="48131" name="Text Box 2"/>
          <p:cNvSpPr txBox="1">
            <a:spLocks noChangeArrowheads="1"/>
          </p:cNvSpPr>
          <p:nvPr/>
        </p:nvSpPr>
        <p:spPr bwMode="auto">
          <a:xfrm>
            <a:off x="301625" y="1527175"/>
            <a:ext cx="85042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68288" indent="-268288"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ts val="500"/>
              </a:spcBef>
              <a:spcAft>
                <a:spcPct val="0"/>
              </a:spcAft>
              <a:buClr>
                <a:srgbClr val="D16349"/>
              </a:buClr>
              <a:buSzPct val="85000"/>
              <a:buFont typeface="Century Gothic" pitchFamily="34" charset="0"/>
              <a:buNone/>
            </a:pPr>
            <a:r>
              <a:rPr lang="en-GB" altLang="pt-BR" sz="2000" b="1">
                <a:solidFill>
                  <a:srgbClr val="FFFFFF"/>
                </a:solidFill>
                <a:latin typeface="Century Gothic" pitchFamily="34" charset="0"/>
              </a:rPr>
              <a:t>	</a:t>
            </a:r>
            <a:r>
              <a:rPr lang="en-GB" altLang="pt-BR" sz="2000" b="1">
                <a:solidFill>
                  <a:srgbClr val="FF0000"/>
                </a:solidFill>
                <a:latin typeface="Century Gothic" pitchFamily="34" charset="0"/>
              </a:rPr>
              <a:t>Sensores</a:t>
            </a:r>
          </a:p>
          <a:p>
            <a:pPr defTabSz="449263" eaLnBrk="1" fontAlgn="base" hangingPunct="1">
              <a:spcBef>
                <a:spcPts val="450"/>
              </a:spcBef>
              <a:spcAft>
                <a:spcPct val="0"/>
              </a:spcAft>
              <a:buClr>
                <a:srgbClr val="D16349"/>
              </a:buClr>
              <a:buSzPct val="85000"/>
              <a:buFont typeface="Century Gothic" pitchFamily="34" charset="0"/>
              <a:buNone/>
            </a:pPr>
            <a:r>
              <a:rPr lang="en-GB" altLang="pt-BR" sz="1800" b="1">
                <a:solidFill>
                  <a:srgbClr val="FFFFFF"/>
                </a:solidFill>
                <a:latin typeface="Century Gothic" pitchFamily="34" charset="0"/>
              </a:rPr>
              <a:t>      </a:t>
            </a:r>
            <a:r>
              <a:rPr lang="en-GB" altLang="pt-BR" sz="2000" b="1">
                <a:solidFill>
                  <a:srgbClr val="111618"/>
                </a:solidFill>
                <a:latin typeface="Century Gothic" pitchFamily="34" charset="0"/>
              </a:rPr>
              <a:t>Um sensor é um dispositivo que atua como um transdutor: “traduz” o sinal causado pela propriedade física do meio em estudo (como pressão ou temperatura) em um tipo de sinal cujas características têm informações sobre o fenômeno ocorrido. </a:t>
            </a:r>
          </a:p>
          <a:p>
            <a:pPr defTabSz="449263" eaLnBrk="1" fontAlgn="base" hangingPunct="1">
              <a:spcBef>
                <a:spcPts val="450"/>
              </a:spcBef>
              <a:spcAft>
                <a:spcPct val="0"/>
              </a:spcAft>
              <a:buClr>
                <a:srgbClr val="D16349"/>
              </a:buClr>
              <a:buSzPct val="85000"/>
              <a:buFont typeface="Century Gothic" pitchFamily="34" charset="0"/>
              <a:buNone/>
            </a:pPr>
            <a:endParaRPr lang="en-GB" altLang="pt-BR" sz="2000" b="1">
              <a:solidFill>
                <a:srgbClr val="FFFFFF"/>
              </a:solidFill>
              <a:latin typeface="Century Gothic" pitchFamily="34" charset="0"/>
            </a:endParaRPr>
          </a:p>
          <a:p>
            <a:pPr defTabSz="449263" eaLnBrk="1" fontAlgn="base" hangingPunct="1">
              <a:spcBef>
                <a:spcPts val="500"/>
              </a:spcBef>
              <a:spcAft>
                <a:spcPct val="0"/>
              </a:spcAft>
              <a:buClr>
                <a:srgbClr val="D16349"/>
              </a:buClr>
              <a:buSzPct val="85000"/>
              <a:buFont typeface="Century Gothic" pitchFamily="34" charset="0"/>
              <a:buNone/>
            </a:pPr>
            <a:r>
              <a:rPr lang="en-GB" altLang="pt-BR" sz="2000" b="1">
                <a:solidFill>
                  <a:srgbClr val="FF0000"/>
                </a:solidFill>
                <a:latin typeface="Century Gothic" pitchFamily="34" charset="0"/>
              </a:rPr>
              <a:t>	Sistemas de Comunicações</a:t>
            </a:r>
          </a:p>
          <a:p>
            <a:pPr defTabSz="449263" eaLnBrk="1" fontAlgn="base" hangingPunct="1">
              <a:spcBef>
                <a:spcPts val="450"/>
              </a:spcBef>
              <a:spcAft>
                <a:spcPct val="0"/>
              </a:spcAft>
              <a:buClr>
                <a:srgbClr val="D16349"/>
              </a:buClr>
              <a:buSzPct val="85000"/>
              <a:buFont typeface="Century Gothic" pitchFamily="34" charset="0"/>
              <a:buNone/>
            </a:pPr>
            <a:r>
              <a:rPr lang="en-GB" altLang="pt-BR" sz="2000" b="1">
                <a:solidFill>
                  <a:srgbClr val="FFFFFF"/>
                </a:solidFill>
                <a:latin typeface="Century Gothic" pitchFamily="34" charset="0"/>
              </a:rPr>
              <a:t>      </a:t>
            </a:r>
            <a:r>
              <a:rPr lang="en-GB" altLang="pt-BR" sz="2000" b="1">
                <a:solidFill>
                  <a:srgbClr val="111618"/>
                </a:solidFill>
                <a:latin typeface="Century Gothic" pitchFamily="34" charset="0"/>
              </a:rPr>
              <a:t>As redes públicas de telecomunicações provêm uma variedade de aplicações para os sistemas de transmissão por fibras ópticas. As aplicações vão desde a pura substituição de cabos metálicos em sistemas de longa distância interligando centrais telefônicas (urbanas e interurbanas) até a implantação de novos serviços de comunicações, por exemplo, para as Redes Digitais de Serviços Integrados (RDSI). </a:t>
            </a:r>
          </a:p>
        </p:txBody>
      </p:sp>
    </p:spTree>
    <p:extLst>
      <p:ext uri="{BB962C8B-B14F-4D97-AF65-F5344CB8AC3E}">
        <p14:creationId xmlns:p14="http://schemas.microsoft.com/office/powerpoint/2010/main" val="3494700144"/>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FF6600"/>
              </a:buClr>
              <a:buSzPct val="100000"/>
              <a:buFont typeface="Verdana" pitchFamily="34" charset="0"/>
              <a:buNone/>
            </a:pPr>
            <a:r>
              <a:rPr lang="en-GB" altLang="pt-BR" sz="3300" b="1" i="1">
                <a:solidFill>
                  <a:srgbClr val="FF6600"/>
                </a:solidFill>
                <a:latin typeface="Verdana" pitchFamily="34" charset="0"/>
              </a:rPr>
              <a:t>APLICAÇÕES</a:t>
            </a:r>
          </a:p>
        </p:txBody>
      </p:sp>
      <p:sp>
        <p:nvSpPr>
          <p:cNvPr id="49155" name="Text Box 2"/>
          <p:cNvSpPr txBox="1">
            <a:spLocks noChangeArrowheads="1"/>
          </p:cNvSpPr>
          <p:nvPr/>
        </p:nvSpPr>
        <p:spPr bwMode="auto">
          <a:xfrm>
            <a:off x="428625" y="1500188"/>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68288" indent="-268288"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ts val="500"/>
              </a:spcBef>
              <a:spcAft>
                <a:spcPct val="0"/>
              </a:spcAft>
              <a:buClr>
                <a:srgbClr val="D16349"/>
              </a:buClr>
              <a:buSzPct val="85000"/>
              <a:buFont typeface="Georgia" pitchFamily="18" charset="0"/>
              <a:buNone/>
            </a:pPr>
            <a:r>
              <a:rPr lang="en-GB" altLang="pt-BR" sz="1600" b="1">
                <a:solidFill>
                  <a:srgbClr val="000000"/>
                </a:solidFill>
                <a:latin typeface="Georgia" pitchFamily="18" charset="0"/>
              </a:rPr>
              <a:t>	</a:t>
            </a:r>
            <a:r>
              <a:rPr lang="en-GB" altLang="pt-BR" sz="2000" b="1">
                <a:solidFill>
                  <a:srgbClr val="FF0000"/>
                </a:solidFill>
                <a:latin typeface="Century Gothic" pitchFamily="34" charset="0"/>
              </a:rPr>
              <a:t>Rede Telefônica</a:t>
            </a:r>
          </a:p>
          <a:p>
            <a:pPr defTabSz="449263" eaLnBrk="1" fontAlgn="base" hangingPunct="1">
              <a:spcBef>
                <a:spcPts val="450"/>
              </a:spcBef>
              <a:spcAft>
                <a:spcPct val="0"/>
              </a:spcAft>
              <a:buClr>
                <a:srgbClr val="D16349"/>
              </a:buClr>
              <a:buSzPct val="85000"/>
              <a:buFont typeface="Century Gothic" pitchFamily="34" charset="0"/>
              <a:buNone/>
            </a:pPr>
            <a:r>
              <a:rPr lang="en-GB" altLang="pt-BR" sz="1800" b="1">
                <a:solidFill>
                  <a:srgbClr val="FFFFFF"/>
                </a:solidFill>
                <a:latin typeface="Century Gothic" pitchFamily="34" charset="0"/>
              </a:rPr>
              <a:t>	</a:t>
            </a:r>
            <a:r>
              <a:rPr lang="en-GB" altLang="pt-BR" sz="1800" b="1">
                <a:solidFill>
                  <a:srgbClr val="111618"/>
                </a:solidFill>
                <a:latin typeface="Century Gothic" pitchFamily="34" charset="0"/>
              </a:rPr>
              <a:t>Uma das aplicações pioneiras das fibras ópticas em sistemas de comunicação corresponde aos sistemas troncos de telefonia, interligando centrais de tráfego interurbano. </a:t>
            </a:r>
          </a:p>
          <a:p>
            <a:pPr defTabSz="449263" eaLnBrk="1" fontAlgn="base" hangingPunct="1">
              <a:spcBef>
                <a:spcPts val="450"/>
              </a:spcBef>
              <a:spcAft>
                <a:spcPct val="0"/>
              </a:spcAft>
              <a:buClr>
                <a:srgbClr val="D16349"/>
              </a:buClr>
              <a:buSzPct val="85000"/>
              <a:buFont typeface="Wingdings 2" pitchFamily="18" charset="2"/>
              <a:buNone/>
            </a:pPr>
            <a:endParaRPr lang="en-GB" altLang="pt-BR" sz="1800" b="1">
              <a:solidFill>
                <a:srgbClr val="FFFFFF"/>
              </a:solidFill>
              <a:latin typeface="Century Gothic" pitchFamily="34" charset="0"/>
            </a:endParaRPr>
          </a:p>
          <a:p>
            <a:pPr defTabSz="449263" eaLnBrk="1" fontAlgn="base" hangingPunct="1">
              <a:spcBef>
                <a:spcPts val="500"/>
              </a:spcBef>
              <a:spcAft>
                <a:spcPct val="0"/>
              </a:spcAft>
              <a:buClr>
                <a:srgbClr val="D16349"/>
              </a:buClr>
              <a:buSzPct val="85000"/>
              <a:buFont typeface="Century Gothic" pitchFamily="34" charset="0"/>
              <a:buNone/>
            </a:pPr>
            <a:r>
              <a:rPr lang="en-GB" altLang="pt-BR" sz="2000" b="1">
                <a:solidFill>
                  <a:srgbClr val="FFFFFF"/>
                </a:solidFill>
                <a:latin typeface="Century Gothic" pitchFamily="34" charset="0"/>
              </a:rPr>
              <a:t>	</a:t>
            </a:r>
            <a:r>
              <a:rPr lang="en-GB" altLang="pt-BR" sz="2000" b="1">
                <a:solidFill>
                  <a:srgbClr val="FF0000"/>
                </a:solidFill>
                <a:latin typeface="Century Gothic" pitchFamily="34" charset="0"/>
              </a:rPr>
              <a:t>Cabos Submarinos</a:t>
            </a:r>
          </a:p>
          <a:p>
            <a:pPr defTabSz="449263" eaLnBrk="1" fontAlgn="base" hangingPunct="1">
              <a:spcBef>
                <a:spcPts val="450"/>
              </a:spcBef>
              <a:spcAft>
                <a:spcPct val="0"/>
              </a:spcAft>
              <a:buClr>
                <a:srgbClr val="D16349"/>
              </a:buClr>
              <a:buSzPct val="85000"/>
              <a:buFont typeface="Century Gothic" pitchFamily="34" charset="0"/>
              <a:buNone/>
            </a:pPr>
            <a:r>
              <a:rPr lang="en-GB" altLang="pt-BR" sz="1800" b="1">
                <a:solidFill>
                  <a:srgbClr val="FFFFFF"/>
                </a:solidFill>
                <a:latin typeface="Century Gothic" pitchFamily="34" charset="0"/>
              </a:rPr>
              <a:t>	</a:t>
            </a:r>
            <a:r>
              <a:rPr lang="en-GB" altLang="pt-BR" sz="1800" b="1">
                <a:solidFill>
                  <a:srgbClr val="111618"/>
                </a:solidFill>
                <a:latin typeface="Century Gothic" pitchFamily="34" charset="0"/>
              </a:rPr>
              <a:t>Os sistemas de transmissão por cabos submarinos, parte integrante da rede internacional de telecomunicações, é uma outra classe de sistemas onde as fibras ópticas cumprem atualmente um papel de fundamental importância. </a:t>
            </a:r>
          </a:p>
          <a:p>
            <a:pPr defTabSz="449263" eaLnBrk="1" fontAlgn="base" hangingPunct="1">
              <a:spcBef>
                <a:spcPts val="450"/>
              </a:spcBef>
              <a:spcAft>
                <a:spcPct val="0"/>
              </a:spcAft>
              <a:buClr>
                <a:srgbClr val="D16349"/>
              </a:buClr>
              <a:buSzPct val="85000"/>
              <a:buFont typeface="Wingdings 2" pitchFamily="18" charset="2"/>
              <a:buNone/>
            </a:pPr>
            <a:endParaRPr lang="en-GB" altLang="pt-BR" sz="1800" b="1">
              <a:solidFill>
                <a:srgbClr val="FFFFFF"/>
              </a:solidFill>
              <a:latin typeface="Century Gothic" pitchFamily="34" charset="0"/>
            </a:endParaRPr>
          </a:p>
          <a:p>
            <a:pPr defTabSz="449263" eaLnBrk="1" fontAlgn="base" hangingPunct="1">
              <a:spcBef>
                <a:spcPts val="500"/>
              </a:spcBef>
              <a:spcAft>
                <a:spcPct val="0"/>
              </a:spcAft>
              <a:buClr>
                <a:srgbClr val="D16349"/>
              </a:buClr>
              <a:buSzPct val="85000"/>
              <a:buFont typeface="Century Gothic" pitchFamily="34" charset="0"/>
              <a:buNone/>
            </a:pPr>
            <a:r>
              <a:rPr lang="en-GB" altLang="pt-BR" sz="2000" b="1">
                <a:solidFill>
                  <a:srgbClr val="FFFFFF"/>
                </a:solidFill>
                <a:latin typeface="Century Gothic" pitchFamily="34" charset="0"/>
              </a:rPr>
              <a:t>	</a:t>
            </a:r>
            <a:r>
              <a:rPr lang="en-GB" altLang="pt-BR" sz="2000" b="1">
                <a:solidFill>
                  <a:srgbClr val="FF0000"/>
                </a:solidFill>
                <a:latin typeface="Century Gothic" pitchFamily="34" charset="0"/>
              </a:rPr>
              <a:t>Uso de Fibras Ópticas na Medicina</a:t>
            </a:r>
          </a:p>
          <a:p>
            <a:pPr defTabSz="449263" eaLnBrk="1" fontAlgn="base" hangingPunct="1">
              <a:spcBef>
                <a:spcPts val="450"/>
              </a:spcBef>
              <a:spcAft>
                <a:spcPct val="0"/>
              </a:spcAft>
              <a:buClr>
                <a:srgbClr val="D16349"/>
              </a:buClr>
              <a:buSzPct val="85000"/>
              <a:buFont typeface="Century Gothic" pitchFamily="34" charset="0"/>
              <a:buNone/>
            </a:pPr>
            <a:r>
              <a:rPr lang="en-GB" altLang="pt-BR" sz="1800" b="1">
                <a:solidFill>
                  <a:srgbClr val="111618"/>
                </a:solidFill>
                <a:latin typeface="Century Gothic" pitchFamily="34" charset="0"/>
              </a:rPr>
              <a:t>	- Confecção de endoscópios com feixes de Fibras Ópticas para iluminação;</a:t>
            </a:r>
          </a:p>
          <a:p>
            <a:pPr defTabSz="449263" eaLnBrk="1" fontAlgn="base" hangingPunct="1">
              <a:spcBef>
                <a:spcPts val="450"/>
              </a:spcBef>
              <a:spcAft>
                <a:spcPct val="0"/>
              </a:spcAft>
              <a:buClr>
                <a:srgbClr val="D16349"/>
              </a:buClr>
              <a:buSzPct val="85000"/>
              <a:buFont typeface="Century Gothic" pitchFamily="34" charset="0"/>
              <a:buNone/>
            </a:pPr>
            <a:r>
              <a:rPr lang="en-GB" altLang="pt-BR" sz="1800" b="1">
                <a:solidFill>
                  <a:srgbClr val="111618"/>
                </a:solidFill>
                <a:latin typeface="Century Gothic" pitchFamily="34" charset="0"/>
              </a:rPr>
              <a:t>	- Uso de Fibras como ponta de bisturi óptico para cirurgias a laser.</a:t>
            </a:r>
          </a:p>
        </p:txBody>
      </p:sp>
    </p:spTree>
    <p:extLst>
      <p:ext uri="{BB962C8B-B14F-4D97-AF65-F5344CB8AC3E}">
        <p14:creationId xmlns:p14="http://schemas.microsoft.com/office/powerpoint/2010/main" val="218393948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FF6600"/>
              </a:buClr>
              <a:buSzPct val="100000"/>
              <a:buFont typeface="Verdana" pitchFamily="34" charset="0"/>
              <a:buNone/>
            </a:pPr>
            <a:r>
              <a:rPr lang="en-GB" altLang="pt-BR" sz="3300" b="1" i="1">
                <a:solidFill>
                  <a:srgbClr val="FF6600"/>
                </a:solidFill>
                <a:latin typeface="Verdana" pitchFamily="34" charset="0"/>
              </a:rPr>
              <a:t>APLICAÇÕES</a:t>
            </a:r>
          </a:p>
        </p:txBody>
      </p:sp>
      <p:sp>
        <p:nvSpPr>
          <p:cNvPr id="50179" name="Text Box 2"/>
          <p:cNvSpPr txBox="1">
            <a:spLocks noChangeArrowheads="1"/>
          </p:cNvSpPr>
          <p:nvPr/>
        </p:nvSpPr>
        <p:spPr bwMode="auto">
          <a:xfrm>
            <a:off x="428625" y="15716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68288" indent="-268288"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lnSpc>
                <a:spcPct val="80000"/>
              </a:lnSpc>
              <a:spcBef>
                <a:spcPts val="475"/>
              </a:spcBef>
              <a:spcAft>
                <a:spcPct val="0"/>
              </a:spcAft>
              <a:buClr>
                <a:srgbClr val="D16349"/>
              </a:buClr>
              <a:buSzPct val="85000"/>
              <a:buFont typeface="Century Gothic" pitchFamily="34" charset="0"/>
              <a:buNone/>
            </a:pPr>
            <a:r>
              <a:rPr lang="en-GB" altLang="pt-BR" sz="1900" b="1">
                <a:solidFill>
                  <a:srgbClr val="FF0000"/>
                </a:solidFill>
                <a:latin typeface="Century Gothic" pitchFamily="34" charset="0"/>
              </a:rPr>
              <a:t>	Uso de Fibras Ópticas em Telecomunicações</a:t>
            </a:r>
          </a:p>
          <a:p>
            <a:pPr defTabSz="449263" eaLnBrk="1" fontAlgn="base" hangingPunct="1">
              <a:lnSpc>
                <a:spcPct val="80000"/>
              </a:lnSpc>
              <a:spcBef>
                <a:spcPts val="425"/>
              </a:spcBef>
              <a:spcAft>
                <a:spcPct val="0"/>
              </a:spcAft>
              <a:buClr>
                <a:srgbClr val="D16349"/>
              </a:buClr>
              <a:buSzPct val="85000"/>
              <a:buFont typeface="Century Gothic" pitchFamily="34" charset="0"/>
              <a:buNone/>
            </a:pPr>
            <a:r>
              <a:rPr lang="en-GB" altLang="pt-BR" sz="1700" b="1">
                <a:solidFill>
                  <a:srgbClr val="FFFFFF"/>
                </a:solidFill>
                <a:latin typeface="Century Gothic" pitchFamily="34" charset="0"/>
              </a:rPr>
              <a:t>	</a:t>
            </a:r>
            <a:r>
              <a:rPr lang="en-GB" altLang="pt-BR" sz="1700" b="1">
                <a:solidFill>
                  <a:srgbClr val="000000"/>
                </a:solidFill>
                <a:latin typeface="Century Gothic" pitchFamily="34" charset="0"/>
              </a:rPr>
              <a:t>A Fibra monomodo é a opção preferida para comunicação a longa distância. Ela permite que a informação seja transmitida a altas taxas sobre distâncias de dezenas de quilômetros sem um repetidor. </a:t>
            </a:r>
          </a:p>
          <a:p>
            <a:pPr defTabSz="449263" eaLnBrk="1" fontAlgn="base" hangingPunct="1">
              <a:lnSpc>
                <a:spcPct val="80000"/>
              </a:lnSpc>
              <a:spcBef>
                <a:spcPts val="475"/>
              </a:spcBef>
              <a:spcAft>
                <a:spcPct val="0"/>
              </a:spcAft>
              <a:buClr>
                <a:srgbClr val="D16349"/>
              </a:buClr>
              <a:buSzPct val="85000"/>
              <a:buFont typeface="Wingdings 2" pitchFamily="18" charset="2"/>
              <a:buNone/>
            </a:pPr>
            <a:endParaRPr lang="en-GB" altLang="pt-BR" sz="1900" b="1">
              <a:solidFill>
                <a:srgbClr val="FFFFFF"/>
              </a:solidFill>
              <a:latin typeface="Century Gothic" pitchFamily="34" charset="0"/>
            </a:endParaRPr>
          </a:p>
          <a:p>
            <a:pPr defTabSz="449263" eaLnBrk="1" fontAlgn="base" hangingPunct="1">
              <a:lnSpc>
                <a:spcPct val="80000"/>
              </a:lnSpc>
              <a:spcBef>
                <a:spcPts val="475"/>
              </a:spcBef>
              <a:spcAft>
                <a:spcPct val="0"/>
              </a:spcAft>
              <a:buClr>
                <a:srgbClr val="D16349"/>
              </a:buClr>
              <a:buSzPct val="85000"/>
              <a:buFont typeface="Century Gothic" pitchFamily="34" charset="0"/>
              <a:buNone/>
            </a:pPr>
            <a:r>
              <a:rPr lang="en-GB" altLang="pt-BR" sz="1900" b="1">
                <a:solidFill>
                  <a:srgbClr val="FF0000"/>
                </a:solidFill>
                <a:latin typeface="Century Gothic" pitchFamily="34" charset="0"/>
              </a:rPr>
              <a:t>	Comunicações</a:t>
            </a:r>
          </a:p>
          <a:p>
            <a:pPr defTabSz="449263" eaLnBrk="1" fontAlgn="base" hangingPunct="1">
              <a:lnSpc>
                <a:spcPct val="80000"/>
              </a:lnSpc>
              <a:spcBef>
                <a:spcPts val="425"/>
              </a:spcBef>
              <a:spcAft>
                <a:spcPct val="0"/>
              </a:spcAft>
              <a:buClr>
                <a:srgbClr val="D16349"/>
              </a:buClr>
              <a:buSzPct val="85000"/>
              <a:buFont typeface="Century Gothic" pitchFamily="34" charset="0"/>
              <a:buNone/>
            </a:pPr>
            <a:r>
              <a:rPr lang="en-GB" altLang="pt-BR" sz="1700" b="1">
                <a:solidFill>
                  <a:srgbClr val="FFFFFF"/>
                </a:solidFill>
                <a:latin typeface="Century Gothic" pitchFamily="34" charset="0"/>
              </a:rPr>
              <a:t>	</a:t>
            </a:r>
            <a:r>
              <a:rPr lang="en-GB" altLang="pt-BR" sz="1700" b="1">
                <a:solidFill>
                  <a:srgbClr val="111618"/>
                </a:solidFill>
                <a:latin typeface="Century Gothic" pitchFamily="34" charset="0"/>
              </a:rPr>
              <a:t>Uma das aplicações militares pioneira no uso da tecnologia de fibras ópticas consiste na simples substituição de suportes de transmissão metálicos nos sistemas de comunicação de voz e dados de baixa velocidade em instalações militares. Além de um melhor desempenho em termos de alcance, banda passante e imunidade ao ruído, as fibras ópticas oferecem a esses sistemas vantagens exclusivas. </a:t>
            </a:r>
          </a:p>
          <a:p>
            <a:pPr defTabSz="449263" eaLnBrk="1" fontAlgn="base" hangingPunct="1">
              <a:lnSpc>
                <a:spcPct val="80000"/>
              </a:lnSpc>
              <a:spcBef>
                <a:spcPts val="425"/>
              </a:spcBef>
              <a:spcAft>
                <a:spcPct val="0"/>
              </a:spcAft>
              <a:buClr>
                <a:srgbClr val="D16349"/>
              </a:buClr>
              <a:buSzPct val="85000"/>
              <a:buFont typeface="Wingdings 2" pitchFamily="18" charset="2"/>
              <a:buNone/>
            </a:pPr>
            <a:endParaRPr lang="en-GB" altLang="pt-BR" sz="1700" b="1">
              <a:solidFill>
                <a:srgbClr val="FFFFFF"/>
              </a:solidFill>
              <a:latin typeface="Century Gothic" pitchFamily="34" charset="0"/>
            </a:endParaRPr>
          </a:p>
          <a:p>
            <a:pPr defTabSz="449263" eaLnBrk="1" fontAlgn="base" hangingPunct="1">
              <a:lnSpc>
                <a:spcPct val="80000"/>
              </a:lnSpc>
              <a:spcBef>
                <a:spcPts val="475"/>
              </a:spcBef>
              <a:spcAft>
                <a:spcPct val="0"/>
              </a:spcAft>
              <a:buClr>
                <a:srgbClr val="D16349"/>
              </a:buClr>
              <a:buSzPct val="85000"/>
              <a:buFont typeface="Century Gothic" pitchFamily="34" charset="0"/>
              <a:buNone/>
            </a:pPr>
            <a:r>
              <a:rPr lang="en-GB" altLang="pt-BR" sz="1900" b="1">
                <a:solidFill>
                  <a:srgbClr val="FFFFFF"/>
                </a:solidFill>
                <a:latin typeface="Century Gothic" pitchFamily="34" charset="0"/>
              </a:rPr>
              <a:t>	</a:t>
            </a:r>
            <a:r>
              <a:rPr lang="en-GB" altLang="pt-BR" sz="1900" b="1">
                <a:solidFill>
                  <a:srgbClr val="FF0000"/>
                </a:solidFill>
                <a:latin typeface="Century Gothic" pitchFamily="34" charset="0"/>
              </a:rPr>
              <a:t>Televisão por Cabo (CATV)</a:t>
            </a:r>
            <a:r>
              <a:rPr lang="ar-SA" altLang="pt-BR" sz="1900" b="1">
                <a:solidFill>
                  <a:srgbClr val="FF0000"/>
                </a:solidFill>
                <a:latin typeface="Century Gothic" pitchFamily="34" charset="0"/>
              </a:rPr>
              <a:t>‏</a:t>
            </a:r>
            <a:endParaRPr lang="en-GB" altLang="pt-BR" sz="1900" b="1">
              <a:solidFill>
                <a:srgbClr val="FF0000"/>
              </a:solidFill>
              <a:latin typeface="Century Gothic" pitchFamily="34" charset="0"/>
            </a:endParaRPr>
          </a:p>
          <a:p>
            <a:pPr defTabSz="449263" eaLnBrk="1" fontAlgn="base" hangingPunct="1">
              <a:lnSpc>
                <a:spcPct val="80000"/>
              </a:lnSpc>
              <a:spcBef>
                <a:spcPts val="425"/>
              </a:spcBef>
              <a:spcAft>
                <a:spcPct val="0"/>
              </a:spcAft>
              <a:buClr>
                <a:srgbClr val="D16349"/>
              </a:buClr>
              <a:buSzPct val="85000"/>
              <a:buFont typeface="Century Gothic" pitchFamily="34" charset="0"/>
              <a:buNone/>
            </a:pPr>
            <a:r>
              <a:rPr lang="en-GB" altLang="pt-BR" sz="1700" b="1">
                <a:solidFill>
                  <a:srgbClr val="FFFFFF"/>
                </a:solidFill>
                <a:latin typeface="Century Gothic" pitchFamily="34" charset="0"/>
              </a:rPr>
              <a:t>	</a:t>
            </a:r>
            <a:r>
              <a:rPr lang="en-GB" altLang="pt-BR" sz="1700" b="1">
                <a:solidFill>
                  <a:srgbClr val="111618"/>
                </a:solidFill>
                <a:latin typeface="Century Gothic" pitchFamily="34" charset="0"/>
              </a:rPr>
              <a:t>A transmissão de sinais de vídeo através de fibras ópticas é uma outra classe de aplicações bastante difundida. As fibras ópticas têm sido utilizadas, por exemplo, para interligar, em distâncias curtas.</a:t>
            </a:r>
          </a:p>
        </p:txBody>
      </p:sp>
    </p:spTree>
    <p:extLst>
      <p:ext uri="{BB962C8B-B14F-4D97-AF65-F5344CB8AC3E}">
        <p14:creationId xmlns:p14="http://schemas.microsoft.com/office/powerpoint/2010/main" val="1285863301"/>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FF6600"/>
              </a:buClr>
              <a:buSzPct val="100000"/>
              <a:buFont typeface="Verdana" pitchFamily="34" charset="0"/>
              <a:buNone/>
            </a:pPr>
            <a:r>
              <a:rPr lang="en-GB" altLang="pt-BR" sz="3300" b="1" i="1">
                <a:solidFill>
                  <a:srgbClr val="FF6600"/>
                </a:solidFill>
                <a:latin typeface="Verdana" pitchFamily="34" charset="0"/>
              </a:rPr>
              <a:t>APLICAÇÕES</a:t>
            </a:r>
          </a:p>
        </p:txBody>
      </p:sp>
      <p:sp>
        <p:nvSpPr>
          <p:cNvPr id="51203" name="Text Box 2"/>
          <p:cNvSpPr txBox="1">
            <a:spLocks noChangeArrowheads="1"/>
          </p:cNvSpPr>
          <p:nvPr/>
        </p:nvSpPr>
        <p:spPr bwMode="auto">
          <a:xfrm>
            <a:off x="301625" y="1527175"/>
            <a:ext cx="85042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68288" indent="-268288"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ts val="500"/>
              </a:spcBef>
              <a:spcAft>
                <a:spcPct val="0"/>
              </a:spcAft>
              <a:buClr>
                <a:srgbClr val="D16349"/>
              </a:buClr>
              <a:buSzPct val="85000"/>
              <a:buFont typeface="Georgia" pitchFamily="18" charset="0"/>
              <a:buNone/>
            </a:pPr>
            <a:r>
              <a:rPr lang="en-GB" altLang="pt-BR" sz="2000" b="1">
                <a:solidFill>
                  <a:srgbClr val="FF0000"/>
                </a:solidFill>
                <a:latin typeface="Georgia" pitchFamily="18" charset="0"/>
              </a:rPr>
              <a:t>	</a:t>
            </a:r>
            <a:r>
              <a:rPr lang="en-GB" altLang="pt-BR" b="1">
                <a:solidFill>
                  <a:srgbClr val="FF0000"/>
                </a:solidFill>
                <a:latin typeface="Century Gothic" pitchFamily="34" charset="0"/>
              </a:rPr>
              <a:t>Aplicações da Fibra Óptica para fins Militares</a:t>
            </a:r>
          </a:p>
          <a:p>
            <a:pPr defTabSz="449263" eaLnBrk="1" fontAlgn="base" hangingPunct="1">
              <a:spcBef>
                <a:spcPts val="450"/>
              </a:spcBef>
              <a:spcAft>
                <a:spcPct val="0"/>
              </a:spcAft>
              <a:buClr>
                <a:srgbClr val="D16349"/>
              </a:buClr>
              <a:buSzPct val="85000"/>
              <a:buFont typeface="Century Gothic" pitchFamily="34" charset="0"/>
              <a:buNone/>
            </a:pPr>
            <a:r>
              <a:rPr lang="en-GB" altLang="pt-BR" b="1">
                <a:solidFill>
                  <a:srgbClr val="FFFFFF"/>
                </a:solidFill>
                <a:latin typeface="Century Gothic" pitchFamily="34" charset="0"/>
              </a:rPr>
              <a:t>	</a:t>
            </a:r>
          </a:p>
          <a:p>
            <a:pPr defTabSz="449263" eaLnBrk="1" fontAlgn="base" hangingPunct="1">
              <a:spcBef>
                <a:spcPts val="450"/>
              </a:spcBef>
              <a:spcAft>
                <a:spcPct val="0"/>
              </a:spcAft>
              <a:buClr>
                <a:srgbClr val="D16349"/>
              </a:buClr>
              <a:buSzPct val="85000"/>
              <a:buFont typeface="Century Gothic" pitchFamily="34" charset="0"/>
              <a:buNone/>
            </a:pPr>
            <a:r>
              <a:rPr lang="en-GB" altLang="pt-BR" b="1">
                <a:solidFill>
                  <a:srgbClr val="FFFFFF"/>
                </a:solidFill>
                <a:latin typeface="Century Gothic" pitchFamily="34" charset="0"/>
              </a:rPr>
              <a:t>	</a:t>
            </a:r>
            <a:r>
              <a:rPr lang="en-GB" altLang="pt-BR" b="1">
                <a:solidFill>
                  <a:srgbClr val="111618"/>
                </a:solidFill>
                <a:latin typeface="Century Gothic" pitchFamily="34" charset="0"/>
              </a:rPr>
              <a:t>As aplicações militares de fibras ópticas incluem desde sistemas de comunicações de voz e dados a baixa velocidade, onde as fibras ópticas simplesmente substituem suportes metálicos convencionais, até aplicações específicas envolvendo sistemas de navegação e controle de mísseis ou torpedos guiados por cabo.</a:t>
            </a:r>
          </a:p>
        </p:txBody>
      </p:sp>
    </p:spTree>
    <p:extLst>
      <p:ext uri="{BB962C8B-B14F-4D97-AF65-F5344CB8AC3E}">
        <p14:creationId xmlns:p14="http://schemas.microsoft.com/office/powerpoint/2010/main" val="489609098"/>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1857375" y="428625"/>
            <a:ext cx="4572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ts val="2250"/>
              </a:spcBef>
              <a:spcAft>
                <a:spcPct val="0"/>
              </a:spcAft>
              <a:buClr>
                <a:srgbClr val="000000"/>
              </a:buClr>
              <a:buSzPct val="100000"/>
              <a:buFont typeface="Verdana" pitchFamily="34" charset="0"/>
              <a:buNone/>
            </a:pPr>
            <a:r>
              <a:rPr lang="en-GB" altLang="pt-BR" sz="3600" b="1" i="1">
                <a:solidFill>
                  <a:srgbClr val="000000"/>
                </a:solidFill>
                <a:latin typeface="Verdana" pitchFamily="34" charset="0"/>
              </a:rPr>
              <a:t>APLICAÇÕES DA FIBRA ÓPTICA</a:t>
            </a:r>
          </a:p>
        </p:txBody>
      </p:sp>
      <p:pic>
        <p:nvPicPr>
          <p:cNvPr id="522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2000250"/>
            <a:ext cx="3857625" cy="322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2228" name="Text Box 3"/>
          <p:cNvSpPr txBox="1">
            <a:spLocks noChangeArrowheads="1"/>
          </p:cNvSpPr>
          <p:nvPr/>
        </p:nvSpPr>
        <p:spPr bwMode="auto">
          <a:xfrm>
            <a:off x="571500" y="1714500"/>
            <a:ext cx="3929063"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ts val="1250"/>
              </a:spcBef>
              <a:spcAft>
                <a:spcPct val="0"/>
              </a:spcAft>
              <a:buClr>
                <a:srgbClr val="000000"/>
              </a:buClr>
              <a:buSzPct val="100000"/>
              <a:buFont typeface="Arial" pitchFamily="34" charset="0"/>
              <a:buNone/>
            </a:pPr>
            <a:r>
              <a:rPr lang="en-GB" altLang="pt-BR" sz="2000" b="1" u="sng">
                <a:solidFill>
                  <a:srgbClr val="000000"/>
                </a:solidFill>
                <a:latin typeface="Arial" pitchFamily="34" charset="0"/>
                <a:cs typeface="Arial" pitchFamily="34" charset="0"/>
              </a:rPr>
              <a:t>Oftalmologia:</a:t>
            </a:r>
          </a:p>
          <a:p>
            <a:pPr defTabSz="449263" eaLnBrk="1" fontAlgn="base" hangingPunct="1">
              <a:spcBef>
                <a:spcPts val="1250"/>
              </a:spcBef>
              <a:spcAft>
                <a:spcPct val="0"/>
              </a:spcAft>
              <a:buClr>
                <a:srgbClr val="000000"/>
              </a:buClr>
              <a:buSzPct val="100000"/>
              <a:buFont typeface="Arial" pitchFamily="34" charset="0"/>
              <a:buNone/>
            </a:pPr>
            <a:r>
              <a:rPr lang="en-GB" altLang="pt-BR" sz="2000">
                <a:solidFill>
                  <a:srgbClr val="000000"/>
                </a:solidFill>
                <a:latin typeface="Arial" pitchFamily="34" charset="0"/>
                <a:cs typeface="Arial" pitchFamily="34" charset="0"/>
              </a:rPr>
              <a:t>Na área de oftalmologia é necessário trabalhar com várias freqüências de lasers, pois cada tipo de célula absorve melhor uma determinada freqüência em detrimento das demais. Geralmente são usados na fotocoagulação sangüíneos em tratamento de tumores, cirurgias de cataratas, glaucomas e úlceras de córnea.</a:t>
            </a:r>
          </a:p>
        </p:txBody>
      </p:sp>
    </p:spTree>
    <p:extLst>
      <p:ext uri="{BB962C8B-B14F-4D97-AF65-F5344CB8AC3E}">
        <p14:creationId xmlns:p14="http://schemas.microsoft.com/office/powerpoint/2010/main" val="2522781491"/>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p:cNvSpPr txBox="1">
            <a:spLocks noChangeArrowheads="1"/>
          </p:cNvSpPr>
          <p:nvPr/>
        </p:nvSpPr>
        <p:spPr bwMode="auto">
          <a:xfrm>
            <a:off x="323850" y="500063"/>
            <a:ext cx="8280400" cy="131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ts val="2250"/>
              </a:spcBef>
              <a:spcAft>
                <a:spcPct val="0"/>
              </a:spcAft>
              <a:buClr>
                <a:srgbClr val="000000"/>
              </a:buClr>
              <a:buSzPct val="100000"/>
              <a:buFont typeface="Verdana" pitchFamily="34" charset="0"/>
              <a:buNone/>
            </a:pPr>
            <a:r>
              <a:rPr lang="en-GB" altLang="pt-BR" sz="3600" b="1" i="1">
                <a:solidFill>
                  <a:srgbClr val="000000"/>
                </a:solidFill>
                <a:latin typeface="Verdana" pitchFamily="34" charset="0"/>
              </a:rPr>
              <a:t>APLICAÇÕES DA FIBRA ÓPTICA</a:t>
            </a:r>
          </a:p>
          <a:p>
            <a:pPr defTabSz="449263" eaLnBrk="1" fontAlgn="base" hangingPunct="1">
              <a:spcBef>
                <a:spcPts val="2250"/>
              </a:spcBef>
              <a:spcAft>
                <a:spcPct val="0"/>
              </a:spcAft>
              <a:buClr>
                <a:srgbClr val="000000"/>
              </a:buClr>
              <a:buSzPct val="100000"/>
              <a:buFont typeface="Verdana" pitchFamily="34" charset="0"/>
              <a:buNone/>
            </a:pPr>
            <a:r>
              <a:rPr lang="en-GB" altLang="pt-BR" b="1" i="1">
                <a:solidFill>
                  <a:srgbClr val="000000"/>
                </a:solidFill>
                <a:latin typeface="Verdana" pitchFamily="34" charset="0"/>
              </a:rPr>
              <a:t>CIRURGIA DE CATARATAS:</a:t>
            </a:r>
          </a:p>
        </p:txBody>
      </p:sp>
      <p:pic>
        <p:nvPicPr>
          <p:cNvPr id="532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2428875"/>
            <a:ext cx="52959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3252" name="Text Box 3"/>
          <p:cNvSpPr txBox="1">
            <a:spLocks noChangeArrowheads="1"/>
          </p:cNvSpPr>
          <p:nvPr/>
        </p:nvSpPr>
        <p:spPr bwMode="auto">
          <a:xfrm>
            <a:off x="857250" y="1785938"/>
            <a:ext cx="7086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ts val="1500"/>
              </a:spcBef>
              <a:spcAft>
                <a:spcPct val="0"/>
              </a:spcAft>
              <a:buClr>
                <a:srgbClr val="000000"/>
              </a:buClr>
              <a:buSzPct val="100000"/>
              <a:buFont typeface="Verdana" pitchFamily="34" charset="0"/>
              <a:buNone/>
            </a:pPr>
            <a:r>
              <a:rPr lang="en-GB" altLang="pt-BR" b="1">
                <a:solidFill>
                  <a:srgbClr val="000000"/>
                </a:solidFill>
                <a:latin typeface="Verdana" pitchFamily="34" charset="0"/>
              </a:rPr>
              <a:t>LASIK - Laser In Situ Keratomileusis</a:t>
            </a:r>
          </a:p>
        </p:txBody>
      </p:sp>
      <p:sp>
        <p:nvSpPr>
          <p:cNvPr id="53253" name="Text Box 4"/>
          <p:cNvSpPr txBox="1">
            <a:spLocks noChangeArrowheads="1"/>
          </p:cNvSpPr>
          <p:nvPr/>
        </p:nvSpPr>
        <p:spPr bwMode="auto">
          <a:xfrm>
            <a:off x="838200" y="3962400"/>
            <a:ext cx="746760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ts val="1250"/>
              </a:spcBef>
              <a:spcAft>
                <a:spcPct val="0"/>
              </a:spcAft>
              <a:buClr>
                <a:srgbClr val="000000"/>
              </a:buClr>
              <a:buSzPct val="100000"/>
              <a:buFont typeface="Arial" pitchFamily="34" charset="0"/>
              <a:buNone/>
            </a:pPr>
            <a:r>
              <a:rPr lang="en-GB" altLang="pt-BR" sz="2000">
                <a:solidFill>
                  <a:srgbClr val="000000"/>
                </a:solidFill>
                <a:latin typeface="Arial" pitchFamily="34" charset="0"/>
                <a:cs typeface="Arial" pitchFamily="34" charset="0"/>
              </a:rPr>
              <a:t>Através de um feixe muito pequeno de átomos, levanta-se aproximadamente 150 micras da região anterior a córnea.</a:t>
            </a:r>
          </a:p>
          <a:p>
            <a:pPr defTabSz="449263" eaLnBrk="1" fontAlgn="base" hangingPunct="1">
              <a:spcBef>
                <a:spcPts val="1250"/>
              </a:spcBef>
              <a:spcAft>
                <a:spcPct val="0"/>
              </a:spcAft>
              <a:buClr>
                <a:srgbClr val="000000"/>
              </a:buClr>
              <a:buSzPct val="100000"/>
              <a:buFont typeface="Arial" pitchFamily="34" charset="0"/>
              <a:buChar char="a"/>
            </a:pPr>
            <a:r>
              <a:rPr lang="en-GB" altLang="pt-BR" sz="2000">
                <a:solidFill>
                  <a:srgbClr val="000000"/>
                </a:solidFill>
                <a:latin typeface="Arial" pitchFamily="34" charset="0"/>
                <a:cs typeface="Arial" pitchFamily="34" charset="0"/>
              </a:rPr>
              <a:t>) O laser age na superfície obtida corrigindo o defeito ocular, depois a aba que foi levantada é recolocada no lugar.</a:t>
            </a:r>
          </a:p>
          <a:p>
            <a:pPr defTabSz="449263" eaLnBrk="1" fontAlgn="base" hangingPunct="1">
              <a:spcBef>
                <a:spcPts val="1250"/>
              </a:spcBef>
              <a:spcAft>
                <a:spcPct val="0"/>
              </a:spcAft>
              <a:buClr>
                <a:srgbClr val="000000"/>
              </a:buClr>
              <a:buSzPct val="100000"/>
              <a:buFont typeface="Arial" pitchFamily="34" charset="0"/>
              <a:buChar char="b"/>
            </a:pPr>
            <a:r>
              <a:rPr lang="en-GB" altLang="pt-BR" sz="2000">
                <a:solidFill>
                  <a:srgbClr val="000000"/>
                </a:solidFill>
                <a:latin typeface="Arial" pitchFamily="34" charset="0"/>
                <a:cs typeface="Arial" pitchFamily="34" charset="0"/>
              </a:rPr>
              <a:t>) A cirurgia dura menos de 5 minutos.</a:t>
            </a:r>
          </a:p>
        </p:txBody>
      </p:sp>
    </p:spTree>
    <p:extLst>
      <p:ext uri="{BB962C8B-B14F-4D97-AF65-F5344CB8AC3E}">
        <p14:creationId xmlns:p14="http://schemas.microsoft.com/office/powerpoint/2010/main" val="781737309"/>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285750" y="428625"/>
            <a:ext cx="81438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C00000"/>
              </a:buClr>
              <a:buSzPct val="100000"/>
              <a:buFont typeface="Bookman Old Style" pitchFamily="18" charset="0"/>
              <a:buNone/>
            </a:pPr>
            <a:r>
              <a:rPr lang="en-GB" altLang="pt-BR" sz="6000" b="1">
                <a:solidFill>
                  <a:srgbClr val="C00000"/>
                </a:solidFill>
                <a:latin typeface="Bookman Old Style" pitchFamily="18" charset="0"/>
              </a:rPr>
              <a:t>FIBRA ÓPTICA</a:t>
            </a:r>
          </a:p>
        </p:txBody>
      </p:sp>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786063"/>
            <a:ext cx="6480175"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662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4221163"/>
            <a:ext cx="5184775"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2041194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additive="repl">
                                        <p:cTn id="6" dur="1" fill="hold">
                                          <p:stCondLst>
                                            <p:cond delay="0"/>
                                          </p:stCondLst>
                                        </p:cTn>
                                        <p:tgtEl>
                                          <p:spTgt spid="61442"/>
                                        </p:tgtEl>
                                        <p:attrNameLst>
                                          <p:attrName>style.visibility</p:attrName>
                                        </p:attrNameLst>
                                      </p:cBhvr>
                                      <p:to>
                                        <p:strVal val="visible"/>
                                      </p:to>
                                    </p:set>
                                    <p:anim calcmode="lin" valueType="num">
                                      <p:cBhvr additive="repl">
                                        <p:cTn id="7" dur="500" fill="hold"/>
                                        <p:tgtEl>
                                          <p:spTgt spid="61442"/>
                                        </p:tgtEl>
                                        <p:attrNameLst>
                                          <p:attrName>ppt_x</p:attrName>
                                        </p:attrNameLst>
                                      </p:cBhvr>
                                      <p:tavLst>
                                        <p:tav tm="100000">
                                          <p:val>
                                            <p:strVal val="0-#ppt_w/2"/>
                                          </p:val>
                                        </p:tav>
                                        <p:tav>
                                          <p:val>
                                            <p:strVal val="#ppt_x"/>
                                          </p:val>
                                        </p:tav>
                                      </p:tavLst>
                                    </p:anim>
                                    <p:anim calcmode="lin" valueType="num">
                                      <p:cBhvr additive="repl">
                                        <p:cTn id="8" dur="500" fill="hold"/>
                                        <p:tgtEl>
                                          <p:spTgt spid="61442"/>
                                        </p:tgtEl>
                                        <p:attrNameLst>
                                          <p:attrName>ppt_y</p:attrName>
                                        </p:attrNameLst>
                                      </p:cBhvr>
                                      <p:tavLst>
                                        <p:tav tm="100000">
                                          <p:val>
                                            <p:strVal val="#ppt_y"/>
                                          </p:val>
                                        </p:tav>
                                        <p:tav>
                                          <p:val>
                                            <p:strVal val="#ppt_y"/>
                                          </p:val>
                                        </p:tav>
                                      </p:tavLst>
                                    </p:anim>
                                  </p:childTnLst>
                                </p:cTn>
                              </p:par>
                            </p:childTnLst>
                          </p:cTn>
                        </p:par>
                      </p:childTnLst>
                    </p:cTn>
                  </p:par>
                  <p:par>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2143125" y="428625"/>
            <a:ext cx="4572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ts val="2250"/>
              </a:spcBef>
              <a:spcAft>
                <a:spcPct val="0"/>
              </a:spcAft>
              <a:buClr>
                <a:srgbClr val="000000"/>
              </a:buClr>
              <a:buSzPct val="100000"/>
              <a:buFont typeface="Verdana" pitchFamily="34" charset="0"/>
              <a:buNone/>
            </a:pPr>
            <a:r>
              <a:rPr lang="en-GB" altLang="pt-BR" sz="3600" b="1" i="1">
                <a:solidFill>
                  <a:srgbClr val="000000"/>
                </a:solidFill>
                <a:latin typeface="Verdana" pitchFamily="34" charset="0"/>
              </a:rPr>
              <a:t>APLICAÇÕES DA FIBRA ÓPTICA</a:t>
            </a:r>
          </a:p>
        </p:txBody>
      </p:sp>
      <p:pic>
        <p:nvPicPr>
          <p:cNvPr id="542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1928813"/>
            <a:ext cx="3459162"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4276" name="Text Box 3"/>
          <p:cNvSpPr txBox="1">
            <a:spLocks noChangeArrowheads="1"/>
          </p:cNvSpPr>
          <p:nvPr/>
        </p:nvSpPr>
        <p:spPr bwMode="auto">
          <a:xfrm>
            <a:off x="642938" y="2071688"/>
            <a:ext cx="4000500" cy="287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ts val="1250"/>
              </a:spcBef>
              <a:spcAft>
                <a:spcPct val="0"/>
              </a:spcAft>
              <a:buClr>
                <a:srgbClr val="000000"/>
              </a:buClr>
              <a:buSzPct val="100000"/>
              <a:buFont typeface="Arial" pitchFamily="34" charset="0"/>
              <a:buNone/>
            </a:pPr>
            <a:r>
              <a:rPr lang="en-GB" altLang="pt-BR" b="1" u="sng">
                <a:solidFill>
                  <a:srgbClr val="000000"/>
                </a:solidFill>
                <a:latin typeface="Arial" pitchFamily="34" charset="0"/>
                <a:cs typeface="Arial" pitchFamily="34" charset="0"/>
              </a:rPr>
              <a:t>Odontologia:</a:t>
            </a:r>
          </a:p>
          <a:p>
            <a:pPr defTabSz="449263" eaLnBrk="1" fontAlgn="base" hangingPunct="1">
              <a:spcBef>
                <a:spcPts val="1500"/>
              </a:spcBef>
              <a:spcAft>
                <a:spcPct val="0"/>
              </a:spcAft>
              <a:buClr>
                <a:srgbClr val="000000"/>
              </a:buClr>
              <a:buSzPct val="100000"/>
              <a:buFont typeface="Arial" pitchFamily="34" charset="0"/>
              <a:buNone/>
            </a:pPr>
            <a:r>
              <a:rPr lang="en-GB" altLang="pt-BR">
                <a:solidFill>
                  <a:srgbClr val="000000"/>
                </a:solidFill>
                <a:latin typeface="Arial" pitchFamily="34" charset="0"/>
                <a:cs typeface="Arial" pitchFamily="34" charset="0"/>
              </a:rPr>
              <a:t>este é um equipamento a base de laser de Nd: YAG, onde a fibra óptica é utilizada em brocas e outros equipamentos cirúrgicos (esterilizados). </a:t>
            </a:r>
          </a:p>
        </p:txBody>
      </p:sp>
    </p:spTree>
    <p:extLst>
      <p:ext uri="{BB962C8B-B14F-4D97-AF65-F5344CB8AC3E}">
        <p14:creationId xmlns:p14="http://schemas.microsoft.com/office/powerpoint/2010/main" val="2835106925"/>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ítulo 1"/>
          <p:cNvSpPr>
            <a:spLocks noGrp="1"/>
          </p:cNvSpPr>
          <p:nvPr>
            <p:ph type="title"/>
          </p:nvPr>
        </p:nvSpPr>
        <p:spPr/>
        <p:txBody>
          <a:bodyPr/>
          <a:lstStyle/>
          <a:p>
            <a:r>
              <a:rPr lang="en-GB" altLang="pt-BR" smtClean="0">
                <a:solidFill>
                  <a:srgbClr val="000000"/>
                </a:solidFill>
                <a:latin typeface="Arial" pitchFamily="34" charset="0"/>
                <a:cs typeface="Arial" pitchFamily="34" charset="0"/>
              </a:rPr>
              <a:t>laser de Nd: YAG</a:t>
            </a:r>
            <a:r>
              <a:rPr lang="en-GB" altLang="pt-BR" sz="2400" smtClean="0">
                <a:solidFill>
                  <a:srgbClr val="000000"/>
                </a:solidFill>
                <a:latin typeface="Arial" pitchFamily="34" charset="0"/>
                <a:cs typeface="Arial" pitchFamily="34" charset="0"/>
              </a:rPr>
              <a:t> (alumínio dopado com Neodímio).</a:t>
            </a:r>
            <a:endParaRPr lang="pt-BR" smtClean="0"/>
          </a:p>
        </p:txBody>
      </p:sp>
      <p:sp>
        <p:nvSpPr>
          <p:cNvPr id="55299" name="Espaço Reservado para Data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r>
              <a:rPr lang="en-GB" sz="1400" smtClean="0">
                <a:solidFill>
                  <a:srgbClr val="FFFFFF"/>
                </a:solidFill>
              </a:rPr>
              <a:t>27/05/18</a:t>
            </a:r>
          </a:p>
        </p:txBody>
      </p:sp>
      <p:pic>
        <p:nvPicPr>
          <p:cNvPr id="55300" name="Picture 2" descr="laser nd yag tatuag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484313"/>
            <a:ext cx="76327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4515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sz="quarter"/>
          </p:nvPr>
        </p:nvSpPr>
        <p:spPr>
          <a:xfrm>
            <a:off x="457200" y="274638"/>
            <a:ext cx="8229600" cy="633412"/>
          </a:xfrm>
        </p:spPr>
        <p:txBody>
          <a:bodyPr/>
          <a:lstStyle/>
          <a:p>
            <a:r>
              <a:rPr lang="pt-BR" altLang="pt-BR" smtClean="0"/>
              <a:t>IMAGENS</a:t>
            </a:r>
          </a:p>
        </p:txBody>
      </p:sp>
      <p:pic>
        <p:nvPicPr>
          <p:cNvPr id="56323" name="Picture 8" descr="foto012"/>
          <p:cNvPicPr>
            <a:picLocks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611188" y="765175"/>
            <a:ext cx="3600450" cy="3021013"/>
          </a:xfrm>
          <a:noFill/>
        </p:spPr>
      </p:pic>
      <p:pic>
        <p:nvPicPr>
          <p:cNvPr id="56324" name="Picture 9" descr="fibra-optica-frente"/>
          <p:cNvPicPr>
            <a:picLocks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4716463" y="836613"/>
            <a:ext cx="3743325" cy="2949575"/>
          </a:xfrm>
          <a:noFill/>
        </p:spPr>
      </p:pic>
      <p:pic>
        <p:nvPicPr>
          <p:cNvPr id="56325" name="Picture 10" descr="010110060322-fibra_semi_1"/>
          <p:cNvPicPr>
            <a:picLocks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611188" y="3938588"/>
            <a:ext cx="3816350" cy="2298700"/>
          </a:xfrm>
          <a:noFill/>
        </p:spPr>
      </p:pic>
      <p:pic>
        <p:nvPicPr>
          <p:cNvPr id="56326" name="Picture 11" descr="efn210stscpcs"/>
          <p:cNvPicPr>
            <a:picLocks noChangeAspect="1" noChangeArrowheads="1"/>
          </p:cNvPicPr>
          <p:nvPr>
            <p:ph sz="quarter" idx="4"/>
          </p:nvPr>
        </p:nvPicPr>
        <p:blipFill>
          <a:blip r:embed="rId6">
            <a:extLst>
              <a:ext uri="{28A0092B-C50C-407E-A947-70E740481C1C}">
                <a14:useLocalDpi xmlns:a14="http://schemas.microsoft.com/office/drawing/2010/main" val="0"/>
              </a:ext>
            </a:extLst>
          </a:blip>
          <a:srcRect/>
          <a:stretch>
            <a:fillRect/>
          </a:stretch>
        </p:blipFill>
        <p:spPr>
          <a:xfrm>
            <a:off x="4859338" y="4076700"/>
            <a:ext cx="3600450" cy="2089150"/>
          </a:xfrm>
          <a:noFill/>
        </p:spPr>
      </p:pic>
    </p:spTree>
    <p:extLst>
      <p:ext uri="{BB962C8B-B14F-4D97-AF65-F5344CB8AC3E}">
        <p14:creationId xmlns:p14="http://schemas.microsoft.com/office/powerpoint/2010/main" val="42418686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sz="quarter"/>
          </p:nvPr>
        </p:nvSpPr>
        <p:spPr>
          <a:xfrm>
            <a:off x="457200" y="274638"/>
            <a:ext cx="8229600" cy="561975"/>
          </a:xfrm>
        </p:spPr>
        <p:txBody>
          <a:bodyPr/>
          <a:lstStyle/>
          <a:p>
            <a:r>
              <a:rPr lang="pt-BR" altLang="pt-BR" smtClean="0"/>
              <a:t>IMAGENS</a:t>
            </a:r>
          </a:p>
        </p:txBody>
      </p:sp>
      <p:pic>
        <p:nvPicPr>
          <p:cNvPr id="57347" name="Picture 8" descr="img"/>
          <p:cNvPicPr>
            <a:picLocks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684213" y="549275"/>
            <a:ext cx="3382962" cy="3236913"/>
          </a:xfrm>
          <a:noFill/>
        </p:spPr>
      </p:pic>
      <p:pic>
        <p:nvPicPr>
          <p:cNvPr id="57348" name="Picture 9" descr="intalacoes8"/>
          <p:cNvPicPr>
            <a:picLocks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4356100" y="981075"/>
            <a:ext cx="4392613" cy="2805113"/>
          </a:xfrm>
          <a:noFill/>
        </p:spPr>
      </p:pic>
      <p:pic>
        <p:nvPicPr>
          <p:cNvPr id="57349" name="Picture 10" descr="reflector"/>
          <p:cNvPicPr>
            <a:picLocks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611188" y="3938588"/>
            <a:ext cx="3325812" cy="2187575"/>
          </a:xfrm>
          <a:noFill/>
        </p:spPr>
      </p:pic>
      <p:pic>
        <p:nvPicPr>
          <p:cNvPr id="57350" name="Picture 11" descr="untbsfibraoptica"/>
          <p:cNvPicPr>
            <a:picLocks noChangeAspect="1" noChangeArrowheads="1"/>
          </p:cNvPicPr>
          <p:nvPr>
            <p:ph sz="quarter" idx="4"/>
          </p:nvPr>
        </p:nvPicPr>
        <p:blipFill>
          <a:blip r:embed="rId6">
            <a:extLst>
              <a:ext uri="{28A0092B-C50C-407E-A947-70E740481C1C}">
                <a14:useLocalDpi xmlns:a14="http://schemas.microsoft.com/office/drawing/2010/main" val="0"/>
              </a:ext>
            </a:extLst>
          </a:blip>
          <a:srcRect/>
          <a:stretch>
            <a:fillRect/>
          </a:stretch>
        </p:blipFill>
        <p:spPr>
          <a:xfrm>
            <a:off x="4643438" y="4181475"/>
            <a:ext cx="4032250" cy="2055813"/>
          </a:xfrm>
          <a:noFill/>
        </p:spPr>
      </p:pic>
    </p:spTree>
    <p:extLst>
      <p:ext uri="{BB962C8B-B14F-4D97-AF65-F5344CB8AC3E}">
        <p14:creationId xmlns:p14="http://schemas.microsoft.com/office/powerpoint/2010/main" val="20346380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sz="quarter"/>
          </p:nvPr>
        </p:nvSpPr>
        <p:spPr>
          <a:xfrm>
            <a:off x="457200" y="274638"/>
            <a:ext cx="8229600" cy="490537"/>
          </a:xfrm>
        </p:spPr>
        <p:txBody>
          <a:bodyPr/>
          <a:lstStyle/>
          <a:p>
            <a:r>
              <a:rPr lang="pt-BR" altLang="pt-BR" smtClean="0"/>
              <a:t>IMAGENS</a:t>
            </a:r>
          </a:p>
        </p:txBody>
      </p:sp>
      <p:pic>
        <p:nvPicPr>
          <p:cNvPr id="58371" name="Picture 8" descr="img_241_7_orig"/>
          <p:cNvPicPr>
            <a:picLocks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468313" y="1052513"/>
            <a:ext cx="3887787" cy="2733675"/>
          </a:xfrm>
          <a:noFill/>
        </p:spPr>
      </p:pic>
      <p:pic>
        <p:nvPicPr>
          <p:cNvPr id="58372" name="Picture 9" descr="intro"/>
          <p:cNvPicPr>
            <a:picLocks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5076825" y="981075"/>
            <a:ext cx="3240088" cy="2805113"/>
          </a:xfrm>
          <a:noFill/>
        </p:spPr>
      </p:pic>
      <p:pic>
        <p:nvPicPr>
          <p:cNvPr id="58373" name="Picture 10" descr="servidores_en_datacenter"/>
          <p:cNvPicPr>
            <a:picLocks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a:xfrm>
            <a:off x="4716463" y="3938588"/>
            <a:ext cx="3600450" cy="2187575"/>
          </a:xfrm>
          <a:noFill/>
        </p:spPr>
      </p:pic>
      <p:pic>
        <p:nvPicPr>
          <p:cNvPr id="58374" name="Picture 11" descr="datacenter2"/>
          <p:cNvPicPr>
            <a:picLocks noChangeAspect="1" noChangeArrowheads="1"/>
          </p:cNvPicPr>
          <p:nvPr>
            <p:ph sz="quarter" idx="3"/>
          </p:nvPr>
        </p:nvPicPr>
        <p:blipFill>
          <a:blip r:embed="rId6">
            <a:extLst>
              <a:ext uri="{28A0092B-C50C-407E-A947-70E740481C1C}">
                <a14:useLocalDpi xmlns:a14="http://schemas.microsoft.com/office/drawing/2010/main" val="0"/>
              </a:ext>
            </a:extLst>
          </a:blip>
          <a:srcRect/>
          <a:stretch>
            <a:fillRect/>
          </a:stretch>
        </p:blipFill>
        <p:spPr>
          <a:xfrm>
            <a:off x="395288" y="3933825"/>
            <a:ext cx="3960812" cy="2187575"/>
          </a:xfrm>
          <a:noFill/>
        </p:spPr>
      </p:pic>
    </p:spTree>
    <p:extLst>
      <p:ext uri="{BB962C8B-B14F-4D97-AF65-F5344CB8AC3E}">
        <p14:creationId xmlns:p14="http://schemas.microsoft.com/office/powerpoint/2010/main" val="20613679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 Box 1"/>
          <p:cNvSpPr txBox="1">
            <a:spLocks noChangeArrowheads="1"/>
          </p:cNvSpPr>
          <p:nvPr/>
        </p:nvSpPr>
        <p:spPr bwMode="auto">
          <a:xfrm>
            <a:off x="301625" y="228600"/>
            <a:ext cx="8534400" cy="758825"/>
          </a:xfrm>
          <a:prstGeom prst="rect">
            <a:avLst/>
          </a:prstGeom>
          <a:noFill/>
          <a:ln w="9525">
            <a:noFill/>
            <a:round/>
            <a:headEnd/>
            <a:tailEnd/>
          </a:ln>
          <a:effectLst/>
        </p:spPr>
        <p:txBody>
          <a:bodyPr anchor="b"/>
          <a:lstStyle/>
          <a:p>
            <a:pPr algn="ctr" defTabSz="449263" fontAlgn="base">
              <a:spcBef>
                <a:spcPct val="0"/>
              </a:spcBef>
              <a:spcAft>
                <a:spcPct val="0"/>
              </a:spcAft>
              <a:buClr>
                <a:srgbClr val="FF6600"/>
              </a:buClr>
              <a:buSzPct val="100000"/>
              <a:buFont typeface="Verdan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3300" b="1" i="1">
                <a:solidFill>
                  <a:srgbClr val="FF6600"/>
                </a:solidFill>
                <a:effectLst>
                  <a:outerShdw blurRad="38100" dist="38100" dir="2700000" algn="tl">
                    <a:srgbClr val="000000"/>
                  </a:outerShdw>
                </a:effectLst>
                <a:latin typeface="Verdana" pitchFamily="34" charset="0"/>
              </a:rPr>
              <a:t>APLICAÇÕES FUTURAS</a:t>
            </a:r>
          </a:p>
        </p:txBody>
      </p:sp>
      <p:sp>
        <p:nvSpPr>
          <p:cNvPr id="91138" name="Text Box 2"/>
          <p:cNvSpPr txBox="1">
            <a:spLocks noChangeArrowheads="1"/>
          </p:cNvSpPr>
          <p:nvPr/>
        </p:nvSpPr>
        <p:spPr bwMode="auto">
          <a:xfrm>
            <a:off x="214313" y="1643063"/>
            <a:ext cx="8643937" cy="4543425"/>
          </a:xfrm>
          <a:prstGeom prst="rect">
            <a:avLst/>
          </a:prstGeom>
          <a:noFill/>
          <a:ln w="9525">
            <a:noFill/>
            <a:round/>
            <a:headEnd/>
            <a:tailEnd/>
          </a:ln>
          <a:effectLst/>
        </p:spPr>
        <p:txBody>
          <a:bodyPr/>
          <a:lstStyle/>
          <a:p>
            <a:pPr marL="268288" indent="-268288" defTabSz="449263" fontAlgn="base">
              <a:lnSpc>
                <a:spcPct val="90000"/>
              </a:lnSpc>
              <a:spcBef>
                <a:spcPts val="500"/>
              </a:spcBef>
              <a:spcAft>
                <a:spcPct val="0"/>
              </a:spcAft>
              <a:buClr>
                <a:srgbClr val="D16349"/>
              </a:buClr>
              <a:buSzPct val="85000"/>
              <a:buFont typeface="Georgia" pitchFamily="18" charset="0"/>
              <a:buNone/>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a:pPr>
            <a:r>
              <a:rPr lang="en-GB" sz="1700" b="1" i="1" dirty="0">
                <a:solidFill>
                  <a:srgbClr val="000000"/>
                </a:solidFill>
              </a:rPr>
              <a:t>	</a:t>
            </a:r>
            <a:r>
              <a:rPr lang="en-GB" sz="2000" b="1" i="1" dirty="0">
                <a:solidFill>
                  <a:srgbClr val="FF0000"/>
                </a:solidFill>
                <a:latin typeface="Century Gothic" pitchFamily="34" charset="0"/>
              </a:rPr>
              <a:t>“ Fuji </a:t>
            </a:r>
            <a:r>
              <a:rPr lang="en-GB" sz="2000" b="1" i="1" dirty="0" err="1">
                <a:solidFill>
                  <a:srgbClr val="FF0000"/>
                </a:solidFill>
                <a:latin typeface="Century Gothic" pitchFamily="34" charset="0"/>
              </a:rPr>
              <a:t>cria</a:t>
            </a:r>
            <a:r>
              <a:rPr lang="en-GB" sz="2000" b="1" i="1" dirty="0">
                <a:solidFill>
                  <a:srgbClr val="FF0000"/>
                </a:solidFill>
                <a:latin typeface="Century Gothic" pitchFamily="34" charset="0"/>
              </a:rPr>
              <a:t> </a:t>
            </a:r>
            <a:r>
              <a:rPr lang="en-GB" sz="2000" b="1" i="1" dirty="0" err="1">
                <a:solidFill>
                  <a:srgbClr val="FF0000"/>
                </a:solidFill>
                <a:latin typeface="Century Gothic" pitchFamily="34" charset="0"/>
              </a:rPr>
              <a:t>fibra</a:t>
            </a:r>
            <a:r>
              <a:rPr lang="en-GB" sz="2000" b="1" i="1" dirty="0">
                <a:solidFill>
                  <a:srgbClr val="FF0000"/>
                </a:solidFill>
                <a:latin typeface="Century Gothic" pitchFamily="34" charset="0"/>
              </a:rPr>
              <a:t> </a:t>
            </a:r>
            <a:r>
              <a:rPr lang="en-GB" sz="2000" b="1" i="1" dirty="0" err="1">
                <a:solidFill>
                  <a:srgbClr val="FF0000"/>
                </a:solidFill>
                <a:latin typeface="Century Gothic" pitchFamily="34" charset="0"/>
              </a:rPr>
              <a:t>óptica</a:t>
            </a:r>
            <a:r>
              <a:rPr lang="en-GB" sz="2000" b="1" i="1" dirty="0">
                <a:solidFill>
                  <a:srgbClr val="FF0000"/>
                </a:solidFill>
                <a:latin typeface="Century Gothic" pitchFamily="34" charset="0"/>
              </a:rPr>
              <a:t> de </a:t>
            </a:r>
            <a:r>
              <a:rPr lang="en-GB" sz="2000" b="1" i="1" dirty="0" err="1">
                <a:solidFill>
                  <a:srgbClr val="FF0000"/>
                </a:solidFill>
                <a:latin typeface="Century Gothic" pitchFamily="34" charset="0"/>
              </a:rPr>
              <a:t>plástico</a:t>
            </a:r>
            <a:r>
              <a:rPr lang="en-GB" sz="2000" b="1" i="1" dirty="0">
                <a:solidFill>
                  <a:srgbClr val="FF0000"/>
                </a:solidFill>
                <a:latin typeface="Century Gothic" pitchFamily="34" charset="0"/>
              </a:rPr>
              <a:t> </a:t>
            </a:r>
            <a:r>
              <a:rPr lang="en-GB" sz="2000" b="1" i="1" dirty="0" err="1">
                <a:solidFill>
                  <a:srgbClr val="FF0000"/>
                </a:solidFill>
                <a:latin typeface="Century Gothic" pitchFamily="34" charset="0"/>
              </a:rPr>
              <a:t>para</a:t>
            </a:r>
            <a:r>
              <a:rPr lang="en-GB" sz="2000" b="1" i="1" dirty="0">
                <a:solidFill>
                  <a:srgbClr val="FF0000"/>
                </a:solidFill>
                <a:latin typeface="Century Gothic" pitchFamily="34" charset="0"/>
              </a:rPr>
              <a:t> </a:t>
            </a:r>
            <a:r>
              <a:rPr lang="en-GB" sz="2000" b="1" i="1" dirty="0" err="1">
                <a:solidFill>
                  <a:srgbClr val="FF0000"/>
                </a:solidFill>
                <a:latin typeface="Century Gothic" pitchFamily="34" charset="0"/>
              </a:rPr>
              <a:t>mercado</a:t>
            </a:r>
            <a:r>
              <a:rPr lang="en-GB" sz="2000" b="1" i="1" dirty="0">
                <a:solidFill>
                  <a:srgbClr val="FF0000"/>
                </a:solidFill>
                <a:latin typeface="Century Gothic" pitchFamily="34" charset="0"/>
              </a:rPr>
              <a:t> </a:t>
            </a:r>
            <a:r>
              <a:rPr lang="en-GB" sz="2000" b="1" i="1" dirty="0" err="1">
                <a:solidFill>
                  <a:srgbClr val="FF0000"/>
                </a:solidFill>
                <a:latin typeface="Century Gothic" pitchFamily="34" charset="0"/>
              </a:rPr>
              <a:t>doméstico</a:t>
            </a:r>
            <a:r>
              <a:rPr lang="en-GB" sz="2000" b="1" i="1" dirty="0">
                <a:solidFill>
                  <a:srgbClr val="FF0000"/>
                </a:solidFill>
                <a:latin typeface="Century Gothic" pitchFamily="34" charset="0"/>
              </a:rPr>
              <a:t> ”</a:t>
            </a:r>
          </a:p>
          <a:p>
            <a:pPr marL="268288" indent="-268288" defTabSz="449263" fontAlgn="base">
              <a:lnSpc>
                <a:spcPct val="90000"/>
              </a:lnSpc>
              <a:spcBef>
                <a:spcPts val="500"/>
              </a:spcBef>
              <a:spcAft>
                <a:spcPct val="0"/>
              </a:spcAft>
              <a:buClr>
                <a:srgbClr val="D16349"/>
              </a:buClr>
              <a:buSzPct val="85000"/>
              <a:buFont typeface="Wingdings 2" pitchFamily="18" charset="2"/>
              <a:buNone/>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a:pPr>
            <a:endParaRPr lang="en-GB" sz="2000" i="1" dirty="0">
              <a:solidFill>
                <a:srgbClr val="FF0000"/>
              </a:solidFill>
              <a:latin typeface="Century Gothic" pitchFamily="34" charset="0"/>
            </a:endParaRPr>
          </a:p>
          <a:p>
            <a:pPr marL="268288" indent="-268288" defTabSz="449263" fontAlgn="base">
              <a:lnSpc>
                <a:spcPct val="90000"/>
              </a:lnSpc>
              <a:spcBef>
                <a:spcPts val="425"/>
              </a:spcBef>
              <a:spcAft>
                <a:spcPct val="0"/>
              </a:spcAft>
              <a:buClr>
                <a:srgbClr val="D16349"/>
              </a:buClr>
              <a:buSzPct val="85000"/>
              <a:buFont typeface="Century Gothic" pitchFamily="34" charset="0"/>
              <a:buNone/>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a:pPr>
            <a:r>
              <a:rPr lang="en-GB" sz="1700" i="1" dirty="0">
                <a:solidFill>
                  <a:srgbClr val="111618"/>
                </a:solidFill>
                <a:latin typeface="Century Gothic" pitchFamily="34" charset="0"/>
              </a:rPr>
              <a:t>	</a:t>
            </a:r>
          </a:p>
          <a:p>
            <a:pPr marL="268288" indent="-268288" defTabSz="449263" fontAlgn="base">
              <a:lnSpc>
                <a:spcPct val="90000"/>
              </a:lnSpc>
              <a:spcBef>
                <a:spcPts val="475"/>
              </a:spcBef>
              <a:spcAft>
                <a:spcPct val="0"/>
              </a:spcAft>
              <a:buClr>
                <a:srgbClr val="D16349"/>
              </a:buClr>
              <a:buSzPct val="85000"/>
              <a:buFont typeface="Century Gothic" pitchFamily="34" charset="0"/>
              <a:buNone/>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a:pPr>
            <a:r>
              <a:rPr lang="en-GB" sz="1700" i="1" dirty="0">
                <a:solidFill>
                  <a:srgbClr val="111618"/>
                </a:solidFill>
                <a:latin typeface="Century Gothic" pitchFamily="34" charset="0"/>
              </a:rPr>
              <a:t>	</a:t>
            </a:r>
            <a:r>
              <a:rPr lang="en-GB" sz="1900" b="1" i="1" dirty="0">
                <a:solidFill>
                  <a:srgbClr val="111618"/>
                </a:solidFill>
                <a:effectLst>
                  <a:outerShdw blurRad="38100" dist="38100" dir="2700000" algn="tl">
                    <a:srgbClr val="000000"/>
                  </a:outerShdw>
                </a:effectLst>
                <a:latin typeface="Century Gothic" pitchFamily="34" charset="0"/>
              </a:rPr>
              <a:t>A Fuji, </a:t>
            </a:r>
            <a:r>
              <a:rPr lang="en-GB" sz="1900" b="1" i="1" dirty="0" err="1">
                <a:solidFill>
                  <a:srgbClr val="111618"/>
                </a:solidFill>
                <a:effectLst>
                  <a:outerShdw blurRad="38100" dist="38100" dir="2700000" algn="tl">
                    <a:srgbClr val="000000"/>
                  </a:outerShdw>
                </a:effectLst>
                <a:latin typeface="Century Gothic" pitchFamily="34" charset="0"/>
              </a:rPr>
              <a:t>maior</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fabricante</a:t>
            </a:r>
            <a:r>
              <a:rPr lang="en-GB" sz="1900" b="1" i="1" dirty="0">
                <a:solidFill>
                  <a:srgbClr val="111618"/>
                </a:solidFill>
                <a:effectLst>
                  <a:outerShdw blurRad="38100" dist="38100" dir="2700000" algn="tl">
                    <a:srgbClr val="000000"/>
                  </a:outerShdw>
                </a:effectLst>
                <a:latin typeface="Century Gothic" pitchFamily="34" charset="0"/>
              </a:rPr>
              <a:t> de </a:t>
            </a:r>
            <a:r>
              <a:rPr lang="en-GB" sz="1900" b="1" i="1" dirty="0" err="1">
                <a:solidFill>
                  <a:srgbClr val="111618"/>
                </a:solidFill>
                <a:effectLst>
                  <a:outerShdw blurRad="38100" dist="38100" dir="2700000" algn="tl">
                    <a:srgbClr val="000000"/>
                  </a:outerShdw>
                </a:effectLst>
                <a:latin typeface="Century Gothic" pitchFamily="34" charset="0"/>
              </a:rPr>
              <a:t>filmes</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fotográficos</a:t>
            </a:r>
            <a:r>
              <a:rPr lang="en-GB" sz="1900" b="1" i="1" dirty="0">
                <a:solidFill>
                  <a:srgbClr val="111618"/>
                </a:solidFill>
                <a:effectLst>
                  <a:outerShdw blurRad="38100" dist="38100" dir="2700000" algn="tl">
                    <a:srgbClr val="000000"/>
                  </a:outerShdw>
                </a:effectLst>
                <a:latin typeface="Century Gothic" pitchFamily="34" charset="0"/>
              </a:rPr>
              <a:t> do </a:t>
            </a:r>
            <a:r>
              <a:rPr lang="en-GB" sz="1900" b="1" i="1" dirty="0" err="1">
                <a:solidFill>
                  <a:srgbClr val="111618"/>
                </a:solidFill>
                <a:effectLst>
                  <a:outerShdw blurRad="38100" dist="38100" dir="2700000" algn="tl">
                    <a:srgbClr val="000000"/>
                  </a:outerShdw>
                </a:effectLst>
                <a:latin typeface="Century Gothic" pitchFamily="34" charset="0"/>
              </a:rPr>
              <a:t>Japão</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afirmou</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que</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desenvolveu</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uma</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fibra</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óptica</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plástica</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para</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comunicações</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em</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alta</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velocidade</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que</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será</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destinada</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ao</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uso</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doméstico</a:t>
            </a:r>
            <a:r>
              <a:rPr lang="en-GB" sz="1900" b="1" i="1" dirty="0">
                <a:solidFill>
                  <a:srgbClr val="111618"/>
                </a:solidFill>
                <a:effectLst>
                  <a:outerShdw blurRad="38100" dist="38100" dir="2700000" algn="tl">
                    <a:srgbClr val="000000"/>
                  </a:outerShdw>
                </a:effectLst>
                <a:latin typeface="Century Gothic" pitchFamily="34" charset="0"/>
              </a:rPr>
              <a:t>.</a:t>
            </a:r>
          </a:p>
          <a:p>
            <a:pPr marL="268288" indent="-268288" defTabSz="449263" fontAlgn="base">
              <a:lnSpc>
                <a:spcPct val="90000"/>
              </a:lnSpc>
              <a:spcBef>
                <a:spcPts val="475"/>
              </a:spcBef>
              <a:spcAft>
                <a:spcPct val="0"/>
              </a:spcAft>
              <a:buClr>
                <a:srgbClr val="D16349"/>
              </a:buClr>
              <a:buSzPct val="85000"/>
              <a:buFont typeface="Wingdings 2" pitchFamily="18" charset="2"/>
              <a:buNone/>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a:pPr>
            <a:endParaRPr lang="en-GB" sz="1900" b="1" i="1" dirty="0">
              <a:solidFill>
                <a:srgbClr val="111618"/>
              </a:solidFill>
              <a:effectLst>
                <a:outerShdw blurRad="38100" dist="38100" dir="2700000" algn="tl">
                  <a:srgbClr val="000000"/>
                </a:outerShdw>
              </a:effectLst>
              <a:latin typeface="Century Gothic" pitchFamily="34" charset="0"/>
            </a:endParaRPr>
          </a:p>
          <a:p>
            <a:pPr marL="268288" indent="-268288" defTabSz="449263" fontAlgn="base">
              <a:lnSpc>
                <a:spcPct val="90000"/>
              </a:lnSpc>
              <a:spcBef>
                <a:spcPts val="475"/>
              </a:spcBef>
              <a:spcAft>
                <a:spcPct val="0"/>
              </a:spcAft>
              <a:buClr>
                <a:srgbClr val="D16349"/>
              </a:buClr>
              <a:buSzPct val="85000"/>
              <a:buFont typeface="Century Gothic" pitchFamily="34" charset="0"/>
              <a:buNone/>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a:pPr>
            <a:r>
              <a:rPr lang="en-GB" sz="1900" b="1" i="1" dirty="0">
                <a:solidFill>
                  <a:srgbClr val="111618"/>
                </a:solidFill>
                <a:effectLst>
                  <a:outerShdw blurRad="38100" dist="38100" dir="2700000" algn="tl">
                    <a:srgbClr val="000000"/>
                  </a:outerShdw>
                </a:effectLst>
                <a:latin typeface="Century Gothic" pitchFamily="34" charset="0"/>
              </a:rPr>
              <a:t>	O novo </a:t>
            </a:r>
            <a:r>
              <a:rPr lang="en-GB" sz="1900" b="1" i="1" dirty="0" err="1">
                <a:solidFill>
                  <a:srgbClr val="111618"/>
                </a:solidFill>
                <a:effectLst>
                  <a:outerShdw blurRad="38100" dist="38100" dir="2700000" algn="tl">
                    <a:srgbClr val="000000"/>
                  </a:outerShdw>
                </a:effectLst>
                <a:latin typeface="Century Gothic" pitchFamily="34" charset="0"/>
              </a:rPr>
              <a:t>produto</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marca</a:t>
            </a:r>
            <a:r>
              <a:rPr lang="en-GB" sz="1900" b="1" i="1" dirty="0">
                <a:solidFill>
                  <a:srgbClr val="111618"/>
                </a:solidFill>
                <a:effectLst>
                  <a:outerShdw blurRad="38100" dist="38100" dir="2700000" algn="tl">
                    <a:srgbClr val="000000"/>
                  </a:outerShdw>
                </a:effectLst>
                <a:latin typeface="Century Gothic" pitchFamily="34" charset="0"/>
              </a:rPr>
              <a:t> a </a:t>
            </a:r>
            <a:r>
              <a:rPr lang="en-GB" sz="1900" b="1" i="1" dirty="0" err="1">
                <a:solidFill>
                  <a:srgbClr val="111618"/>
                </a:solidFill>
                <a:effectLst>
                  <a:outerShdw blurRad="38100" dist="38100" dir="2700000" algn="tl">
                    <a:srgbClr val="000000"/>
                  </a:outerShdw>
                </a:effectLst>
                <a:latin typeface="Century Gothic" pitchFamily="34" charset="0"/>
              </a:rPr>
              <a:t>primeira</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entrada</a:t>
            </a:r>
            <a:r>
              <a:rPr lang="en-GB" sz="1900" b="1" i="1" dirty="0">
                <a:solidFill>
                  <a:srgbClr val="111618"/>
                </a:solidFill>
                <a:effectLst>
                  <a:outerShdw blurRad="38100" dist="38100" dir="2700000" algn="tl">
                    <a:srgbClr val="000000"/>
                  </a:outerShdw>
                </a:effectLst>
                <a:latin typeface="Century Gothic" pitchFamily="34" charset="0"/>
              </a:rPr>
              <a:t> da Fuji no </a:t>
            </a:r>
            <a:r>
              <a:rPr lang="en-GB" sz="1900" b="1" i="1" dirty="0" err="1">
                <a:solidFill>
                  <a:srgbClr val="111618"/>
                </a:solidFill>
                <a:effectLst>
                  <a:outerShdw blurRad="38100" dist="38100" dir="2700000" algn="tl">
                    <a:srgbClr val="000000"/>
                  </a:outerShdw>
                </a:effectLst>
                <a:latin typeface="Century Gothic" pitchFamily="34" charset="0"/>
              </a:rPr>
              <a:t>negócio</a:t>
            </a:r>
            <a:r>
              <a:rPr lang="en-GB" sz="1900" b="1" i="1" dirty="0">
                <a:solidFill>
                  <a:srgbClr val="111618"/>
                </a:solidFill>
                <a:effectLst>
                  <a:outerShdw blurRad="38100" dist="38100" dir="2700000" algn="tl">
                    <a:srgbClr val="000000"/>
                  </a:outerShdw>
                </a:effectLst>
                <a:latin typeface="Century Gothic" pitchFamily="34" charset="0"/>
              </a:rPr>
              <a:t> de </a:t>
            </a:r>
            <a:r>
              <a:rPr lang="en-GB" sz="1900" b="1" i="1" dirty="0" err="1">
                <a:solidFill>
                  <a:srgbClr val="111618"/>
                </a:solidFill>
                <a:effectLst>
                  <a:outerShdw blurRad="38100" dist="38100" dir="2700000" algn="tl">
                    <a:srgbClr val="000000"/>
                  </a:outerShdw>
                </a:effectLst>
                <a:latin typeface="Century Gothic" pitchFamily="34" charset="0"/>
              </a:rPr>
              <a:t>fibras</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em</a:t>
            </a:r>
            <a:r>
              <a:rPr lang="en-GB" sz="1900" b="1" i="1" dirty="0">
                <a:solidFill>
                  <a:srgbClr val="111618"/>
                </a:solidFill>
                <a:effectLst>
                  <a:outerShdw blurRad="38100" dist="38100" dir="2700000" algn="tl">
                    <a:srgbClr val="000000"/>
                  </a:outerShdw>
                </a:effectLst>
                <a:latin typeface="Century Gothic" pitchFamily="34" charset="0"/>
              </a:rPr>
              <a:t> um </a:t>
            </a:r>
            <a:r>
              <a:rPr lang="en-GB" sz="1900" b="1" i="1" dirty="0" err="1">
                <a:solidFill>
                  <a:srgbClr val="111618"/>
                </a:solidFill>
                <a:effectLst>
                  <a:outerShdw blurRad="38100" dist="38100" dir="2700000" algn="tl">
                    <a:srgbClr val="000000"/>
                  </a:outerShdw>
                </a:effectLst>
                <a:latin typeface="Century Gothic" pitchFamily="34" charset="0"/>
              </a:rPr>
              <a:t>momento</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que</a:t>
            </a:r>
            <a:r>
              <a:rPr lang="en-GB" sz="1900" b="1" i="1" dirty="0">
                <a:solidFill>
                  <a:srgbClr val="111618"/>
                </a:solidFill>
                <a:effectLst>
                  <a:outerShdw blurRad="38100" dist="38100" dir="2700000" algn="tl">
                    <a:srgbClr val="000000"/>
                  </a:outerShdw>
                </a:effectLst>
                <a:latin typeface="Century Gothic" pitchFamily="34" charset="0"/>
              </a:rPr>
              <a:t> a </a:t>
            </a:r>
            <a:r>
              <a:rPr lang="en-GB" sz="1900" b="1" i="1" dirty="0" err="1">
                <a:solidFill>
                  <a:srgbClr val="111618"/>
                </a:solidFill>
                <a:effectLst>
                  <a:outerShdw blurRad="38100" dist="38100" dir="2700000" algn="tl">
                    <a:srgbClr val="000000"/>
                  </a:outerShdw>
                </a:effectLst>
                <a:latin typeface="Century Gothic" pitchFamily="34" charset="0"/>
              </a:rPr>
              <a:t>fabricante</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japonesa</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busca</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expandir</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suas</a:t>
            </a:r>
            <a:r>
              <a:rPr lang="en-GB" sz="1900" b="1" i="1" dirty="0">
                <a:solidFill>
                  <a:srgbClr val="111618"/>
                </a:solidFill>
                <a:effectLst>
                  <a:outerShdw blurRad="38100" dist="38100" dir="2700000" algn="tl">
                    <a:srgbClr val="000000"/>
                  </a:outerShdw>
                </a:effectLst>
                <a:latin typeface="Century Gothic" pitchFamily="34" charset="0"/>
              </a:rPr>
              <a:t> </a:t>
            </a:r>
            <a:r>
              <a:rPr lang="en-GB" sz="1900" b="1" i="1" dirty="0" err="1">
                <a:solidFill>
                  <a:srgbClr val="111618"/>
                </a:solidFill>
                <a:effectLst>
                  <a:outerShdw blurRad="38100" dist="38100" dir="2700000" algn="tl">
                    <a:srgbClr val="000000"/>
                  </a:outerShdw>
                </a:effectLst>
                <a:latin typeface="Century Gothic" pitchFamily="34" charset="0"/>
              </a:rPr>
              <a:t>fontes</a:t>
            </a:r>
            <a:r>
              <a:rPr lang="en-GB" sz="1900" b="1" i="1" dirty="0">
                <a:solidFill>
                  <a:srgbClr val="111618"/>
                </a:solidFill>
                <a:effectLst>
                  <a:outerShdw blurRad="38100" dist="38100" dir="2700000" algn="tl">
                    <a:srgbClr val="000000"/>
                  </a:outerShdw>
                </a:effectLst>
                <a:latin typeface="Century Gothic" pitchFamily="34" charset="0"/>
              </a:rPr>
              <a:t> de </a:t>
            </a:r>
            <a:r>
              <a:rPr lang="en-GB" sz="1900" b="1" i="1" dirty="0" err="1">
                <a:solidFill>
                  <a:srgbClr val="111618"/>
                </a:solidFill>
                <a:effectLst>
                  <a:outerShdw blurRad="38100" dist="38100" dir="2700000" algn="tl">
                    <a:srgbClr val="000000"/>
                  </a:outerShdw>
                </a:effectLst>
                <a:latin typeface="Century Gothic" pitchFamily="34" charset="0"/>
              </a:rPr>
              <a:t>receita</a:t>
            </a:r>
            <a:r>
              <a:rPr lang="en-GB" sz="1900" b="1" i="1" dirty="0">
                <a:solidFill>
                  <a:srgbClr val="111618"/>
                </a:solidFill>
                <a:effectLst>
                  <a:outerShdw blurRad="38100" dist="38100" dir="2700000" algn="tl">
                    <a:srgbClr val="000000"/>
                  </a:outerShdw>
                </a:effectLst>
                <a:latin typeface="Century Gothic" pitchFamily="34" charset="0"/>
              </a:rPr>
              <a:t>.</a:t>
            </a:r>
          </a:p>
          <a:p>
            <a:pPr marL="268288" indent="-268288" defTabSz="449263" fontAlgn="base">
              <a:lnSpc>
                <a:spcPct val="90000"/>
              </a:lnSpc>
              <a:spcBef>
                <a:spcPts val="425"/>
              </a:spcBef>
              <a:spcAft>
                <a:spcPct val="0"/>
              </a:spcAft>
              <a:buClr>
                <a:srgbClr val="D16349"/>
              </a:buClr>
              <a:buSzPct val="85000"/>
              <a:buFont typeface="Century Gothic" pitchFamily="34" charset="0"/>
              <a:buNone/>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a:pPr>
            <a:r>
              <a:rPr lang="en-GB" sz="1700" b="1" i="1" dirty="0">
                <a:solidFill>
                  <a:srgbClr val="000000"/>
                </a:solidFill>
                <a:latin typeface="Century Gothic" pitchFamily="34" charset="0"/>
              </a:rPr>
              <a:t>	</a:t>
            </a:r>
          </a:p>
          <a:p>
            <a:pPr marL="268288" indent="-268288" defTabSz="449263" fontAlgn="base">
              <a:lnSpc>
                <a:spcPct val="90000"/>
              </a:lnSpc>
              <a:spcBef>
                <a:spcPts val="425"/>
              </a:spcBef>
              <a:spcAft>
                <a:spcPct val="0"/>
              </a:spcAft>
              <a:buClr>
                <a:srgbClr val="D16349"/>
              </a:buClr>
              <a:buSzPct val="85000"/>
              <a:buFont typeface="Century Gothic" pitchFamily="34" charset="0"/>
              <a:buNone/>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a:pPr>
            <a:endParaRPr lang="en-GB" sz="1700" b="1" i="1" dirty="0">
              <a:solidFill>
                <a:srgbClr val="000000"/>
              </a:solidFill>
              <a:latin typeface="Century Gothic" pitchFamily="34" charset="0"/>
            </a:endParaRPr>
          </a:p>
          <a:p>
            <a:pPr marL="268288" indent="-268288" defTabSz="449263" fontAlgn="base">
              <a:lnSpc>
                <a:spcPct val="90000"/>
              </a:lnSpc>
              <a:spcBef>
                <a:spcPts val="425"/>
              </a:spcBef>
              <a:spcAft>
                <a:spcPct val="0"/>
              </a:spcAft>
              <a:buClr>
                <a:srgbClr val="D16349"/>
              </a:buClr>
              <a:buSzPct val="85000"/>
              <a:buFont typeface="Century Gothic" pitchFamily="34" charset="0"/>
              <a:buNone/>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a:pPr>
            <a:endParaRPr lang="en-GB" sz="1700" b="1" i="1" dirty="0">
              <a:solidFill>
                <a:srgbClr val="000000"/>
              </a:solidFill>
              <a:latin typeface="Century Gothic" pitchFamily="34" charset="0"/>
            </a:endParaRPr>
          </a:p>
          <a:p>
            <a:pPr marL="268288" indent="-268288" defTabSz="449263" fontAlgn="base">
              <a:lnSpc>
                <a:spcPct val="90000"/>
              </a:lnSpc>
              <a:spcBef>
                <a:spcPts val="425"/>
              </a:spcBef>
              <a:spcAft>
                <a:spcPct val="0"/>
              </a:spcAft>
              <a:buClr>
                <a:srgbClr val="D16349"/>
              </a:buClr>
              <a:buSzPct val="85000"/>
              <a:buFont typeface="Century Gothic" pitchFamily="34" charset="0"/>
              <a:buNone/>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a:pPr>
            <a:endParaRPr lang="en-GB" sz="1700" b="1" i="1" dirty="0">
              <a:solidFill>
                <a:srgbClr val="000000"/>
              </a:solidFill>
              <a:latin typeface="Century Gothic" pitchFamily="34" charset="0"/>
            </a:endParaRPr>
          </a:p>
          <a:p>
            <a:pPr marL="268288" indent="-268288" algn="r" defTabSz="449263" fontAlgn="base">
              <a:lnSpc>
                <a:spcPct val="90000"/>
              </a:lnSpc>
              <a:spcBef>
                <a:spcPts val="425"/>
              </a:spcBef>
              <a:spcAft>
                <a:spcPct val="0"/>
              </a:spcAft>
              <a:buClr>
                <a:srgbClr val="D16349"/>
              </a:buClr>
              <a:buSzPct val="85000"/>
              <a:buFont typeface="Century Gothic" pitchFamily="34" charset="0"/>
              <a:buNone/>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a:pPr>
            <a:r>
              <a:rPr lang="en-GB" sz="1700" b="1" i="1" dirty="0">
                <a:solidFill>
                  <a:srgbClr val="FF0000"/>
                </a:solidFill>
                <a:latin typeface="Century Gothic" pitchFamily="34" charset="0"/>
              </a:rPr>
              <a:t>FONTE: FOLHA DE SÃO PAULO/2016</a:t>
            </a:r>
          </a:p>
        </p:txBody>
      </p:sp>
    </p:spTree>
    <p:extLst>
      <p:ext uri="{BB962C8B-B14F-4D97-AF65-F5344CB8AC3E}">
        <p14:creationId xmlns:p14="http://schemas.microsoft.com/office/powerpoint/2010/main" val="12708203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FF6600"/>
              </a:buClr>
              <a:buSzPct val="100000"/>
              <a:buFont typeface="Verdana" pitchFamily="34" charset="0"/>
              <a:buNone/>
            </a:pPr>
            <a:r>
              <a:rPr lang="en-GB" altLang="pt-BR" sz="3300" b="1" i="1">
                <a:solidFill>
                  <a:srgbClr val="FF6600"/>
                </a:solidFill>
                <a:latin typeface="Verdana" pitchFamily="34" charset="0"/>
              </a:rPr>
              <a:t>APLICAÇÕES FUTURAS</a:t>
            </a:r>
          </a:p>
        </p:txBody>
      </p:sp>
      <p:sp>
        <p:nvSpPr>
          <p:cNvPr id="92162" name="Text Box 2"/>
          <p:cNvSpPr txBox="1">
            <a:spLocks noChangeArrowheads="1"/>
          </p:cNvSpPr>
          <p:nvPr/>
        </p:nvSpPr>
        <p:spPr bwMode="auto">
          <a:xfrm>
            <a:off x="457200" y="1600200"/>
            <a:ext cx="8229600" cy="4924425"/>
          </a:xfrm>
          <a:prstGeom prst="rect">
            <a:avLst/>
          </a:prstGeom>
          <a:noFill/>
          <a:ln w="9525">
            <a:noFill/>
            <a:round/>
            <a:headEnd/>
            <a:tailEnd/>
          </a:ln>
          <a:effectLst/>
        </p:spPr>
        <p:txBody>
          <a:bodyPr/>
          <a:lstStyle/>
          <a:p>
            <a:pPr marL="268288" indent="-268288" defTabSz="449263" fontAlgn="base">
              <a:spcBef>
                <a:spcPts val="700"/>
              </a:spcBef>
              <a:spcAft>
                <a:spcPct val="0"/>
              </a:spcAft>
              <a:buClr>
                <a:srgbClr val="D16349"/>
              </a:buClr>
              <a:buSzPct val="85000"/>
              <a:buFont typeface="Georgia" pitchFamily="18" charset="0"/>
              <a:buNone/>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a:pPr>
            <a:r>
              <a:rPr lang="en-GB" sz="2700" b="1" i="1" dirty="0">
                <a:solidFill>
                  <a:srgbClr val="000000"/>
                </a:solidFill>
              </a:rPr>
              <a:t>	</a:t>
            </a:r>
            <a:r>
              <a:rPr lang="en-GB" sz="2800" b="1" i="1" dirty="0">
                <a:solidFill>
                  <a:srgbClr val="FF0000"/>
                </a:solidFill>
                <a:latin typeface="Century Gothic" pitchFamily="34" charset="0"/>
              </a:rPr>
              <a:t>“ </a:t>
            </a:r>
            <a:r>
              <a:rPr lang="en-GB" sz="2800" b="1" i="1" dirty="0" err="1">
                <a:solidFill>
                  <a:srgbClr val="FF0000"/>
                </a:solidFill>
                <a:latin typeface="Century Gothic" pitchFamily="34" charset="0"/>
              </a:rPr>
              <a:t>Fibra</a:t>
            </a:r>
            <a:r>
              <a:rPr lang="en-GB" sz="2800" b="1" i="1" dirty="0">
                <a:solidFill>
                  <a:srgbClr val="FF0000"/>
                </a:solidFill>
                <a:latin typeface="Century Gothic" pitchFamily="34" charset="0"/>
              </a:rPr>
              <a:t> </a:t>
            </a:r>
            <a:r>
              <a:rPr lang="en-GB" sz="2800" b="1" i="1" dirty="0" err="1">
                <a:solidFill>
                  <a:srgbClr val="FF0000"/>
                </a:solidFill>
                <a:latin typeface="Century Gothic" pitchFamily="34" charset="0"/>
              </a:rPr>
              <a:t>ótica</a:t>
            </a:r>
            <a:r>
              <a:rPr lang="en-GB" sz="2800" b="1" i="1" dirty="0">
                <a:solidFill>
                  <a:srgbClr val="FF0000"/>
                </a:solidFill>
                <a:latin typeface="Century Gothic" pitchFamily="34" charset="0"/>
              </a:rPr>
              <a:t> </a:t>
            </a:r>
            <a:r>
              <a:rPr lang="en-GB" sz="2800" b="1" i="1" dirty="0" err="1">
                <a:solidFill>
                  <a:srgbClr val="FF0000"/>
                </a:solidFill>
                <a:latin typeface="Century Gothic" pitchFamily="34" charset="0"/>
              </a:rPr>
              <a:t>levará</a:t>
            </a:r>
            <a:r>
              <a:rPr lang="en-GB" sz="2800" b="1" i="1" dirty="0">
                <a:solidFill>
                  <a:srgbClr val="FF0000"/>
                </a:solidFill>
                <a:latin typeface="Century Gothic" pitchFamily="34" charset="0"/>
              </a:rPr>
              <a:t> a Internet </a:t>
            </a:r>
            <a:r>
              <a:rPr lang="en-GB" sz="2800" b="1" i="1" dirty="0" err="1">
                <a:solidFill>
                  <a:srgbClr val="FF0000"/>
                </a:solidFill>
                <a:latin typeface="Century Gothic" pitchFamily="34" charset="0"/>
              </a:rPr>
              <a:t>ao</a:t>
            </a:r>
            <a:r>
              <a:rPr lang="en-GB" sz="2800" b="1" i="1" dirty="0">
                <a:solidFill>
                  <a:srgbClr val="FF0000"/>
                </a:solidFill>
                <a:latin typeface="Century Gothic" pitchFamily="34" charset="0"/>
              </a:rPr>
              <a:t> </a:t>
            </a:r>
            <a:r>
              <a:rPr lang="en-GB" sz="2800" b="1" i="1" dirty="0" err="1">
                <a:solidFill>
                  <a:srgbClr val="FF0000"/>
                </a:solidFill>
                <a:latin typeface="Century Gothic" pitchFamily="34" charset="0"/>
              </a:rPr>
              <a:t>Pólo</a:t>
            </a:r>
            <a:r>
              <a:rPr lang="en-GB" sz="2800" b="1" i="1" dirty="0">
                <a:solidFill>
                  <a:srgbClr val="FF0000"/>
                </a:solidFill>
                <a:latin typeface="Century Gothic" pitchFamily="34" charset="0"/>
              </a:rPr>
              <a:t> </a:t>
            </a:r>
            <a:r>
              <a:rPr lang="en-GB" sz="2800" b="1" i="1" dirty="0" err="1">
                <a:solidFill>
                  <a:srgbClr val="FF0000"/>
                </a:solidFill>
                <a:latin typeface="Century Gothic" pitchFamily="34" charset="0"/>
              </a:rPr>
              <a:t>Sul</a:t>
            </a:r>
            <a:r>
              <a:rPr lang="en-GB" sz="2800" b="1" i="1" dirty="0">
                <a:solidFill>
                  <a:srgbClr val="FF0000"/>
                </a:solidFill>
                <a:latin typeface="Century Gothic" pitchFamily="34" charset="0"/>
              </a:rPr>
              <a:t>” </a:t>
            </a:r>
          </a:p>
          <a:p>
            <a:pPr marL="268288" indent="-268288" defTabSz="449263" fontAlgn="base">
              <a:spcBef>
                <a:spcPts val="600"/>
              </a:spcBef>
              <a:spcAft>
                <a:spcPct val="0"/>
              </a:spcAft>
              <a:buClr>
                <a:srgbClr val="D16349"/>
              </a:buClr>
              <a:buSzPct val="85000"/>
              <a:buFont typeface="Century Gothic" pitchFamily="34" charset="0"/>
              <a:buNone/>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a:pPr>
            <a:r>
              <a:rPr lang="en-GB" sz="2400" i="1" dirty="0">
                <a:solidFill>
                  <a:srgbClr val="000000"/>
                </a:solidFill>
                <a:latin typeface="Century Gothic" pitchFamily="34" charset="0"/>
              </a:rPr>
              <a:t>	</a:t>
            </a:r>
          </a:p>
          <a:p>
            <a:pPr marL="268288" indent="-268288" defTabSz="449263" fontAlgn="base">
              <a:spcBef>
                <a:spcPts val="500"/>
              </a:spcBef>
              <a:spcAft>
                <a:spcPct val="0"/>
              </a:spcAft>
              <a:buClr>
                <a:srgbClr val="D16349"/>
              </a:buClr>
              <a:buSzPct val="85000"/>
              <a:buFont typeface="Century Gothic" pitchFamily="34" charset="0"/>
              <a:buNone/>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a:pPr>
            <a:r>
              <a:rPr lang="en-GB" sz="2400" i="1" dirty="0">
                <a:solidFill>
                  <a:srgbClr val="000000"/>
                </a:solidFill>
                <a:latin typeface="Century Gothic" pitchFamily="34" charset="0"/>
              </a:rPr>
              <a:t>	</a:t>
            </a:r>
            <a:r>
              <a:rPr lang="en-GB" sz="2000" b="1" i="1" dirty="0">
                <a:solidFill>
                  <a:srgbClr val="000000"/>
                </a:solidFill>
                <a:effectLst>
                  <a:outerShdw blurRad="38100" dist="38100" dir="2700000" algn="tl">
                    <a:srgbClr val="FFFFFF"/>
                  </a:outerShdw>
                </a:effectLst>
                <a:latin typeface="Century Gothic" pitchFamily="34" charset="0"/>
              </a:rPr>
              <a:t>O </a:t>
            </a:r>
            <a:r>
              <a:rPr lang="en-GB" sz="2000" b="1" i="1" dirty="0" err="1">
                <a:solidFill>
                  <a:srgbClr val="000000"/>
                </a:solidFill>
                <a:effectLst>
                  <a:outerShdw blurRad="38100" dist="38100" dir="2700000" algn="tl">
                    <a:srgbClr val="FFFFFF"/>
                  </a:outerShdw>
                </a:effectLst>
                <a:latin typeface="Century Gothic" pitchFamily="34" charset="0"/>
              </a:rPr>
              <a:t>projeto</a:t>
            </a:r>
            <a:r>
              <a:rPr lang="en-GB" sz="2000" b="1" i="1" dirty="0">
                <a:solidFill>
                  <a:srgbClr val="000000"/>
                </a:solidFill>
                <a:effectLst>
                  <a:outerShdw blurRad="38100" dist="38100" dir="2700000" algn="tl">
                    <a:srgbClr val="FFFFFF"/>
                  </a:outerShdw>
                </a:effectLst>
                <a:latin typeface="Century Gothic" pitchFamily="34" charset="0"/>
              </a:rPr>
              <a:t>, com </a:t>
            </a:r>
            <a:r>
              <a:rPr lang="en-GB" sz="2000" b="1" i="1" dirty="0" err="1">
                <a:solidFill>
                  <a:srgbClr val="000000"/>
                </a:solidFill>
                <a:effectLst>
                  <a:outerShdw blurRad="38100" dist="38100" dir="2700000" algn="tl">
                    <a:srgbClr val="FFFFFF"/>
                  </a:outerShdw>
                </a:effectLst>
                <a:latin typeface="Century Gothic" pitchFamily="34" charset="0"/>
              </a:rPr>
              <a:t>custo</a:t>
            </a:r>
            <a:r>
              <a:rPr lang="en-GB" sz="2000" b="1" i="1" dirty="0">
                <a:solidFill>
                  <a:srgbClr val="000000"/>
                </a:solidFill>
                <a:effectLst>
                  <a:outerShdw blurRad="38100" dist="38100" dir="2700000" algn="tl">
                    <a:srgbClr val="FFFFFF"/>
                  </a:outerShdw>
                </a:effectLst>
                <a:latin typeface="Century Gothic" pitchFamily="34" charset="0"/>
              </a:rPr>
              <a:t> </a:t>
            </a:r>
            <a:r>
              <a:rPr lang="en-GB" sz="2000" b="1" i="1" dirty="0" err="1">
                <a:solidFill>
                  <a:srgbClr val="000000"/>
                </a:solidFill>
                <a:effectLst>
                  <a:outerShdw blurRad="38100" dist="38100" dir="2700000" algn="tl">
                    <a:srgbClr val="FFFFFF"/>
                  </a:outerShdw>
                </a:effectLst>
                <a:latin typeface="Century Gothic" pitchFamily="34" charset="0"/>
              </a:rPr>
              <a:t>previsto</a:t>
            </a:r>
            <a:r>
              <a:rPr lang="en-GB" sz="2000" b="1" i="1" dirty="0">
                <a:solidFill>
                  <a:srgbClr val="000000"/>
                </a:solidFill>
                <a:effectLst>
                  <a:outerShdw blurRad="38100" dist="38100" dir="2700000" algn="tl">
                    <a:srgbClr val="FFFFFF"/>
                  </a:outerShdw>
                </a:effectLst>
                <a:latin typeface="Century Gothic" pitchFamily="34" charset="0"/>
              </a:rPr>
              <a:t> de US$ 250 </a:t>
            </a:r>
            <a:r>
              <a:rPr lang="en-GB" sz="2000" b="1" i="1" dirty="0" err="1">
                <a:solidFill>
                  <a:srgbClr val="000000"/>
                </a:solidFill>
                <a:effectLst>
                  <a:outerShdw blurRad="38100" dist="38100" dir="2700000" algn="tl">
                    <a:srgbClr val="FFFFFF"/>
                  </a:outerShdw>
                </a:effectLst>
                <a:latin typeface="Century Gothic" pitchFamily="34" charset="0"/>
              </a:rPr>
              <a:t>milhões</a:t>
            </a:r>
            <a:r>
              <a:rPr lang="en-GB" sz="2000" b="1" i="1" dirty="0">
                <a:solidFill>
                  <a:srgbClr val="000000"/>
                </a:solidFill>
                <a:effectLst>
                  <a:outerShdw blurRad="38100" dist="38100" dir="2700000" algn="tl">
                    <a:srgbClr val="FFFFFF"/>
                  </a:outerShdw>
                </a:effectLst>
                <a:latin typeface="Century Gothic" pitchFamily="34" charset="0"/>
              </a:rPr>
              <a:t> </a:t>
            </a:r>
            <a:r>
              <a:rPr lang="en-GB" sz="2000" b="1" i="1" dirty="0" err="1">
                <a:solidFill>
                  <a:srgbClr val="000000"/>
                </a:solidFill>
                <a:effectLst>
                  <a:outerShdw blurRad="38100" dist="38100" dir="2700000" algn="tl">
                    <a:srgbClr val="FFFFFF"/>
                  </a:outerShdw>
                </a:effectLst>
                <a:latin typeface="Century Gothic" pitchFamily="34" charset="0"/>
              </a:rPr>
              <a:t>levará</a:t>
            </a:r>
            <a:r>
              <a:rPr lang="en-GB" sz="2000" b="1" i="1" dirty="0">
                <a:solidFill>
                  <a:srgbClr val="000000"/>
                </a:solidFill>
                <a:effectLst>
                  <a:outerShdw blurRad="38100" dist="38100" dir="2700000" algn="tl">
                    <a:srgbClr val="FFFFFF"/>
                  </a:outerShdw>
                </a:effectLst>
                <a:latin typeface="Century Gothic" pitchFamily="34" charset="0"/>
              </a:rPr>
              <a:t> </a:t>
            </a:r>
            <a:r>
              <a:rPr lang="en-GB" sz="2000" b="1" i="1" dirty="0" err="1">
                <a:solidFill>
                  <a:srgbClr val="000000"/>
                </a:solidFill>
                <a:effectLst>
                  <a:outerShdw blurRad="38100" dist="38100" dir="2700000" algn="tl">
                    <a:srgbClr val="FFFFFF"/>
                  </a:outerShdw>
                </a:effectLst>
                <a:latin typeface="Century Gothic" pitchFamily="34" charset="0"/>
              </a:rPr>
              <a:t>anos</a:t>
            </a:r>
            <a:r>
              <a:rPr lang="en-GB" sz="2000" b="1" i="1" dirty="0">
                <a:solidFill>
                  <a:srgbClr val="000000"/>
                </a:solidFill>
                <a:effectLst>
                  <a:outerShdw blurRad="38100" dist="38100" dir="2700000" algn="tl">
                    <a:srgbClr val="FFFFFF"/>
                  </a:outerShdw>
                </a:effectLst>
                <a:latin typeface="Century Gothic" pitchFamily="34" charset="0"/>
              </a:rPr>
              <a:t> </a:t>
            </a:r>
            <a:r>
              <a:rPr lang="en-GB" sz="2000" b="1" i="1" dirty="0" err="1">
                <a:solidFill>
                  <a:srgbClr val="000000"/>
                </a:solidFill>
                <a:effectLst>
                  <a:outerShdw blurRad="38100" dist="38100" dir="2700000" algn="tl">
                    <a:srgbClr val="FFFFFF"/>
                  </a:outerShdw>
                </a:effectLst>
                <a:latin typeface="Century Gothic" pitchFamily="34" charset="0"/>
              </a:rPr>
              <a:t>para</a:t>
            </a:r>
            <a:r>
              <a:rPr lang="en-GB" sz="2000" b="1" i="1" dirty="0">
                <a:solidFill>
                  <a:srgbClr val="000000"/>
                </a:solidFill>
                <a:effectLst>
                  <a:outerShdw blurRad="38100" dist="38100" dir="2700000" algn="tl">
                    <a:srgbClr val="FFFFFF"/>
                  </a:outerShdw>
                </a:effectLst>
                <a:latin typeface="Century Gothic" pitchFamily="34" charset="0"/>
              </a:rPr>
              <a:t> </a:t>
            </a:r>
            <a:r>
              <a:rPr lang="en-GB" sz="2000" b="1" i="1" dirty="0" err="1">
                <a:solidFill>
                  <a:srgbClr val="000000"/>
                </a:solidFill>
                <a:effectLst>
                  <a:outerShdw blurRad="38100" dist="38100" dir="2700000" algn="tl">
                    <a:srgbClr val="FFFFFF"/>
                  </a:outerShdw>
                </a:effectLst>
                <a:latin typeface="Century Gothic" pitchFamily="34" charset="0"/>
              </a:rPr>
              <a:t>ser</a:t>
            </a:r>
            <a:r>
              <a:rPr lang="en-GB" sz="2000" b="1" i="1" dirty="0">
                <a:solidFill>
                  <a:srgbClr val="000000"/>
                </a:solidFill>
                <a:effectLst>
                  <a:outerShdw blurRad="38100" dist="38100" dir="2700000" algn="tl">
                    <a:srgbClr val="FFFFFF"/>
                  </a:outerShdw>
                </a:effectLst>
                <a:latin typeface="Century Gothic" pitchFamily="34" charset="0"/>
              </a:rPr>
              <a:t> </a:t>
            </a:r>
            <a:r>
              <a:rPr lang="en-GB" sz="2000" b="1" i="1" dirty="0" err="1">
                <a:solidFill>
                  <a:srgbClr val="000000"/>
                </a:solidFill>
                <a:effectLst>
                  <a:outerShdw blurRad="38100" dist="38100" dir="2700000" algn="tl">
                    <a:srgbClr val="FFFFFF"/>
                  </a:outerShdw>
                </a:effectLst>
                <a:latin typeface="Century Gothic" pitchFamily="34" charset="0"/>
              </a:rPr>
              <a:t>planejado</a:t>
            </a:r>
            <a:r>
              <a:rPr lang="en-GB" sz="2000" b="1" i="1" dirty="0">
                <a:solidFill>
                  <a:srgbClr val="000000"/>
                </a:solidFill>
                <a:effectLst>
                  <a:outerShdw blurRad="38100" dist="38100" dir="2700000" algn="tl">
                    <a:srgbClr val="FFFFFF"/>
                  </a:outerShdw>
                </a:effectLst>
                <a:latin typeface="Century Gothic" pitchFamily="34" charset="0"/>
              </a:rPr>
              <a:t> e </a:t>
            </a:r>
            <a:r>
              <a:rPr lang="en-GB" sz="2000" b="1" i="1" dirty="0" err="1">
                <a:solidFill>
                  <a:srgbClr val="000000"/>
                </a:solidFill>
                <a:effectLst>
                  <a:outerShdw blurRad="38100" dist="38100" dir="2700000" algn="tl">
                    <a:srgbClr val="FFFFFF"/>
                  </a:outerShdw>
                </a:effectLst>
                <a:latin typeface="Century Gothic" pitchFamily="34" charset="0"/>
              </a:rPr>
              <a:t>instalado</a:t>
            </a:r>
            <a:r>
              <a:rPr lang="en-GB" sz="2000" b="1" i="1" dirty="0">
                <a:solidFill>
                  <a:srgbClr val="000000"/>
                </a:solidFill>
                <a:effectLst>
                  <a:outerShdw blurRad="38100" dist="38100" dir="2700000" algn="tl">
                    <a:srgbClr val="FFFFFF"/>
                  </a:outerShdw>
                </a:effectLst>
                <a:latin typeface="Century Gothic" pitchFamily="34" charset="0"/>
              </a:rPr>
              <a:t>, e </a:t>
            </a:r>
            <a:r>
              <a:rPr lang="en-GB" sz="2000" b="1" i="1" dirty="0" err="1">
                <a:solidFill>
                  <a:srgbClr val="000000"/>
                </a:solidFill>
                <a:effectLst>
                  <a:outerShdw blurRad="38100" dist="38100" dir="2700000" algn="tl">
                    <a:srgbClr val="FFFFFF"/>
                  </a:outerShdw>
                </a:effectLst>
                <a:latin typeface="Century Gothic" pitchFamily="34" charset="0"/>
              </a:rPr>
              <a:t>devem</a:t>
            </a:r>
            <a:r>
              <a:rPr lang="en-GB" sz="2000" b="1" i="1" dirty="0">
                <a:solidFill>
                  <a:srgbClr val="000000"/>
                </a:solidFill>
                <a:effectLst>
                  <a:outerShdw blurRad="38100" dist="38100" dir="2700000" algn="tl">
                    <a:srgbClr val="FFFFFF"/>
                  </a:outerShdw>
                </a:effectLst>
                <a:latin typeface="Century Gothic" pitchFamily="34" charset="0"/>
              </a:rPr>
              <a:t> </a:t>
            </a:r>
            <a:r>
              <a:rPr lang="en-GB" sz="2000" b="1" i="1" dirty="0" err="1">
                <a:solidFill>
                  <a:srgbClr val="000000"/>
                </a:solidFill>
                <a:effectLst>
                  <a:outerShdw blurRad="38100" dist="38100" dir="2700000" algn="tl">
                    <a:srgbClr val="FFFFFF"/>
                  </a:outerShdw>
                </a:effectLst>
                <a:latin typeface="Century Gothic" pitchFamily="34" charset="0"/>
              </a:rPr>
              <a:t>ser</a:t>
            </a:r>
            <a:r>
              <a:rPr lang="en-GB" sz="2000" b="1" i="1" dirty="0">
                <a:solidFill>
                  <a:srgbClr val="000000"/>
                </a:solidFill>
                <a:effectLst>
                  <a:outerShdw blurRad="38100" dist="38100" dir="2700000" algn="tl">
                    <a:srgbClr val="FFFFFF"/>
                  </a:outerShdw>
                </a:effectLst>
                <a:latin typeface="Century Gothic" pitchFamily="34" charset="0"/>
              </a:rPr>
              <a:t> um dos </a:t>
            </a:r>
            <a:r>
              <a:rPr lang="en-GB" sz="2000" b="1" i="1" dirty="0" err="1">
                <a:solidFill>
                  <a:srgbClr val="000000"/>
                </a:solidFill>
                <a:effectLst>
                  <a:outerShdw blurRad="38100" dist="38100" dir="2700000" algn="tl">
                    <a:srgbClr val="FFFFFF"/>
                  </a:outerShdw>
                </a:effectLst>
                <a:latin typeface="Century Gothic" pitchFamily="34" charset="0"/>
              </a:rPr>
              <a:t>maiores</a:t>
            </a:r>
            <a:r>
              <a:rPr lang="en-GB" sz="2000" b="1" i="1" dirty="0">
                <a:solidFill>
                  <a:srgbClr val="000000"/>
                </a:solidFill>
                <a:effectLst>
                  <a:outerShdw blurRad="38100" dist="38100" dir="2700000" algn="tl">
                    <a:srgbClr val="FFFFFF"/>
                  </a:outerShdw>
                </a:effectLst>
                <a:latin typeface="Century Gothic" pitchFamily="34" charset="0"/>
              </a:rPr>
              <a:t> </a:t>
            </a:r>
            <a:r>
              <a:rPr lang="en-GB" sz="2000" b="1" i="1" dirty="0" err="1">
                <a:solidFill>
                  <a:srgbClr val="000000"/>
                </a:solidFill>
                <a:effectLst>
                  <a:outerShdw blurRad="38100" dist="38100" dir="2700000" algn="tl">
                    <a:srgbClr val="FFFFFF"/>
                  </a:outerShdw>
                </a:effectLst>
                <a:latin typeface="Century Gothic" pitchFamily="34" charset="0"/>
              </a:rPr>
              <a:t>desafios</a:t>
            </a:r>
            <a:r>
              <a:rPr lang="en-GB" sz="2000" b="1" i="1" dirty="0">
                <a:solidFill>
                  <a:srgbClr val="000000"/>
                </a:solidFill>
                <a:effectLst>
                  <a:outerShdw blurRad="38100" dist="38100" dir="2700000" algn="tl">
                    <a:srgbClr val="FFFFFF"/>
                  </a:outerShdw>
                </a:effectLst>
                <a:latin typeface="Century Gothic" pitchFamily="34" charset="0"/>
              </a:rPr>
              <a:t> </a:t>
            </a:r>
            <a:r>
              <a:rPr lang="en-GB" sz="2000" b="1" i="1" dirty="0" err="1">
                <a:solidFill>
                  <a:srgbClr val="000000"/>
                </a:solidFill>
                <a:effectLst>
                  <a:outerShdw blurRad="38100" dist="38100" dir="2700000" algn="tl">
                    <a:srgbClr val="FFFFFF"/>
                  </a:outerShdw>
                </a:effectLst>
                <a:latin typeface="Century Gothic" pitchFamily="34" charset="0"/>
              </a:rPr>
              <a:t>já</a:t>
            </a:r>
            <a:r>
              <a:rPr lang="en-GB" sz="2000" b="1" i="1" dirty="0">
                <a:solidFill>
                  <a:srgbClr val="000000"/>
                </a:solidFill>
                <a:effectLst>
                  <a:outerShdw blurRad="38100" dist="38100" dir="2700000" algn="tl">
                    <a:srgbClr val="FFFFFF"/>
                  </a:outerShdw>
                </a:effectLst>
                <a:latin typeface="Century Gothic" pitchFamily="34" charset="0"/>
              </a:rPr>
              <a:t> </a:t>
            </a:r>
            <a:r>
              <a:rPr lang="en-GB" sz="2000" b="1" i="1" dirty="0" err="1">
                <a:solidFill>
                  <a:srgbClr val="000000"/>
                </a:solidFill>
                <a:effectLst>
                  <a:outerShdw blurRad="38100" dist="38100" dir="2700000" algn="tl">
                    <a:srgbClr val="FFFFFF"/>
                  </a:outerShdw>
                </a:effectLst>
                <a:latin typeface="Century Gothic" pitchFamily="34" charset="0"/>
              </a:rPr>
              <a:t>enfrentados</a:t>
            </a:r>
            <a:r>
              <a:rPr lang="en-GB" sz="2000" b="1" i="1" dirty="0">
                <a:solidFill>
                  <a:srgbClr val="000000"/>
                </a:solidFill>
                <a:effectLst>
                  <a:outerShdw blurRad="38100" dist="38100" dir="2700000" algn="tl">
                    <a:srgbClr val="FFFFFF"/>
                  </a:outerShdw>
                </a:effectLst>
                <a:latin typeface="Century Gothic" pitchFamily="34" charset="0"/>
              </a:rPr>
              <a:t> </a:t>
            </a:r>
            <a:r>
              <a:rPr lang="en-GB" sz="2000" b="1" i="1" dirty="0" err="1">
                <a:solidFill>
                  <a:srgbClr val="000000"/>
                </a:solidFill>
                <a:effectLst>
                  <a:outerShdw blurRad="38100" dist="38100" dir="2700000" algn="tl">
                    <a:srgbClr val="FFFFFF"/>
                  </a:outerShdw>
                </a:effectLst>
                <a:latin typeface="Century Gothic" pitchFamily="34" charset="0"/>
              </a:rPr>
              <a:t>pela</a:t>
            </a:r>
            <a:r>
              <a:rPr lang="en-GB" sz="2000" b="1" i="1" dirty="0">
                <a:solidFill>
                  <a:srgbClr val="000000"/>
                </a:solidFill>
                <a:effectLst>
                  <a:outerShdw blurRad="38100" dist="38100" dir="2700000" algn="tl">
                    <a:srgbClr val="FFFFFF"/>
                  </a:outerShdw>
                </a:effectLst>
                <a:latin typeface="Century Gothic" pitchFamily="34" charset="0"/>
              </a:rPr>
              <a:t> </a:t>
            </a:r>
            <a:r>
              <a:rPr lang="en-GB" sz="2000" b="1" i="1" dirty="0" err="1">
                <a:solidFill>
                  <a:srgbClr val="000000"/>
                </a:solidFill>
                <a:effectLst>
                  <a:outerShdw blurRad="38100" dist="38100" dir="2700000" algn="tl">
                    <a:srgbClr val="FFFFFF"/>
                  </a:outerShdw>
                </a:effectLst>
                <a:latin typeface="Century Gothic" pitchFamily="34" charset="0"/>
              </a:rPr>
              <a:t>engenharia</a:t>
            </a:r>
            <a:r>
              <a:rPr lang="en-GB" sz="2000" b="1" i="1" dirty="0">
                <a:solidFill>
                  <a:srgbClr val="000000"/>
                </a:solidFill>
                <a:effectLst>
                  <a:outerShdw blurRad="38100" dist="38100" dir="2700000" algn="tl">
                    <a:srgbClr val="FFFFFF"/>
                  </a:outerShdw>
                </a:effectLst>
                <a:latin typeface="Century Gothic" pitchFamily="34" charset="0"/>
              </a:rPr>
              <a:t> </a:t>
            </a:r>
            <a:r>
              <a:rPr lang="en-GB" sz="2000" b="1" i="1" dirty="0" err="1">
                <a:solidFill>
                  <a:srgbClr val="000000"/>
                </a:solidFill>
                <a:effectLst>
                  <a:outerShdw blurRad="38100" dist="38100" dir="2700000" algn="tl">
                    <a:srgbClr val="FFFFFF"/>
                  </a:outerShdw>
                </a:effectLst>
                <a:latin typeface="Century Gothic" pitchFamily="34" charset="0"/>
              </a:rPr>
              <a:t>na</a:t>
            </a:r>
            <a:r>
              <a:rPr lang="en-GB" sz="2000" b="1" i="1" dirty="0">
                <a:solidFill>
                  <a:srgbClr val="000000"/>
                </a:solidFill>
                <a:effectLst>
                  <a:outerShdw blurRad="38100" dist="38100" dir="2700000" algn="tl">
                    <a:srgbClr val="FFFFFF"/>
                  </a:outerShdw>
                </a:effectLst>
                <a:latin typeface="Century Gothic" pitchFamily="34" charset="0"/>
              </a:rPr>
              <a:t> </a:t>
            </a:r>
            <a:r>
              <a:rPr lang="en-GB" sz="2000" b="1" i="1" dirty="0" err="1">
                <a:solidFill>
                  <a:srgbClr val="000000"/>
                </a:solidFill>
                <a:effectLst>
                  <a:outerShdw blurRad="38100" dist="38100" dir="2700000" algn="tl">
                    <a:srgbClr val="FFFFFF"/>
                  </a:outerShdw>
                </a:effectLst>
                <a:latin typeface="Century Gothic" pitchFamily="34" charset="0"/>
              </a:rPr>
              <a:t>Antártica</a:t>
            </a:r>
            <a:r>
              <a:rPr lang="en-GB" sz="2000" b="1" i="1" dirty="0">
                <a:solidFill>
                  <a:srgbClr val="000000"/>
                </a:solidFill>
                <a:effectLst>
                  <a:outerShdw blurRad="38100" dist="38100" dir="2700000" algn="tl">
                    <a:srgbClr val="FFFFFF"/>
                  </a:outerShdw>
                </a:effectLst>
                <a:latin typeface="Century Gothic" pitchFamily="34" charset="0"/>
              </a:rPr>
              <a:t>. </a:t>
            </a:r>
          </a:p>
          <a:p>
            <a:pPr marL="268288" indent="-268288" defTabSz="449263" fontAlgn="base">
              <a:spcBef>
                <a:spcPts val="500"/>
              </a:spcBef>
              <a:spcAft>
                <a:spcPct val="0"/>
              </a:spcAft>
              <a:buClr>
                <a:srgbClr val="D16349"/>
              </a:buClr>
              <a:buSzPct val="85000"/>
              <a:buFont typeface="Century Gothic" pitchFamily="34" charset="0"/>
              <a:buNone/>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a:pPr>
            <a:r>
              <a:rPr lang="en-GB" sz="2000" b="1" i="1" dirty="0">
                <a:solidFill>
                  <a:srgbClr val="000000"/>
                </a:solidFill>
                <a:effectLst>
                  <a:outerShdw blurRad="38100" dist="38100" dir="2700000" algn="tl">
                    <a:srgbClr val="FFFFFF"/>
                  </a:outerShdw>
                </a:effectLst>
                <a:latin typeface="Century Gothic" pitchFamily="34" charset="0"/>
              </a:rPr>
              <a:t>		</a:t>
            </a:r>
          </a:p>
          <a:p>
            <a:pPr marL="268288" indent="-268288" defTabSz="449263" fontAlgn="base">
              <a:spcBef>
                <a:spcPts val="500"/>
              </a:spcBef>
              <a:spcAft>
                <a:spcPct val="0"/>
              </a:spcAft>
              <a:buClr>
                <a:srgbClr val="D16349"/>
              </a:buClr>
              <a:buSzPct val="85000"/>
              <a:buFont typeface="Century Gothic" pitchFamily="34" charset="0"/>
              <a:buNone/>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a:pPr>
            <a:r>
              <a:rPr lang="en-GB" sz="2000" b="1" i="1" dirty="0">
                <a:solidFill>
                  <a:srgbClr val="000000"/>
                </a:solidFill>
                <a:effectLst>
                  <a:outerShdw blurRad="38100" dist="38100" dir="2700000" algn="tl">
                    <a:srgbClr val="FFFFFF"/>
                  </a:outerShdw>
                </a:effectLst>
                <a:latin typeface="Century Gothic" pitchFamily="34" charset="0"/>
              </a:rPr>
              <a:t>	</a:t>
            </a:r>
            <a:r>
              <a:rPr lang="en-GB" sz="2000" b="1" i="1" dirty="0" err="1">
                <a:solidFill>
                  <a:srgbClr val="000000"/>
                </a:solidFill>
                <a:effectLst>
                  <a:outerShdw blurRad="38100" dist="38100" dir="2700000" algn="tl">
                    <a:srgbClr val="FFFFFF"/>
                  </a:outerShdw>
                </a:effectLst>
                <a:latin typeface="Century Gothic" pitchFamily="34" charset="0"/>
              </a:rPr>
              <a:t>Sua</a:t>
            </a:r>
            <a:r>
              <a:rPr lang="en-GB" sz="2000" b="1" i="1" dirty="0">
                <a:solidFill>
                  <a:srgbClr val="000000"/>
                </a:solidFill>
                <a:effectLst>
                  <a:outerShdw blurRad="38100" dist="38100" dir="2700000" algn="tl">
                    <a:srgbClr val="FFFFFF"/>
                  </a:outerShdw>
                </a:effectLst>
                <a:latin typeface="Century Gothic" pitchFamily="34" charset="0"/>
              </a:rPr>
              <a:t> </a:t>
            </a:r>
            <a:r>
              <a:rPr lang="en-GB" sz="2000" b="1" i="1" dirty="0" err="1">
                <a:solidFill>
                  <a:srgbClr val="000000"/>
                </a:solidFill>
                <a:effectLst>
                  <a:outerShdw blurRad="38100" dist="38100" dir="2700000" algn="tl">
                    <a:srgbClr val="FFFFFF"/>
                  </a:outerShdw>
                </a:effectLst>
                <a:latin typeface="Century Gothic" pitchFamily="34" charset="0"/>
              </a:rPr>
              <a:t>conclusão</a:t>
            </a:r>
            <a:r>
              <a:rPr lang="en-GB" sz="2000" b="1" i="1" dirty="0">
                <a:solidFill>
                  <a:srgbClr val="000000"/>
                </a:solidFill>
                <a:effectLst>
                  <a:outerShdw blurRad="38100" dist="38100" dir="2700000" algn="tl">
                    <a:srgbClr val="FFFFFF"/>
                  </a:outerShdw>
                </a:effectLst>
                <a:latin typeface="Century Gothic" pitchFamily="34" charset="0"/>
              </a:rPr>
              <a:t>, </a:t>
            </a:r>
            <a:r>
              <a:rPr lang="en-GB" sz="2000" b="1" i="1" dirty="0" err="1">
                <a:solidFill>
                  <a:srgbClr val="000000"/>
                </a:solidFill>
                <a:effectLst>
                  <a:outerShdw blurRad="38100" dist="38100" dir="2700000" algn="tl">
                    <a:srgbClr val="FFFFFF"/>
                  </a:outerShdw>
                </a:effectLst>
                <a:latin typeface="Century Gothic" pitchFamily="34" charset="0"/>
              </a:rPr>
              <a:t>ocorrida</a:t>
            </a:r>
            <a:r>
              <a:rPr lang="en-GB" sz="2000" b="1" i="1" dirty="0">
                <a:solidFill>
                  <a:srgbClr val="000000"/>
                </a:solidFill>
                <a:effectLst>
                  <a:outerShdw blurRad="38100" dist="38100" dir="2700000" algn="tl">
                    <a:srgbClr val="FFFFFF"/>
                  </a:outerShdw>
                </a:effectLst>
                <a:latin typeface="Century Gothic" pitchFamily="34" charset="0"/>
              </a:rPr>
              <a:t> </a:t>
            </a:r>
            <a:r>
              <a:rPr lang="en-GB" sz="2000" b="1" i="1" dirty="0" err="1">
                <a:solidFill>
                  <a:srgbClr val="000000"/>
                </a:solidFill>
                <a:effectLst>
                  <a:outerShdw blurRad="38100" dist="38100" dir="2700000" algn="tl">
                    <a:srgbClr val="FFFFFF"/>
                  </a:outerShdw>
                </a:effectLst>
                <a:latin typeface="Century Gothic" pitchFamily="34" charset="0"/>
              </a:rPr>
              <a:t>em</a:t>
            </a:r>
            <a:r>
              <a:rPr lang="en-GB" sz="2000" b="1" i="1" dirty="0">
                <a:solidFill>
                  <a:srgbClr val="000000"/>
                </a:solidFill>
                <a:effectLst>
                  <a:outerShdw blurRad="38100" dist="38100" dir="2700000" algn="tl">
                    <a:srgbClr val="FFFFFF"/>
                  </a:outerShdw>
                </a:effectLst>
                <a:latin typeface="Century Gothic" pitchFamily="34" charset="0"/>
              </a:rPr>
              <a:t> 2015, </a:t>
            </a:r>
            <a:r>
              <a:rPr lang="en-GB" sz="2000" b="1" i="1" dirty="0" err="1">
                <a:solidFill>
                  <a:srgbClr val="000000"/>
                </a:solidFill>
                <a:effectLst>
                  <a:outerShdw blurRad="38100" dist="38100" dir="2700000" algn="tl">
                    <a:srgbClr val="FFFFFF"/>
                  </a:outerShdw>
                </a:effectLst>
                <a:latin typeface="Century Gothic" pitchFamily="34" charset="0"/>
              </a:rPr>
              <a:t>revolucionou</a:t>
            </a:r>
            <a:r>
              <a:rPr lang="en-GB" sz="2000" b="1" i="1" dirty="0">
                <a:solidFill>
                  <a:srgbClr val="000000"/>
                </a:solidFill>
                <a:effectLst>
                  <a:outerShdw blurRad="38100" dist="38100" dir="2700000" algn="tl">
                    <a:srgbClr val="FFFFFF"/>
                  </a:outerShdw>
                </a:effectLst>
                <a:latin typeface="Century Gothic" pitchFamily="34" charset="0"/>
              </a:rPr>
              <a:t> as </a:t>
            </a:r>
            <a:r>
              <a:rPr lang="en-GB" sz="2000" b="1" i="1" dirty="0" err="1">
                <a:solidFill>
                  <a:srgbClr val="000000"/>
                </a:solidFill>
                <a:effectLst>
                  <a:outerShdw blurRad="38100" dist="38100" dir="2700000" algn="tl">
                    <a:srgbClr val="FFFFFF"/>
                  </a:outerShdw>
                </a:effectLst>
                <a:latin typeface="Century Gothic" pitchFamily="34" charset="0"/>
              </a:rPr>
              <a:t>comunicações</a:t>
            </a:r>
            <a:r>
              <a:rPr lang="en-GB" sz="2000" b="1" i="1" dirty="0">
                <a:solidFill>
                  <a:srgbClr val="000000"/>
                </a:solidFill>
                <a:effectLst>
                  <a:outerShdw blurRad="38100" dist="38100" dir="2700000" algn="tl">
                    <a:srgbClr val="FFFFFF"/>
                  </a:outerShdw>
                </a:effectLst>
                <a:latin typeface="Century Gothic" pitchFamily="34" charset="0"/>
              </a:rPr>
              <a:t> </a:t>
            </a:r>
            <a:r>
              <a:rPr lang="en-GB" sz="2000" b="1" i="1" dirty="0" err="1">
                <a:solidFill>
                  <a:srgbClr val="000000"/>
                </a:solidFill>
                <a:effectLst>
                  <a:outerShdw blurRad="38100" dist="38100" dir="2700000" algn="tl">
                    <a:srgbClr val="FFFFFF"/>
                  </a:outerShdw>
                </a:effectLst>
                <a:latin typeface="Century Gothic" pitchFamily="34" charset="0"/>
              </a:rPr>
              <a:t>na</a:t>
            </a:r>
            <a:r>
              <a:rPr lang="en-GB" sz="2000" b="1" i="1" dirty="0">
                <a:solidFill>
                  <a:srgbClr val="000000"/>
                </a:solidFill>
                <a:effectLst>
                  <a:outerShdw blurRad="38100" dist="38100" dir="2700000" algn="tl">
                    <a:srgbClr val="FFFFFF"/>
                  </a:outerShdw>
                </a:effectLst>
                <a:latin typeface="Century Gothic" pitchFamily="34" charset="0"/>
              </a:rPr>
              <a:t> </a:t>
            </a:r>
            <a:r>
              <a:rPr lang="en-GB" sz="2000" b="1" i="1" dirty="0" err="1">
                <a:solidFill>
                  <a:srgbClr val="000000"/>
                </a:solidFill>
                <a:effectLst>
                  <a:outerShdw blurRad="38100" dist="38100" dir="2700000" algn="tl">
                    <a:srgbClr val="FFFFFF"/>
                  </a:outerShdw>
                </a:effectLst>
                <a:latin typeface="Century Gothic" pitchFamily="34" charset="0"/>
              </a:rPr>
              <a:t>região</a:t>
            </a:r>
            <a:r>
              <a:rPr lang="en-GB" sz="2000" b="1" i="1" dirty="0">
                <a:solidFill>
                  <a:srgbClr val="000000"/>
                </a:solidFill>
                <a:effectLst>
                  <a:outerShdw blurRad="38100" dist="38100" dir="2700000" algn="tl">
                    <a:srgbClr val="FFFFFF"/>
                  </a:outerShdw>
                </a:effectLst>
                <a:latin typeface="Century Gothic" pitchFamily="34" charset="0"/>
              </a:rPr>
              <a:t>.</a:t>
            </a:r>
          </a:p>
          <a:p>
            <a:pPr marL="268288" indent="-268288" defTabSz="449263" fontAlgn="base">
              <a:spcBef>
                <a:spcPts val="500"/>
              </a:spcBef>
              <a:spcAft>
                <a:spcPct val="0"/>
              </a:spcAft>
              <a:buClr>
                <a:srgbClr val="D16349"/>
              </a:buClr>
              <a:buSzPct val="85000"/>
              <a:buFont typeface="Century Gothic" pitchFamily="34" charset="0"/>
              <a:buNone/>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a:pPr>
            <a:r>
              <a:rPr lang="en-GB" sz="2000" b="1" dirty="0">
                <a:solidFill>
                  <a:srgbClr val="000000"/>
                </a:solidFill>
                <a:latin typeface="Century Gothic" pitchFamily="34" charset="0"/>
              </a:rPr>
              <a:t>	</a:t>
            </a:r>
          </a:p>
          <a:p>
            <a:pPr marL="268288" indent="-268288" defTabSz="449263" fontAlgn="base">
              <a:spcBef>
                <a:spcPts val="500"/>
              </a:spcBef>
              <a:spcAft>
                <a:spcPct val="0"/>
              </a:spcAft>
              <a:buClr>
                <a:srgbClr val="D16349"/>
              </a:buClr>
              <a:buSzPct val="85000"/>
              <a:buFont typeface="Century Gothic" pitchFamily="34" charset="0"/>
              <a:buNone/>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a:pPr>
            <a:endParaRPr lang="en-GB" sz="2000" b="1" dirty="0">
              <a:solidFill>
                <a:srgbClr val="000000"/>
              </a:solidFill>
              <a:latin typeface="Century Gothic" pitchFamily="34" charset="0"/>
            </a:endParaRPr>
          </a:p>
          <a:p>
            <a:pPr marL="268288" indent="-268288" defTabSz="449263" fontAlgn="base">
              <a:spcBef>
                <a:spcPts val="600"/>
              </a:spcBef>
              <a:spcAft>
                <a:spcPct val="0"/>
              </a:spcAft>
              <a:buClr>
                <a:srgbClr val="D16349"/>
              </a:buClr>
              <a:buSzPct val="85000"/>
              <a:buFont typeface="Century Gothic" pitchFamily="34" charset="0"/>
              <a:buNone/>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a:pPr>
            <a:r>
              <a:rPr lang="en-GB" sz="2400" dirty="0">
                <a:solidFill>
                  <a:srgbClr val="000000"/>
                </a:solidFill>
                <a:latin typeface="Century Gothic" pitchFamily="34" charset="0"/>
              </a:rPr>
              <a:t>	</a:t>
            </a:r>
          </a:p>
          <a:p>
            <a:pPr marL="268288" indent="-268288" defTabSz="449263" fontAlgn="base">
              <a:spcBef>
                <a:spcPts val="600"/>
              </a:spcBef>
              <a:spcAft>
                <a:spcPct val="0"/>
              </a:spcAft>
              <a:buClr>
                <a:srgbClr val="D16349"/>
              </a:buClr>
              <a:buSzPct val="85000"/>
              <a:buFont typeface="Century Gothic" pitchFamily="34" charset="0"/>
              <a:buNone/>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a:pPr>
            <a:r>
              <a:rPr lang="en-GB" sz="2400" dirty="0">
                <a:solidFill>
                  <a:srgbClr val="000000"/>
                </a:solidFill>
                <a:latin typeface="Century Gothic" pitchFamily="34" charset="0"/>
              </a:rPr>
              <a:t>					</a:t>
            </a:r>
            <a:r>
              <a:rPr lang="en-GB" sz="2400" b="1" dirty="0">
                <a:solidFill>
                  <a:srgbClr val="FF0000"/>
                </a:solidFill>
                <a:latin typeface="Century Gothic" pitchFamily="34" charset="0"/>
              </a:rPr>
              <a:t>	FONTE: O GLOBO/2016</a:t>
            </a:r>
            <a:r>
              <a:rPr lang="en-GB" sz="2400" dirty="0">
                <a:solidFill>
                  <a:srgbClr val="000000"/>
                </a:solidFill>
                <a:latin typeface="Century Gothic" pitchFamily="34" charset="0"/>
              </a:rPr>
              <a:t> </a:t>
            </a:r>
          </a:p>
        </p:txBody>
      </p:sp>
    </p:spTree>
    <p:extLst>
      <p:ext uri="{BB962C8B-B14F-4D97-AF65-F5344CB8AC3E}">
        <p14:creationId xmlns:p14="http://schemas.microsoft.com/office/powerpoint/2010/main" val="814418537"/>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p:cNvSpPr txBox="1">
            <a:spLocks noChangeArrowheads="1"/>
          </p:cNvSpPr>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FF6600"/>
              </a:buClr>
              <a:buSzPct val="100000"/>
              <a:buFont typeface="Verdana" pitchFamily="34" charset="0"/>
              <a:buNone/>
            </a:pPr>
            <a:r>
              <a:rPr lang="en-GB" altLang="pt-BR" sz="3300" b="1" i="1">
                <a:solidFill>
                  <a:srgbClr val="FF6600"/>
                </a:solidFill>
                <a:latin typeface="Verdana" pitchFamily="34" charset="0"/>
              </a:rPr>
              <a:t>CONCLUSÃO</a:t>
            </a:r>
          </a:p>
        </p:txBody>
      </p:sp>
      <p:sp>
        <p:nvSpPr>
          <p:cNvPr id="61443" name="Text Box 2"/>
          <p:cNvSpPr txBox="1">
            <a:spLocks noChangeArrowheads="1"/>
          </p:cNvSpPr>
          <p:nvPr/>
        </p:nvSpPr>
        <p:spPr bwMode="auto">
          <a:xfrm>
            <a:off x="214313" y="1285875"/>
            <a:ext cx="8501062"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68288" indent="-268288"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lnSpc>
                <a:spcPct val="90000"/>
              </a:lnSpc>
              <a:spcBef>
                <a:spcPts val="600"/>
              </a:spcBef>
              <a:spcAft>
                <a:spcPct val="0"/>
              </a:spcAft>
              <a:buClr>
                <a:srgbClr val="D16349"/>
              </a:buClr>
              <a:buSzPct val="85000"/>
              <a:buFont typeface="Georgia" pitchFamily="18" charset="0"/>
              <a:buNone/>
            </a:pPr>
            <a:r>
              <a:rPr lang="en-GB" altLang="pt-BR">
                <a:solidFill>
                  <a:srgbClr val="000000"/>
                </a:solidFill>
                <a:latin typeface="Georgia" pitchFamily="18" charset="0"/>
              </a:rPr>
              <a:t>	</a:t>
            </a:r>
          </a:p>
          <a:p>
            <a:pPr defTabSz="449263" eaLnBrk="1" fontAlgn="base" hangingPunct="1">
              <a:lnSpc>
                <a:spcPct val="90000"/>
              </a:lnSpc>
              <a:spcBef>
                <a:spcPts val="500"/>
              </a:spcBef>
              <a:spcAft>
                <a:spcPct val="0"/>
              </a:spcAft>
              <a:buClr>
                <a:srgbClr val="D16349"/>
              </a:buClr>
              <a:buSzPct val="85000"/>
              <a:buFont typeface="Arial" pitchFamily="34" charset="0"/>
              <a:buChar char="•"/>
            </a:pPr>
            <a:r>
              <a:rPr lang="en-GB" altLang="pt-BR" b="1" i="1">
                <a:solidFill>
                  <a:srgbClr val="0070C0"/>
                </a:solidFill>
                <a:latin typeface="Arial" pitchFamily="34" charset="0"/>
                <a:cs typeface="Arial" pitchFamily="34" charset="0"/>
              </a:rPr>
              <a:t>Podemos ver que a utilização das Fibras Ópticas será cada vez maior. </a:t>
            </a:r>
          </a:p>
          <a:p>
            <a:pPr defTabSz="449263" eaLnBrk="1" fontAlgn="base" hangingPunct="1">
              <a:lnSpc>
                <a:spcPct val="90000"/>
              </a:lnSpc>
              <a:spcBef>
                <a:spcPts val="500"/>
              </a:spcBef>
              <a:spcAft>
                <a:spcPct val="0"/>
              </a:spcAft>
              <a:buClr>
                <a:srgbClr val="D16349"/>
              </a:buClr>
              <a:buSzPct val="85000"/>
              <a:buFont typeface="Arial" pitchFamily="34" charset="0"/>
              <a:buChar char="•"/>
            </a:pPr>
            <a:r>
              <a:rPr lang="en-GB" altLang="pt-BR" b="1" i="1">
                <a:solidFill>
                  <a:srgbClr val="0070C0"/>
                </a:solidFill>
                <a:latin typeface="Arial" pitchFamily="34" charset="0"/>
                <a:cs typeface="Arial" pitchFamily="34" charset="0"/>
              </a:rPr>
              <a:t>Além de apresentarem uma ótima relação Custo/Benefício, não existem outros meios de transmissão com parâmetros  tão vantajosos como: Atenuação, Velocidade de Propagação, Capacidade de Transmissão e, Custos, tão bons quanto aos apresentados pelas Fibras Ópticas. </a:t>
            </a:r>
          </a:p>
          <a:p>
            <a:pPr defTabSz="449263" eaLnBrk="1" fontAlgn="base" hangingPunct="1">
              <a:lnSpc>
                <a:spcPct val="90000"/>
              </a:lnSpc>
              <a:spcBef>
                <a:spcPts val="500"/>
              </a:spcBef>
              <a:spcAft>
                <a:spcPct val="0"/>
              </a:spcAft>
              <a:buClr>
                <a:srgbClr val="D16349"/>
              </a:buClr>
              <a:buSzPct val="85000"/>
              <a:buFont typeface="Arial" pitchFamily="34" charset="0"/>
              <a:buChar char="•"/>
            </a:pPr>
            <a:r>
              <a:rPr lang="en-GB" altLang="pt-BR" b="1" i="1">
                <a:solidFill>
                  <a:srgbClr val="0070C0"/>
                </a:solidFill>
                <a:latin typeface="Arial" pitchFamily="34" charset="0"/>
                <a:cs typeface="Arial" pitchFamily="34" charset="0"/>
              </a:rPr>
              <a:t>Alem da facilidade de instalação, há uma ampla variedade de Cabos de Fibra Óptica, para as mais diversas aplicações e, estão também disponíveis, vários Sistemas de Transmissão Ópticos, por um número muito grande de fabricantes. </a:t>
            </a:r>
            <a:endParaRPr lang="en-GB" altLang="pt-BR" sz="1000" b="1" i="1">
              <a:solidFill>
                <a:srgbClr val="0070C0"/>
              </a:solidFill>
              <a:latin typeface="Arial" pitchFamily="34" charset="0"/>
              <a:cs typeface="Arial" pitchFamily="34" charset="0"/>
            </a:endParaRPr>
          </a:p>
          <a:p>
            <a:pPr defTabSz="449263" eaLnBrk="1" fontAlgn="base" hangingPunct="1">
              <a:lnSpc>
                <a:spcPct val="90000"/>
              </a:lnSpc>
              <a:spcBef>
                <a:spcPts val="500"/>
              </a:spcBef>
              <a:spcAft>
                <a:spcPct val="0"/>
              </a:spcAft>
              <a:buClr>
                <a:srgbClr val="D16349"/>
              </a:buClr>
              <a:buSzPct val="85000"/>
              <a:buFont typeface="Arial" pitchFamily="34" charset="0"/>
              <a:buChar char="•"/>
            </a:pPr>
            <a:r>
              <a:rPr lang="en-GB" altLang="pt-BR" sz="1000" b="1">
                <a:solidFill>
                  <a:srgbClr val="323543"/>
                </a:solidFill>
                <a:latin typeface="Arial" pitchFamily="34" charset="0"/>
                <a:cs typeface="Arial" pitchFamily="34" charset="0"/>
              </a:rPr>
              <a:t>                                                                                                                                                          FIM DA ETAPA: FIBRA ÓPTICA</a:t>
            </a:r>
            <a:endParaRPr lang="en-GB" altLang="pt-BR" b="1">
              <a:solidFill>
                <a:srgbClr val="323543"/>
              </a:solidFill>
              <a:latin typeface="Arial" pitchFamily="34" charset="0"/>
              <a:cs typeface="Arial" pitchFamily="34" charset="0"/>
            </a:endParaRPr>
          </a:p>
        </p:txBody>
      </p:sp>
    </p:spTree>
    <p:extLst>
      <p:ext uri="{BB962C8B-B14F-4D97-AF65-F5344CB8AC3E}">
        <p14:creationId xmlns:p14="http://schemas.microsoft.com/office/powerpoint/2010/main" val="2588970398"/>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928688" y="228600"/>
            <a:ext cx="6929437"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C00000"/>
              </a:buClr>
              <a:buSzPct val="100000"/>
              <a:buFont typeface="Verdana" pitchFamily="34" charset="0"/>
              <a:buNone/>
            </a:pPr>
            <a:r>
              <a:rPr lang="en-GB" altLang="pt-BR" sz="3300" b="1" i="1">
                <a:solidFill>
                  <a:srgbClr val="C00000"/>
                </a:solidFill>
                <a:latin typeface="Verdana" pitchFamily="34" charset="0"/>
              </a:rPr>
              <a:t>INTRODUÇÃO</a:t>
            </a:r>
          </a:p>
        </p:txBody>
      </p:sp>
      <p:grpSp>
        <p:nvGrpSpPr>
          <p:cNvPr id="27651" name="Group 2"/>
          <p:cNvGrpSpPr>
            <a:grpSpLocks/>
          </p:cNvGrpSpPr>
          <p:nvPr/>
        </p:nvGrpSpPr>
        <p:grpSpPr bwMode="auto">
          <a:xfrm>
            <a:off x="5003800" y="2000250"/>
            <a:ext cx="3529013" cy="3732213"/>
            <a:chOff x="3465" y="1260"/>
            <a:chExt cx="1283" cy="1754"/>
          </a:xfrm>
        </p:grpSpPr>
        <p:pic>
          <p:nvPicPr>
            <p:cNvPr id="276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5" y="1260"/>
              <a:ext cx="1284" cy="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7654" name="Text Box 4"/>
            <p:cNvSpPr txBox="1">
              <a:spLocks noChangeArrowheads="1"/>
            </p:cNvSpPr>
            <p:nvPr/>
          </p:nvSpPr>
          <p:spPr bwMode="auto">
            <a:xfrm>
              <a:off x="3465" y="1260"/>
              <a:ext cx="1284" cy="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srgbClr val="FFFFFF"/>
                </a:solidFill>
              </a:endParaRPr>
            </a:p>
          </p:txBody>
        </p:sp>
      </p:grpSp>
      <p:sp>
        <p:nvSpPr>
          <p:cNvPr id="27652" name="Text Box 5"/>
          <p:cNvSpPr txBox="1">
            <a:spLocks noChangeArrowheads="1"/>
          </p:cNvSpPr>
          <p:nvPr/>
        </p:nvSpPr>
        <p:spPr bwMode="auto">
          <a:xfrm>
            <a:off x="285750" y="1714500"/>
            <a:ext cx="442912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68288" indent="-268288"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lnSpc>
                <a:spcPct val="90000"/>
              </a:lnSpc>
              <a:spcBef>
                <a:spcPts val="600"/>
              </a:spcBef>
              <a:spcAft>
                <a:spcPct val="0"/>
              </a:spcAft>
              <a:buClr>
                <a:srgbClr val="D16349"/>
              </a:buClr>
              <a:buSzPct val="85000"/>
              <a:buFont typeface="Arial" pitchFamily="34" charset="0"/>
              <a:buChar char="•"/>
            </a:pPr>
            <a:r>
              <a:rPr lang="en-GB" altLang="pt-BR">
                <a:solidFill>
                  <a:srgbClr val="000000"/>
                </a:solidFill>
                <a:latin typeface="Arial" pitchFamily="34" charset="0"/>
                <a:cs typeface="Arial" pitchFamily="34" charset="0"/>
              </a:rPr>
              <a:t>A fibra óptica é um filamento de vidro transparente e com alto grau de pureza. </a:t>
            </a:r>
          </a:p>
          <a:p>
            <a:pPr defTabSz="449263" eaLnBrk="1" fontAlgn="base" hangingPunct="1">
              <a:lnSpc>
                <a:spcPct val="90000"/>
              </a:lnSpc>
              <a:spcBef>
                <a:spcPts val="600"/>
              </a:spcBef>
              <a:spcAft>
                <a:spcPct val="0"/>
              </a:spcAft>
              <a:buClr>
                <a:srgbClr val="D16349"/>
              </a:buClr>
              <a:buSzPct val="85000"/>
              <a:buFont typeface="Arial" pitchFamily="34" charset="0"/>
              <a:buNone/>
            </a:pPr>
            <a:endParaRPr lang="en-GB" altLang="pt-BR">
              <a:solidFill>
                <a:srgbClr val="000000"/>
              </a:solidFill>
              <a:latin typeface="Arial" pitchFamily="34" charset="0"/>
              <a:cs typeface="Arial" pitchFamily="34" charset="0"/>
            </a:endParaRPr>
          </a:p>
          <a:p>
            <a:pPr defTabSz="449263" eaLnBrk="1" fontAlgn="base" hangingPunct="1">
              <a:lnSpc>
                <a:spcPct val="90000"/>
              </a:lnSpc>
              <a:spcBef>
                <a:spcPts val="600"/>
              </a:spcBef>
              <a:spcAft>
                <a:spcPct val="0"/>
              </a:spcAft>
              <a:buClr>
                <a:srgbClr val="D16349"/>
              </a:buClr>
              <a:buSzPct val="85000"/>
              <a:buFont typeface="Arial" pitchFamily="34" charset="0"/>
              <a:buChar char="•"/>
            </a:pPr>
            <a:r>
              <a:rPr lang="en-GB" altLang="pt-BR">
                <a:solidFill>
                  <a:srgbClr val="000000"/>
                </a:solidFill>
                <a:latin typeface="Arial" pitchFamily="34" charset="0"/>
                <a:cs typeface="Arial" pitchFamily="34" charset="0"/>
              </a:rPr>
              <a:t>É tão fino quanto um fio de cabelo, podendo carregar milhares de informações digitais a longas distâncias sem perdas significativas</a:t>
            </a:r>
            <a:r>
              <a:rPr lang="en-GB" altLang="pt-BR">
                <a:solidFill>
                  <a:srgbClr val="FFFFFF"/>
                </a:solidFill>
                <a:latin typeface="Century Gothic" pitchFamily="34" charset="0"/>
              </a:rPr>
              <a:t>. </a:t>
            </a:r>
          </a:p>
        </p:txBody>
      </p:sp>
    </p:spTree>
    <p:extLst>
      <p:ext uri="{BB962C8B-B14F-4D97-AF65-F5344CB8AC3E}">
        <p14:creationId xmlns:p14="http://schemas.microsoft.com/office/powerpoint/2010/main" val="1990220597"/>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C00000"/>
              </a:buClr>
              <a:buSzPct val="100000"/>
              <a:buFont typeface="Verdana" pitchFamily="34" charset="0"/>
              <a:buNone/>
            </a:pPr>
            <a:r>
              <a:rPr lang="en-GB" altLang="pt-BR" sz="3300" b="1" i="1">
                <a:solidFill>
                  <a:srgbClr val="C00000"/>
                </a:solidFill>
                <a:latin typeface="Verdana" pitchFamily="34" charset="0"/>
              </a:rPr>
              <a:t>HISTÓRIA</a:t>
            </a:r>
          </a:p>
        </p:txBody>
      </p:sp>
      <p:sp>
        <p:nvSpPr>
          <p:cNvPr id="28675" name="Text Box 2"/>
          <p:cNvSpPr txBox="1">
            <a:spLocks noChangeArrowheads="1"/>
          </p:cNvSpPr>
          <p:nvPr/>
        </p:nvSpPr>
        <p:spPr bwMode="auto">
          <a:xfrm>
            <a:off x="301625" y="1371600"/>
            <a:ext cx="4038600"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68288" indent="-268288"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lnSpc>
                <a:spcPct val="90000"/>
              </a:lnSpc>
              <a:spcBef>
                <a:spcPts val="600"/>
              </a:spcBef>
              <a:spcAft>
                <a:spcPct val="0"/>
              </a:spcAft>
              <a:buClr>
                <a:srgbClr val="D16349"/>
              </a:buClr>
              <a:buSzPct val="85000"/>
              <a:buFont typeface="Century Gothic" pitchFamily="34" charset="0"/>
              <a:buNone/>
            </a:pPr>
            <a:r>
              <a:rPr lang="en-GB" altLang="pt-BR" b="1">
                <a:solidFill>
                  <a:srgbClr val="C00000"/>
                </a:solidFill>
                <a:latin typeface="Century Gothic" pitchFamily="34" charset="0"/>
              </a:rPr>
              <a:t>MUNDIAL: </a:t>
            </a:r>
          </a:p>
          <a:p>
            <a:pPr algn="ctr" defTabSz="449263" eaLnBrk="1" fontAlgn="base" hangingPunct="1">
              <a:lnSpc>
                <a:spcPct val="90000"/>
              </a:lnSpc>
              <a:spcBef>
                <a:spcPts val="600"/>
              </a:spcBef>
              <a:spcAft>
                <a:spcPct val="0"/>
              </a:spcAft>
              <a:buClr>
                <a:srgbClr val="D16349"/>
              </a:buClr>
              <a:buSzPct val="85000"/>
              <a:buFont typeface="Century Gothic" pitchFamily="34" charset="0"/>
              <a:buNone/>
            </a:pPr>
            <a:endParaRPr lang="en-GB" altLang="pt-BR" b="1">
              <a:solidFill>
                <a:srgbClr val="FFCC00"/>
              </a:solidFill>
              <a:latin typeface="Century Gothic" pitchFamily="34" charset="0"/>
            </a:endParaRPr>
          </a:p>
          <a:p>
            <a:pPr defTabSz="449263" eaLnBrk="1" fontAlgn="base" hangingPunct="1">
              <a:lnSpc>
                <a:spcPct val="90000"/>
              </a:lnSpc>
              <a:spcBef>
                <a:spcPts val="500"/>
              </a:spcBef>
              <a:spcAft>
                <a:spcPct val="0"/>
              </a:spcAft>
              <a:buClr>
                <a:srgbClr val="D16349"/>
              </a:buClr>
              <a:buSzPct val="85000"/>
              <a:buFont typeface="Arial" pitchFamily="34" charset="0"/>
              <a:buChar char="•"/>
            </a:pPr>
            <a:r>
              <a:rPr lang="en-GB" altLang="pt-BR" b="1">
                <a:solidFill>
                  <a:srgbClr val="323543"/>
                </a:solidFill>
                <a:latin typeface="Arial" pitchFamily="34" charset="0"/>
                <a:cs typeface="Arial" pitchFamily="34" charset="0"/>
              </a:rPr>
              <a:t>Os primeiros experimentos utilizando fibra óptica ocorreram em 1930 na Alemanha, mas as pesquisas sobre suas propriedades e características se iniciaram por volta de 1950. </a:t>
            </a:r>
          </a:p>
        </p:txBody>
      </p:sp>
      <p:sp>
        <p:nvSpPr>
          <p:cNvPr id="28676" name="Text Box 3"/>
          <p:cNvSpPr txBox="1">
            <a:spLocks noChangeArrowheads="1"/>
          </p:cNvSpPr>
          <p:nvPr/>
        </p:nvSpPr>
        <p:spPr bwMode="auto">
          <a:xfrm>
            <a:off x="4800600" y="1371600"/>
            <a:ext cx="4038600"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68288" indent="-268288"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lnSpc>
                <a:spcPct val="90000"/>
              </a:lnSpc>
              <a:spcBef>
                <a:spcPts val="600"/>
              </a:spcBef>
              <a:spcAft>
                <a:spcPct val="0"/>
              </a:spcAft>
              <a:buClr>
                <a:srgbClr val="D16349"/>
              </a:buClr>
              <a:buSzPct val="85000"/>
              <a:buFont typeface="Century Gothic" pitchFamily="34" charset="0"/>
              <a:buNone/>
            </a:pPr>
            <a:r>
              <a:rPr lang="en-GB" altLang="pt-BR" b="1">
                <a:solidFill>
                  <a:srgbClr val="C00000"/>
                </a:solidFill>
                <a:latin typeface="Century Gothic" pitchFamily="34" charset="0"/>
              </a:rPr>
              <a:t>BRASIL:</a:t>
            </a:r>
          </a:p>
          <a:p>
            <a:pPr algn="ctr" defTabSz="449263" eaLnBrk="1" fontAlgn="base" hangingPunct="1">
              <a:lnSpc>
                <a:spcPct val="90000"/>
              </a:lnSpc>
              <a:spcBef>
                <a:spcPts val="600"/>
              </a:spcBef>
              <a:spcAft>
                <a:spcPct val="0"/>
              </a:spcAft>
              <a:buClr>
                <a:srgbClr val="D16349"/>
              </a:buClr>
              <a:buSzPct val="85000"/>
              <a:buFont typeface="Century Gothic" pitchFamily="34" charset="0"/>
              <a:buNone/>
            </a:pPr>
            <a:endParaRPr lang="en-GB" altLang="pt-BR" b="1">
              <a:solidFill>
                <a:srgbClr val="323543"/>
              </a:solidFill>
              <a:latin typeface="Century Gothic" pitchFamily="34" charset="0"/>
            </a:endParaRPr>
          </a:p>
          <a:p>
            <a:pPr defTabSz="449263" eaLnBrk="1" fontAlgn="base" hangingPunct="1">
              <a:lnSpc>
                <a:spcPct val="90000"/>
              </a:lnSpc>
              <a:spcBef>
                <a:spcPts val="500"/>
              </a:spcBef>
              <a:spcAft>
                <a:spcPct val="0"/>
              </a:spcAft>
              <a:buClr>
                <a:srgbClr val="D16349"/>
              </a:buClr>
              <a:buSzPct val="85000"/>
              <a:buFont typeface="Arial" pitchFamily="34" charset="0"/>
              <a:buChar char="•"/>
            </a:pPr>
            <a:r>
              <a:rPr lang="en-GB" altLang="pt-BR" b="1">
                <a:solidFill>
                  <a:srgbClr val="323543"/>
                </a:solidFill>
                <a:latin typeface="Arial" pitchFamily="34" charset="0"/>
                <a:cs typeface="Arial" pitchFamily="34" charset="0"/>
              </a:rPr>
              <a:t>Unicamp foi a primeira instituição brasileira a pesquisar as fibras ópticas. O Grupo de Fibras Ópticas do Instituto de Física Gleb Wataghin foi formado em 1975 </a:t>
            </a:r>
            <a:r>
              <a:rPr lang="en-GB" altLang="pt-BR" b="1">
                <a:solidFill>
                  <a:srgbClr val="0070C0"/>
                </a:solidFill>
                <a:latin typeface="Arial" pitchFamily="34" charset="0"/>
                <a:cs typeface="Arial" pitchFamily="34" charset="0"/>
              </a:rPr>
              <a:t>para desenvolver o processo de fabricação de fibras</a:t>
            </a:r>
            <a:r>
              <a:rPr lang="en-GB" altLang="pt-BR" b="1">
                <a:solidFill>
                  <a:srgbClr val="FF0000"/>
                </a:solidFill>
                <a:latin typeface="Arial" pitchFamily="34" charset="0"/>
                <a:cs typeface="Arial" pitchFamily="34" charset="0"/>
              </a:rPr>
              <a:t> </a:t>
            </a:r>
          </a:p>
        </p:txBody>
      </p:sp>
    </p:spTree>
    <p:extLst>
      <p:ext uri="{BB962C8B-B14F-4D97-AF65-F5344CB8AC3E}">
        <p14:creationId xmlns:p14="http://schemas.microsoft.com/office/powerpoint/2010/main" val="229977335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1071563" y="285750"/>
            <a:ext cx="69500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C00000"/>
              </a:buClr>
              <a:buSzPct val="100000"/>
              <a:buFont typeface="Arial" pitchFamily="34" charset="0"/>
              <a:buNone/>
            </a:pPr>
            <a:r>
              <a:rPr lang="en-GB" altLang="pt-BR" sz="3300" b="1">
                <a:solidFill>
                  <a:srgbClr val="C00000"/>
                </a:solidFill>
                <a:latin typeface="Arial" pitchFamily="34" charset="0"/>
              </a:rPr>
              <a:t>FIBRA ÓPTICA</a:t>
            </a:r>
          </a:p>
        </p:txBody>
      </p:sp>
      <p:sp>
        <p:nvSpPr>
          <p:cNvPr id="29699" name="Text Box 2"/>
          <p:cNvSpPr txBox="1">
            <a:spLocks noChangeArrowheads="1"/>
          </p:cNvSpPr>
          <p:nvPr/>
        </p:nvSpPr>
        <p:spPr bwMode="auto">
          <a:xfrm>
            <a:off x="357188" y="1643063"/>
            <a:ext cx="8072437"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68288" indent="-268288" eaLnBrk="0" hangingPunct="0">
              <a:tabLst>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9pPr>
          </a:lstStyle>
          <a:p>
            <a:pPr algn="just" defTabSz="449263" eaLnBrk="1" fontAlgn="base" hangingPunct="1">
              <a:lnSpc>
                <a:spcPct val="90000"/>
              </a:lnSpc>
              <a:spcBef>
                <a:spcPts val="675"/>
              </a:spcBef>
              <a:spcAft>
                <a:spcPct val="0"/>
              </a:spcAft>
              <a:buClr>
                <a:srgbClr val="D16349"/>
              </a:buClr>
              <a:buSzPct val="85000"/>
              <a:buFont typeface="Arial" pitchFamily="34" charset="0"/>
              <a:buChar char="•"/>
            </a:pPr>
            <a:r>
              <a:rPr lang="en-GB" altLang="pt-BR" sz="2700">
                <a:solidFill>
                  <a:srgbClr val="000000"/>
                </a:solidFill>
                <a:latin typeface="Georgia" pitchFamily="18" charset="0"/>
              </a:rPr>
              <a:t>	</a:t>
            </a:r>
            <a:r>
              <a:rPr lang="en-GB" altLang="pt-BR" sz="2700">
                <a:solidFill>
                  <a:srgbClr val="000000"/>
                </a:solidFill>
                <a:latin typeface="Arial" pitchFamily="34" charset="0"/>
              </a:rPr>
              <a:t>Fibra óptica é um fio flexível de materiais poliméricos, fino, com grande capacidade de transmissão de imagens e vídeos produzidos por lasers (</a:t>
            </a:r>
            <a:r>
              <a:rPr lang="en-GB" altLang="pt-BR" sz="2700">
                <a:solidFill>
                  <a:srgbClr val="0070C0"/>
                </a:solidFill>
                <a:latin typeface="Arial" pitchFamily="34" charset="0"/>
              </a:rPr>
              <a:t>feixes de luz guiados</a:t>
            </a:r>
            <a:r>
              <a:rPr lang="en-GB" altLang="pt-BR" sz="2700">
                <a:solidFill>
                  <a:srgbClr val="000000"/>
                </a:solidFill>
                <a:latin typeface="Arial" pitchFamily="34" charset="0"/>
              </a:rPr>
              <a:t>). </a:t>
            </a:r>
          </a:p>
          <a:p>
            <a:pPr algn="just" defTabSz="449263" eaLnBrk="1" fontAlgn="base" hangingPunct="1">
              <a:lnSpc>
                <a:spcPct val="90000"/>
              </a:lnSpc>
              <a:spcBef>
                <a:spcPts val="675"/>
              </a:spcBef>
              <a:spcAft>
                <a:spcPct val="0"/>
              </a:spcAft>
              <a:buClr>
                <a:srgbClr val="D16349"/>
              </a:buClr>
              <a:buSzPct val="85000"/>
              <a:buFont typeface="Arial" pitchFamily="34" charset="0"/>
              <a:buChar char="•"/>
            </a:pPr>
            <a:r>
              <a:rPr lang="en-GB" altLang="pt-BR" sz="2700">
                <a:solidFill>
                  <a:srgbClr val="000000"/>
                </a:solidFill>
                <a:latin typeface="Arial" pitchFamily="34" charset="0"/>
              </a:rPr>
              <a:t>	Tais informações são transmitidas através de pulsos de luz, onde cada pulso é um bit, uma seqüência de zeros e uns. </a:t>
            </a:r>
          </a:p>
        </p:txBody>
      </p:sp>
      <p:pic>
        <p:nvPicPr>
          <p:cNvPr id="297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4076700"/>
            <a:ext cx="3887788"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840961743"/>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1143000" y="285750"/>
            <a:ext cx="69500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000000"/>
              </a:buClr>
              <a:buSzPct val="100000"/>
              <a:buFont typeface="Arial" pitchFamily="34" charset="0"/>
              <a:buNone/>
            </a:pPr>
            <a:r>
              <a:rPr lang="en-GB" altLang="pt-BR" sz="3300" b="1">
                <a:solidFill>
                  <a:srgbClr val="000000"/>
                </a:solidFill>
                <a:latin typeface="Arial" pitchFamily="34" charset="0"/>
              </a:rPr>
              <a:t>FIBRA ÓPTICA</a:t>
            </a:r>
          </a:p>
        </p:txBody>
      </p:sp>
      <p:sp>
        <p:nvSpPr>
          <p:cNvPr id="30723" name="Text Box 2"/>
          <p:cNvSpPr txBox="1">
            <a:spLocks noChangeArrowheads="1"/>
          </p:cNvSpPr>
          <p:nvPr/>
        </p:nvSpPr>
        <p:spPr bwMode="auto">
          <a:xfrm>
            <a:off x="357188" y="1714500"/>
            <a:ext cx="8286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68288" indent="-268288"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268288" algn="l"/>
                <a:tab pos="904875" algn="l"/>
                <a:tab pos="1819275" algn="l"/>
                <a:tab pos="2733675" algn="l"/>
                <a:tab pos="3648075" algn="l"/>
                <a:tab pos="4562475" algn="l"/>
                <a:tab pos="5476875" algn="l"/>
                <a:tab pos="6391275" algn="l"/>
                <a:tab pos="7305675" algn="l"/>
                <a:tab pos="8220075" algn="l"/>
                <a:tab pos="9134475" algn="l"/>
                <a:tab pos="10048875" algn="l"/>
                <a:tab pos="10326688" algn="l"/>
                <a:tab pos="10775950" algn="l"/>
                <a:tab pos="10779125" algn="l"/>
              </a:tabLst>
              <a:defRPr sz="2400">
                <a:solidFill>
                  <a:schemeClr val="bg1"/>
                </a:solidFill>
                <a:latin typeface="Times New Roman" pitchFamily="18" charset="0"/>
                <a:ea typeface="Arial Unicode MS" pitchFamily="34" charset="-128"/>
                <a:cs typeface="Arial Unicode MS" pitchFamily="34" charset="-128"/>
              </a:defRPr>
            </a:lvl9pPr>
          </a:lstStyle>
          <a:p>
            <a:pPr algn="just" defTabSz="449263" eaLnBrk="1" fontAlgn="base" hangingPunct="1">
              <a:lnSpc>
                <a:spcPct val="90000"/>
              </a:lnSpc>
              <a:spcBef>
                <a:spcPts val="700"/>
              </a:spcBef>
              <a:spcAft>
                <a:spcPct val="0"/>
              </a:spcAft>
              <a:buClr>
                <a:srgbClr val="D16349"/>
              </a:buClr>
              <a:buSzPct val="85000"/>
              <a:buFont typeface="Wingdings" pitchFamily="2" charset="2"/>
              <a:buNone/>
            </a:pPr>
            <a:r>
              <a:rPr lang="en-GB" altLang="pt-BR" sz="2800">
                <a:solidFill>
                  <a:srgbClr val="000000"/>
                </a:solidFill>
                <a:latin typeface="Georgia" pitchFamily="18" charset="0"/>
              </a:rPr>
              <a:t>	</a:t>
            </a:r>
            <a:r>
              <a:rPr lang="en-GB" altLang="pt-BR" sz="2800">
                <a:solidFill>
                  <a:srgbClr val="000000"/>
                </a:solidFill>
                <a:latin typeface="Arial" pitchFamily="34" charset="0"/>
              </a:rPr>
              <a:t>Para fabricar o pulso luminoso, que será introduzido em um dos lados da fibra, são utilizados diodos fotoemissores, os LED´s (light-emitting diodes).</a:t>
            </a:r>
          </a:p>
          <a:p>
            <a:pPr algn="just" defTabSz="449263" eaLnBrk="1" fontAlgn="base" hangingPunct="1">
              <a:lnSpc>
                <a:spcPct val="90000"/>
              </a:lnSpc>
              <a:spcBef>
                <a:spcPts val="350"/>
              </a:spcBef>
              <a:spcAft>
                <a:spcPct val="0"/>
              </a:spcAft>
              <a:buClr>
                <a:srgbClr val="D16349"/>
              </a:buClr>
              <a:buSzPct val="85000"/>
              <a:buFont typeface="Wingdings" pitchFamily="2" charset="2"/>
              <a:buNone/>
            </a:pPr>
            <a:endParaRPr lang="en-GB" altLang="pt-BR" sz="1400">
              <a:solidFill>
                <a:srgbClr val="000000"/>
              </a:solidFill>
              <a:latin typeface="Arial" pitchFamily="34" charset="0"/>
            </a:endParaRPr>
          </a:p>
          <a:p>
            <a:pPr algn="just" defTabSz="449263" eaLnBrk="1" fontAlgn="base" hangingPunct="1">
              <a:lnSpc>
                <a:spcPct val="90000"/>
              </a:lnSpc>
              <a:spcBef>
                <a:spcPts val="700"/>
              </a:spcBef>
              <a:spcAft>
                <a:spcPct val="0"/>
              </a:spcAft>
              <a:buClr>
                <a:srgbClr val="D16349"/>
              </a:buClr>
              <a:buSzPct val="85000"/>
              <a:buFont typeface="Wingdings" pitchFamily="2" charset="2"/>
              <a:buNone/>
            </a:pPr>
            <a:r>
              <a:rPr lang="en-GB" altLang="pt-BR" sz="2800">
                <a:solidFill>
                  <a:srgbClr val="000000"/>
                </a:solidFill>
                <a:latin typeface="Arial" pitchFamily="34" charset="0"/>
              </a:rPr>
              <a:t>	</a:t>
            </a:r>
            <a:r>
              <a:rPr lang="en-GB" altLang="pt-BR" sz="2800">
                <a:solidFill>
                  <a:srgbClr val="0070C0"/>
                </a:solidFill>
                <a:latin typeface="Arial" pitchFamily="34" charset="0"/>
              </a:rPr>
              <a:t>Tal pulso luminoso percorre a fibra através de consecutivas reflexões.</a:t>
            </a:r>
            <a:r>
              <a:rPr lang="en-GB" altLang="pt-BR" sz="2800">
                <a:solidFill>
                  <a:srgbClr val="FF0000"/>
                </a:solidFill>
                <a:latin typeface="Arial" pitchFamily="34" charset="0"/>
              </a:rPr>
              <a:t> </a:t>
            </a:r>
          </a:p>
          <a:p>
            <a:pPr algn="just" defTabSz="449263" eaLnBrk="1" fontAlgn="base" hangingPunct="1">
              <a:lnSpc>
                <a:spcPct val="90000"/>
              </a:lnSpc>
              <a:spcBef>
                <a:spcPts val="350"/>
              </a:spcBef>
              <a:spcAft>
                <a:spcPct val="0"/>
              </a:spcAft>
              <a:buClr>
                <a:srgbClr val="D16349"/>
              </a:buClr>
              <a:buSzPct val="85000"/>
              <a:buFont typeface="Wingdings" pitchFamily="2" charset="2"/>
              <a:buNone/>
            </a:pPr>
            <a:endParaRPr lang="en-GB" altLang="pt-BR" sz="1400">
              <a:solidFill>
                <a:srgbClr val="000000"/>
              </a:solidFill>
              <a:latin typeface="Arial" pitchFamily="34" charset="0"/>
            </a:endParaRPr>
          </a:p>
          <a:p>
            <a:pPr algn="just" defTabSz="449263" eaLnBrk="1" fontAlgn="base" hangingPunct="1">
              <a:lnSpc>
                <a:spcPct val="90000"/>
              </a:lnSpc>
              <a:spcBef>
                <a:spcPts val="700"/>
              </a:spcBef>
              <a:spcAft>
                <a:spcPct val="0"/>
              </a:spcAft>
              <a:buClr>
                <a:srgbClr val="D16349"/>
              </a:buClr>
              <a:buSzPct val="85000"/>
              <a:buFont typeface="Wingdings" pitchFamily="2" charset="2"/>
              <a:buNone/>
            </a:pPr>
            <a:r>
              <a:rPr lang="en-GB" altLang="pt-BR" sz="2800">
                <a:solidFill>
                  <a:srgbClr val="000000"/>
                </a:solidFill>
                <a:latin typeface="Arial" pitchFamily="34" charset="0"/>
              </a:rPr>
              <a:t>	 É importante ressaltar que a fibra óptica “opera” com uma </a:t>
            </a:r>
            <a:r>
              <a:rPr lang="en-GB" altLang="pt-BR" sz="2800">
                <a:solidFill>
                  <a:srgbClr val="0070C0"/>
                </a:solidFill>
                <a:latin typeface="Arial" pitchFamily="34" charset="0"/>
              </a:rPr>
              <a:t>velocidade de transmissão</a:t>
            </a:r>
            <a:r>
              <a:rPr lang="en-GB" altLang="pt-BR" sz="2800">
                <a:solidFill>
                  <a:srgbClr val="000000"/>
                </a:solidFill>
                <a:latin typeface="Arial" pitchFamily="34" charset="0"/>
              </a:rPr>
              <a:t> altíssima e é quase </a:t>
            </a:r>
            <a:r>
              <a:rPr lang="en-GB" altLang="pt-BR" sz="2800">
                <a:solidFill>
                  <a:srgbClr val="0070C0"/>
                </a:solidFill>
                <a:latin typeface="Arial" pitchFamily="34" charset="0"/>
              </a:rPr>
              <a:t>imune à perda</a:t>
            </a:r>
            <a:r>
              <a:rPr lang="en-GB" altLang="pt-BR" sz="2800">
                <a:solidFill>
                  <a:srgbClr val="000000"/>
                </a:solidFill>
                <a:latin typeface="Arial" pitchFamily="34" charset="0"/>
              </a:rPr>
              <a:t> de informações. </a:t>
            </a:r>
          </a:p>
        </p:txBody>
      </p:sp>
    </p:spTree>
    <p:extLst>
      <p:ext uri="{BB962C8B-B14F-4D97-AF65-F5344CB8AC3E}">
        <p14:creationId xmlns:p14="http://schemas.microsoft.com/office/powerpoint/2010/main" val="2781633044"/>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C00000"/>
              </a:buClr>
              <a:buSzPct val="100000"/>
              <a:buFont typeface="Verdana" pitchFamily="34" charset="0"/>
              <a:buNone/>
            </a:pPr>
            <a:r>
              <a:rPr lang="en-GB" altLang="pt-BR" sz="3300" b="1" i="1">
                <a:solidFill>
                  <a:srgbClr val="C00000"/>
                </a:solidFill>
                <a:latin typeface="Verdana" pitchFamily="34" charset="0"/>
              </a:rPr>
              <a:t>ESTRUTURA</a:t>
            </a:r>
          </a:p>
        </p:txBody>
      </p:sp>
      <p:grpSp>
        <p:nvGrpSpPr>
          <p:cNvPr id="31747" name="Group 2"/>
          <p:cNvGrpSpPr>
            <a:grpSpLocks/>
          </p:cNvGrpSpPr>
          <p:nvPr/>
        </p:nvGrpSpPr>
        <p:grpSpPr bwMode="auto">
          <a:xfrm>
            <a:off x="5000625" y="1500188"/>
            <a:ext cx="3171825" cy="1873250"/>
            <a:chOff x="3150" y="945"/>
            <a:chExt cx="1574" cy="1180"/>
          </a:xfrm>
        </p:grpSpPr>
        <p:pic>
          <p:nvPicPr>
            <p:cNvPr id="3175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0" y="945"/>
              <a:ext cx="1575" cy="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1751" name="Text Box 4"/>
            <p:cNvSpPr txBox="1">
              <a:spLocks noChangeArrowheads="1"/>
            </p:cNvSpPr>
            <p:nvPr/>
          </p:nvSpPr>
          <p:spPr bwMode="auto">
            <a:xfrm>
              <a:off x="3150" y="945"/>
              <a:ext cx="1575" cy="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endParaRPr lang="pt-BR" altLang="pt-BR">
                <a:solidFill>
                  <a:srgbClr val="FFFFFF"/>
                </a:solidFill>
              </a:endParaRPr>
            </a:p>
          </p:txBody>
        </p:sp>
      </p:grpSp>
      <p:sp>
        <p:nvSpPr>
          <p:cNvPr id="31748" name="Text Box 5"/>
          <p:cNvSpPr txBox="1">
            <a:spLocks noChangeArrowheads="1"/>
          </p:cNvSpPr>
          <p:nvPr/>
        </p:nvSpPr>
        <p:spPr bwMode="auto">
          <a:xfrm>
            <a:off x="214313" y="1600200"/>
            <a:ext cx="42862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68288" indent="-268288"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ts val="600"/>
              </a:spcBef>
              <a:spcAft>
                <a:spcPct val="0"/>
              </a:spcAft>
              <a:buClr>
                <a:srgbClr val="D16349"/>
              </a:buClr>
              <a:buSzPct val="85000"/>
              <a:buFont typeface="Arial" pitchFamily="34" charset="0"/>
              <a:buChar char="•"/>
            </a:pPr>
            <a:r>
              <a:rPr lang="en-GB" altLang="pt-BR" sz="2000" b="1">
                <a:solidFill>
                  <a:srgbClr val="000000"/>
                </a:solidFill>
                <a:latin typeface="Century Gothic" pitchFamily="34" charset="0"/>
              </a:rPr>
              <a:t>    </a:t>
            </a:r>
            <a:r>
              <a:rPr lang="en-GB" altLang="pt-BR" sz="2200" b="1">
                <a:solidFill>
                  <a:srgbClr val="000000"/>
                </a:solidFill>
                <a:latin typeface="Arial" pitchFamily="34" charset="0"/>
                <a:cs typeface="Arial" pitchFamily="34" charset="0"/>
              </a:rPr>
              <a:t>As fibras ópticas são constituídas basicamente de materiais dielétricos (</a:t>
            </a:r>
            <a:r>
              <a:rPr lang="en-GB" altLang="pt-BR" sz="2200" b="1">
                <a:solidFill>
                  <a:srgbClr val="0070C0"/>
                </a:solidFill>
                <a:latin typeface="Arial" pitchFamily="34" charset="0"/>
                <a:cs typeface="Arial" pitchFamily="34" charset="0"/>
              </a:rPr>
              <a:t>isolantes</a:t>
            </a:r>
            <a:r>
              <a:rPr lang="en-GB" altLang="pt-BR" sz="2200" b="1">
                <a:solidFill>
                  <a:srgbClr val="000000"/>
                </a:solidFill>
                <a:latin typeface="Arial" pitchFamily="34" charset="0"/>
                <a:cs typeface="Arial" pitchFamily="34" charset="0"/>
              </a:rPr>
              <a:t>) que permitem total imunidade a interferências eletromagnética; uma região cilíndrica composta de uma região central, denominada </a:t>
            </a:r>
            <a:r>
              <a:rPr lang="en-GB" altLang="pt-BR" sz="2200" b="1">
                <a:solidFill>
                  <a:srgbClr val="0070C0"/>
                </a:solidFill>
                <a:latin typeface="Arial" pitchFamily="34" charset="0"/>
                <a:cs typeface="Arial" pitchFamily="34" charset="0"/>
              </a:rPr>
              <a:t>núcleo</a:t>
            </a:r>
            <a:r>
              <a:rPr lang="en-GB" altLang="pt-BR" sz="2200" b="1">
                <a:solidFill>
                  <a:srgbClr val="000000"/>
                </a:solidFill>
                <a:latin typeface="Arial" pitchFamily="34" charset="0"/>
                <a:cs typeface="Arial" pitchFamily="34" charset="0"/>
              </a:rPr>
              <a:t>, por onde passa a luz; e uma região periférica denominada </a:t>
            </a:r>
            <a:r>
              <a:rPr lang="en-GB" altLang="pt-BR" sz="2200" b="1">
                <a:solidFill>
                  <a:srgbClr val="0070C0"/>
                </a:solidFill>
                <a:latin typeface="Arial" pitchFamily="34" charset="0"/>
                <a:cs typeface="Arial" pitchFamily="34" charset="0"/>
              </a:rPr>
              <a:t>casca</a:t>
            </a:r>
            <a:r>
              <a:rPr lang="en-GB" altLang="pt-BR" sz="2200" b="1">
                <a:solidFill>
                  <a:srgbClr val="000000"/>
                </a:solidFill>
                <a:latin typeface="Arial" pitchFamily="34" charset="0"/>
                <a:cs typeface="Arial" pitchFamily="34" charset="0"/>
              </a:rPr>
              <a:t> que envolve o núcleo</a:t>
            </a:r>
            <a:r>
              <a:rPr lang="en-GB" altLang="pt-BR" sz="2200" b="1">
                <a:solidFill>
                  <a:srgbClr val="FFFFFF"/>
                </a:solidFill>
                <a:latin typeface="Arial" pitchFamily="34" charset="0"/>
                <a:cs typeface="Arial" pitchFamily="34" charset="0"/>
              </a:rPr>
              <a:t>. </a:t>
            </a:r>
          </a:p>
        </p:txBody>
      </p:sp>
      <p:pic>
        <p:nvPicPr>
          <p:cNvPr id="3174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2063" y="3500438"/>
            <a:ext cx="3100387" cy="2624137"/>
          </a:xfrm>
          <a:prstGeom prst="rect">
            <a:avLst/>
          </a:prstGeom>
          <a:noFill/>
          <a:ln w="25560">
            <a:solidFill>
              <a:srgbClr val="FFFF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385229"/>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1"/>
          <p:cNvGrpSpPr>
            <a:grpSpLocks/>
          </p:cNvGrpSpPr>
          <p:nvPr/>
        </p:nvGrpSpPr>
        <p:grpSpPr bwMode="auto">
          <a:xfrm>
            <a:off x="2071688" y="4214813"/>
            <a:ext cx="5784850" cy="1998662"/>
            <a:chOff x="1305" y="2655"/>
            <a:chExt cx="3644" cy="1259"/>
          </a:xfrm>
        </p:grpSpPr>
        <p:pic>
          <p:nvPicPr>
            <p:cNvPr id="327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5" y="2790"/>
              <a:ext cx="2640"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2778" name="Line 3"/>
            <p:cNvSpPr>
              <a:spLocks noChangeShapeType="1"/>
            </p:cNvSpPr>
            <p:nvPr/>
          </p:nvSpPr>
          <p:spPr bwMode="auto">
            <a:xfrm flipV="1">
              <a:off x="3825" y="2922"/>
              <a:ext cx="360" cy="186"/>
            </a:xfrm>
            <a:prstGeom prst="line">
              <a:avLst/>
            </a:prstGeom>
            <a:noFill/>
            <a:ln w="19080">
              <a:solidFill>
                <a:srgbClr val="000000"/>
              </a:solidFill>
              <a:miter lim="800000"/>
              <a:headEnd type="triangle" w="med" len="med"/>
              <a:tailEnd/>
            </a:ln>
            <a:extLst>
              <a:ext uri="{909E8E84-426E-40DD-AFC4-6F175D3DCCD1}">
                <a14:hiddenFill xmlns:a14="http://schemas.microsoft.com/office/drawing/2010/main">
                  <a:noFill/>
                </a14:hiddenFill>
              </a:ext>
            </a:extLst>
          </p:spPr>
          <p:txBody>
            <a:bodyPr/>
            <a:lstStyle/>
            <a:p>
              <a:pPr defTabSz="449263" fontAlgn="base">
                <a:spcBef>
                  <a:spcPct val="0"/>
                </a:spcBef>
                <a:spcAft>
                  <a:spcPct val="0"/>
                </a:spcAft>
                <a:buClr>
                  <a:srgbClr val="000000"/>
                </a:buClr>
                <a:buSzPct val="100000"/>
                <a:buFont typeface="Times New Roman" pitchFamily="18" charset="0"/>
                <a:buNone/>
              </a:pPr>
              <a:endParaRPr lang="pt-BR" sz="2400">
                <a:solidFill>
                  <a:srgbClr val="FFFFFF"/>
                </a:solidFill>
                <a:latin typeface="Times New Roman" pitchFamily="18" charset="0"/>
              </a:endParaRPr>
            </a:p>
          </p:txBody>
        </p:sp>
        <p:sp>
          <p:nvSpPr>
            <p:cNvPr id="32779" name="Oval 4"/>
            <p:cNvSpPr>
              <a:spLocks noChangeArrowheads="1"/>
            </p:cNvSpPr>
            <p:nvPr/>
          </p:nvSpPr>
          <p:spPr bwMode="auto">
            <a:xfrm>
              <a:off x="1710" y="3510"/>
              <a:ext cx="765" cy="405"/>
            </a:xfrm>
            <a:prstGeom prst="ellipse">
              <a:avLst/>
            </a:prstGeom>
            <a:solidFill>
              <a:srgbClr val="D16349"/>
            </a:solidFill>
            <a:ln w="1908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cxnSp>
          <p:nvCxnSpPr>
            <p:cNvPr id="32780" name="AutoShape 5"/>
            <p:cNvCxnSpPr>
              <a:cxnSpLocks noChangeShapeType="1"/>
              <a:endCxn id="32775" idx="1"/>
            </p:cNvCxnSpPr>
            <p:nvPr/>
          </p:nvCxnSpPr>
          <p:spPr bwMode="auto">
            <a:xfrm>
              <a:off x="3330" y="3195"/>
              <a:ext cx="292" cy="374"/>
            </a:xfrm>
            <a:prstGeom prst="straightConnector1">
              <a:avLst/>
            </a:prstGeom>
            <a:noFill/>
            <a:ln w="19080">
              <a:solidFill>
                <a:srgbClr val="000000"/>
              </a:solidFill>
              <a:miter lim="800000"/>
              <a:headEnd type="triangle" w="med" len="med"/>
              <a:tailEnd/>
            </a:ln>
            <a:extLst>
              <a:ext uri="{909E8E84-426E-40DD-AFC4-6F175D3DCCD1}">
                <a14:hiddenFill xmlns:a14="http://schemas.microsoft.com/office/drawing/2010/main">
                  <a:noFill/>
                </a14:hiddenFill>
              </a:ext>
            </a:extLst>
          </p:spPr>
        </p:cxnSp>
        <p:cxnSp>
          <p:nvCxnSpPr>
            <p:cNvPr id="32781" name="AutoShape 6"/>
            <p:cNvCxnSpPr>
              <a:cxnSpLocks noChangeShapeType="1"/>
            </p:cNvCxnSpPr>
            <p:nvPr/>
          </p:nvCxnSpPr>
          <p:spPr bwMode="auto">
            <a:xfrm flipH="1">
              <a:off x="2205" y="3240"/>
              <a:ext cx="180" cy="270"/>
            </a:xfrm>
            <a:prstGeom prst="straightConnector1">
              <a:avLst/>
            </a:prstGeom>
            <a:noFill/>
            <a:ln w="19080">
              <a:solidFill>
                <a:srgbClr val="000000"/>
              </a:solidFill>
              <a:miter lim="800000"/>
              <a:headEnd type="triangle" w="med" len="med"/>
              <a:tailEnd/>
            </a:ln>
            <a:extLst>
              <a:ext uri="{909E8E84-426E-40DD-AFC4-6F175D3DCCD1}">
                <a14:hiddenFill xmlns:a14="http://schemas.microsoft.com/office/drawing/2010/main">
                  <a:noFill/>
                </a14:hiddenFill>
              </a:ext>
            </a:extLst>
          </p:spPr>
        </p:cxnSp>
        <p:sp>
          <p:nvSpPr>
            <p:cNvPr id="32782" name="Oval 7"/>
            <p:cNvSpPr>
              <a:spLocks noChangeArrowheads="1"/>
            </p:cNvSpPr>
            <p:nvPr/>
          </p:nvSpPr>
          <p:spPr bwMode="auto">
            <a:xfrm>
              <a:off x="4185" y="2655"/>
              <a:ext cx="765" cy="405"/>
            </a:xfrm>
            <a:prstGeom prst="ellipse">
              <a:avLst/>
            </a:prstGeom>
            <a:solidFill>
              <a:srgbClr val="D16349"/>
            </a:solidFill>
            <a:ln w="1908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grpSp>
      <p:sp>
        <p:nvSpPr>
          <p:cNvPr id="32771" name="Text Box 8"/>
          <p:cNvSpPr txBox="1">
            <a:spLocks noChangeArrowheads="1"/>
          </p:cNvSpPr>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algn="ctr" defTabSz="449263" eaLnBrk="1" fontAlgn="base" hangingPunct="1">
              <a:spcBef>
                <a:spcPct val="0"/>
              </a:spcBef>
              <a:spcAft>
                <a:spcPct val="0"/>
              </a:spcAft>
              <a:buClr>
                <a:srgbClr val="C00000"/>
              </a:buClr>
              <a:buSzPct val="100000"/>
              <a:buFont typeface="Verdana" pitchFamily="34" charset="0"/>
              <a:buNone/>
            </a:pPr>
            <a:r>
              <a:rPr lang="en-GB" altLang="pt-BR" sz="3300" b="1" i="1">
                <a:solidFill>
                  <a:srgbClr val="C00000"/>
                </a:solidFill>
                <a:latin typeface="Verdana" pitchFamily="34" charset="0"/>
              </a:rPr>
              <a:t>ESTRUTURA</a:t>
            </a:r>
          </a:p>
        </p:txBody>
      </p:sp>
      <p:sp>
        <p:nvSpPr>
          <p:cNvPr id="32772" name="Text Box 9"/>
          <p:cNvSpPr txBox="1">
            <a:spLocks noChangeArrowheads="1"/>
          </p:cNvSpPr>
          <p:nvPr/>
        </p:nvSpPr>
        <p:spPr bwMode="auto">
          <a:xfrm>
            <a:off x="500063" y="1285875"/>
            <a:ext cx="8001000"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68288" indent="-268288"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268288" algn="l"/>
                <a:tab pos="715963" algn="l"/>
                <a:tab pos="1165225" algn="l"/>
                <a:tab pos="1614488" algn="l"/>
                <a:tab pos="2063750" algn="l"/>
                <a:tab pos="2513013" algn="l"/>
                <a:tab pos="2962275" algn="l"/>
                <a:tab pos="3411538" algn="l"/>
                <a:tab pos="3860800" algn="l"/>
                <a:tab pos="4310063" algn="l"/>
                <a:tab pos="4759325" algn="l"/>
                <a:tab pos="5208588" algn="l"/>
                <a:tab pos="5657850" algn="l"/>
                <a:tab pos="6107113" algn="l"/>
                <a:tab pos="6556375" algn="l"/>
                <a:tab pos="7005638" algn="l"/>
                <a:tab pos="7454900" algn="l"/>
                <a:tab pos="7904163" algn="l"/>
                <a:tab pos="8353425" algn="l"/>
                <a:tab pos="8802688" algn="l"/>
                <a:tab pos="9251950"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lnSpc>
                <a:spcPct val="90000"/>
              </a:lnSpc>
              <a:spcBef>
                <a:spcPts val="450"/>
              </a:spcBef>
              <a:spcAft>
                <a:spcPct val="0"/>
              </a:spcAft>
              <a:buClr>
                <a:srgbClr val="D16349"/>
              </a:buClr>
              <a:buSzPct val="85000"/>
              <a:buFont typeface="Wingdings 2" pitchFamily="18" charset="2"/>
              <a:buNone/>
            </a:pPr>
            <a:endParaRPr lang="en-GB" altLang="pt-BR" sz="1800" b="1" u="sng">
              <a:solidFill>
                <a:srgbClr val="323543"/>
              </a:solidFill>
              <a:latin typeface="Century Gothic" pitchFamily="34" charset="0"/>
            </a:endParaRPr>
          </a:p>
          <a:p>
            <a:pPr defTabSz="449263" eaLnBrk="1" fontAlgn="base" hangingPunct="1">
              <a:lnSpc>
                <a:spcPct val="90000"/>
              </a:lnSpc>
              <a:spcBef>
                <a:spcPts val="450"/>
              </a:spcBef>
              <a:spcAft>
                <a:spcPct val="0"/>
              </a:spcAft>
              <a:buClr>
                <a:srgbClr val="D16349"/>
              </a:buClr>
              <a:buSzPct val="85000"/>
              <a:buFont typeface="Century Gothic" pitchFamily="34" charset="0"/>
              <a:buChar char="-"/>
            </a:pPr>
            <a:r>
              <a:rPr lang="en-GB" altLang="pt-BR" sz="1800" b="1" u="sng">
                <a:solidFill>
                  <a:srgbClr val="C00000"/>
                </a:solidFill>
                <a:latin typeface="Century Gothic" pitchFamily="34" charset="0"/>
              </a:rPr>
              <a:t>Núcleo</a:t>
            </a:r>
            <a:r>
              <a:rPr lang="en-GB" altLang="pt-BR" sz="1800" b="1" u="sng">
                <a:solidFill>
                  <a:srgbClr val="323543"/>
                </a:solidFill>
                <a:latin typeface="Century Gothic" pitchFamily="34" charset="0"/>
              </a:rPr>
              <a:t>:</a:t>
            </a:r>
            <a:r>
              <a:rPr lang="en-GB" altLang="pt-BR" sz="1800" b="1">
                <a:solidFill>
                  <a:srgbClr val="323543"/>
                </a:solidFill>
                <a:latin typeface="Century Gothic" pitchFamily="34" charset="0"/>
              </a:rPr>
              <a:t> O núcleo é um fino filamento de vidro ou plástico, medido em micra (1 ηm = 0,000001m), por onde passa a luz. Quanto maior o diâmetro do núcleo mais luz ele pode conduzir. </a:t>
            </a:r>
          </a:p>
          <a:p>
            <a:pPr defTabSz="449263" eaLnBrk="1" fontAlgn="base" hangingPunct="1">
              <a:lnSpc>
                <a:spcPct val="90000"/>
              </a:lnSpc>
              <a:spcBef>
                <a:spcPts val="450"/>
              </a:spcBef>
              <a:spcAft>
                <a:spcPct val="0"/>
              </a:spcAft>
              <a:buClr>
                <a:srgbClr val="D16349"/>
              </a:buClr>
              <a:buSzPct val="85000"/>
              <a:buFont typeface="Century Gothic" pitchFamily="34" charset="0"/>
              <a:buChar char="-"/>
            </a:pPr>
            <a:r>
              <a:rPr lang="en-GB" altLang="pt-BR" sz="1800" b="1" u="sng">
                <a:solidFill>
                  <a:srgbClr val="C00000"/>
                </a:solidFill>
                <a:latin typeface="Century Gothic" pitchFamily="34" charset="0"/>
              </a:rPr>
              <a:t>Casca</a:t>
            </a:r>
            <a:r>
              <a:rPr lang="en-GB" altLang="pt-BR" sz="1800" b="1" u="sng">
                <a:solidFill>
                  <a:srgbClr val="323543"/>
                </a:solidFill>
                <a:latin typeface="Century Gothic" pitchFamily="34" charset="0"/>
              </a:rPr>
              <a:t>:</a:t>
            </a:r>
            <a:r>
              <a:rPr lang="en-GB" altLang="pt-BR" sz="1800" b="1">
                <a:solidFill>
                  <a:srgbClr val="323543"/>
                </a:solidFill>
                <a:latin typeface="Century Gothic" pitchFamily="34" charset="0"/>
              </a:rPr>
              <a:t> Camada que reveste o núcleo. Por possuir índice de refração menor que o núcleo ela impede que a luz seja refratada, permitindo assim que a luz chegue ao dispositivo receptor. </a:t>
            </a:r>
          </a:p>
          <a:p>
            <a:pPr defTabSz="449263" eaLnBrk="1" fontAlgn="base" hangingPunct="1">
              <a:lnSpc>
                <a:spcPct val="90000"/>
              </a:lnSpc>
              <a:spcBef>
                <a:spcPts val="450"/>
              </a:spcBef>
              <a:spcAft>
                <a:spcPct val="0"/>
              </a:spcAft>
              <a:buClr>
                <a:srgbClr val="D16349"/>
              </a:buClr>
              <a:buSzPct val="85000"/>
              <a:buFont typeface="Century Gothic" pitchFamily="34" charset="0"/>
              <a:buChar char="-"/>
            </a:pPr>
            <a:r>
              <a:rPr lang="en-GB" altLang="pt-BR" sz="1800" b="1" u="sng">
                <a:solidFill>
                  <a:srgbClr val="C00000"/>
                </a:solidFill>
                <a:latin typeface="Century Gothic" pitchFamily="34" charset="0"/>
              </a:rPr>
              <a:t>Capa</a:t>
            </a:r>
            <a:r>
              <a:rPr lang="en-GB" altLang="pt-BR" sz="1800" b="1" u="sng">
                <a:solidFill>
                  <a:srgbClr val="323543"/>
                </a:solidFill>
                <a:latin typeface="Century Gothic" pitchFamily="34" charset="0"/>
              </a:rPr>
              <a:t>:</a:t>
            </a:r>
            <a:r>
              <a:rPr lang="en-GB" altLang="pt-BR" sz="1800" b="1">
                <a:solidFill>
                  <a:srgbClr val="323543"/>
                </a:solidFill>
                <a:latin typeface="Century Gothic" pitchFamily="34" charset="0"/>
              </a:rPr>
              <a:t> Camada de plástico que envolve o núcleo e a casca, protegendo-os contra choques mecânicos e excesso de curvatura. </a:t>
            </a:r>
          </a:p>
          <a:p>
            <a:pPr defTabSz="449263" eaLnBrk="1" fontAlgn="base" hangingPunct="1">
              <a:lnSpc>
                <a:spcPct val="90000"/>
              </a:lnSpc>
              <a:spcBef>
                <a:spcPts val="450"/>
              </a:spcBef>
              <a:spcAft>
                <a:spcPct val="0"/>
              </a:spcAft>
              <a:buClr>
                <a:srgbClr val="D16349"/>
              </a:buClr>
              <a:buSzPct val="85000"/>
              <a:buFont typeface="Century Gothic" pitchFamily="34" charset="0"/>
              <a:buChar char="-"/>
            </a:pPr>
            <a:r>
              <a:rPr lang="en-GB" altLang="pt-BR" sz="1800" b="1" u="sng">
                <a:solidFill>
                  <a:srgbClr val="C00000"/>
                </a:solidFill>
                <a:latin typeface="Century Gothic" pitchFamily="34" charset="0"/>
              </a:rPr>
              <a:t>Revestimento externo</a:t>
            </a:r>
            <a:r>
              <a:rPr lang="en-GB" altLang="pt-BR" sz="1800" b="1" u="sng">
                <a:solidFill>
                  <a:srgbClr val="323543"/>
                </a:solidFill>
                <a:latin typeface="Century Gothic" pitchFamily="34" charset="0"/>
              </a:rPr>
              <a:t>:  </a:t>
            </a:r>
            <a:r>
              <a:rPr lang="en-GB" altLang="pt-BR" sz="1800" b="1">
                <a:solidFill>
                  <a:srgbClr val="323543"/>
                </a:solidFill>
                <a:latin typeface="Century Gothic" pitchFamily="34" charset="0"/>
              </a:rPr>
              <a:t> É uma capa que recobre o cabo de fibra óptica.</a:t>
            </a:r>
          </a:p>
        </p:txBody>
      </p:sp>
      <p:sp>
        <p:nvSpPr>
          <p:cNvPr id="32773" name="Text Box 10"/>
          <p:cNvSpPr txBox="1">
            <a:spLocks noChangeArrowheads="1"/>
          </p:cNvSpPr>
          <p:nvPr/>
        </p:nvSpPr>
        <p:spPr bwMode="auto">
          <a:xfrm>
            <a:off x="6721475" y="4286250"/>
            <a:ext cx="1138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r>
              <a:rPr lang="en-GB" altLang="pt-BR">
                <a:solidFill>
                  <a:srgbClr val="000000"/>
                </a:solidFill>
              </a:rPr>
              <a:t>Núcleo </a:t>
            </a:r>
          </a:p>
        </p:txBody>
      </p:sp>
      <p:sp>
        <p:nvSpPr>
          <p:cNvPr id="32774" name="Text Box 11"/>
          <p:cNvSpPr txBox="1">
            <a:spLocks noChangeArrowheads="1"/>
          </p:cNvSpPr>
          <p:nvPr/>
        </p:nvSpPr>
        <p:spPr bwMode="auto">
          <a:xfrm>
            <a:off x="2862263" y="5643563"/>
            <a:ext cx="882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r>
              <a:rPr lang="en-GB" altLang="pt-BR">
                <a:solidFill>
                  <a:srgbClr val="000000"/>
                </a:solidFill>
              </a:rPr>
              <a:t>Capa </a:t>
            </a:r>
          </a:p>
        </p:txBody>
      </p:sp>
      <p:sp>
        <p:nvSpPr>
          <p:cNvPr id="32775" name="Oval 12"/>
          <p:cNvSpPr>
            <a:spLocks noChangeArrowheads="1"/>
          </p:cNvSpPr>
          <p:nvPr/>
        </p:nvSpPr>
        <p:spPr bwMode="auto">
          <a:xfrm>
            <a:off x="5572125" y="5572125"/>
            <a:ext cx="1214438" cy="642938"/>
          </a:xfrm>
          <a:prstGeom prst="ellipse">
            <a:avLst/>
          </a:prstGeom>
          <a:solidFill>
            <a:srgbClr val="D16349"/>
          </a:solidFill>
          <a:ln w="19080">
            <a:solidFill>
              <a:srgbClr val="000000"/>
            </a:solidFill>
            <a:miter lim="800000"/>
            <a:headEnd/>
            <a:tailEnd/>
          </a:ln>
        </p:spPr>
        <p:txBody>
          <a:bodyPr wrap="none" anchor="ctr"/>
          <a:lstStyle/>
          <a:p>
            <a:pPr defTabSz="449263" fontAlgn="base">
              <a:spcBef>
                <a:spcPct val="0"/>
              </a:spcBef>
              <a:spcAft>
                <a:spcPct val="0"/>
              </a:spcAft>
              <a:buClr>
                <a:srgbClr val="000000"/>
              </a:buClr>
              <a:buSzPct val="100000"/>
              <a:buFont typeface="Times New Roman" pitchFamily="18" charset="0"/>
              <a:buNone/>
            </a:pPr>
            <a:endParaRPr lang="pt-BR" altLang="pt-BR" sz="2400">
              <a:solidFill>
                <a:srgbClr val="FFFFFF"/>
              </a:solidFill>
              <a:latin typeface="Times New Roman" pitchFamily="18" charset="0"/>
            </a:endParaRPr>
          </a:p>
        </p:txBody>
      </p:sp>
      <p:sp>
        <p:nvSpPr>
          <p:cNvPr id="32776" name="Text Box 13"/>
          <p:cNvSpPr txBox="1">
            <a:spLocks noChangeArrowheads="1"/>
          </p:cNvSpPr>
          <p:nvPr/>
        </p:nvSpPr>
        <p:spPr bwMode="auto">
          <a:xfrm>
            <a:off x="5719763" y="5643563"/>
            <a:ext cx="985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ea typeface="Arial Unicode MS" pitchFamily="34" charset="-128"/>
                <a:cs typeface="Arial Unicode MS" pitchFamily="34" charset="-128"/>
              </a:defRPr>
            </a:lvl9pPr>
          </a:lstStyle>
          <a:p>
            <a:pPr defTabSz="449263" eaLnBrk="1" fontAlgn="base" hangingPunct="1">
              <a:spcBef>
                <a:spcPct val="0"/>
              </a:spcBef>
              <a:spcAft>
                <a:spcPct val="0"/>
              </a:spcAft>
              <a:buClr>
                <a:srgbClr val="000000"/>
              </a:buClr>
              <a:buSzPct val="100000"/>
              <a:buFont typeface="Times New Roman" pitchFamily="18" charset="0"/>
              <a:buNone/>
            </a:pPr>
            <a:r>
              <a:rPr lang="en-GB" altLang="pt-BR">
                <a:solidFill>
                  <a:srgbClr val="000000"/>
                </a:solidFill>
              </a:rPr>
              <a:t>Casca </a:t>
            </a:r>
          </a:p>
        </p:txBody>
      </p:sp>
    </p:spTree>
    <p:extLst>
      <p:ext uri="{BB962C8B-B14F-4D97-AF65-F5344CB8AC3E}">
        <p14:creationId xmlns:p14="http://schemas.microsoft.com/office/powerpoint/2010/main" val="730205133"/>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Georgia"/>
        <a:ea typeface="Arial Unicode MS"/>
        <a:cs typeface="Arial Unicode MS"/>
      </a:majorFont>
      <a:minorFont>
        <a:latin typeface="Georgia"/>
        <a:ea typeface="Arial Unicode MS"/>
        <a:cs typeface="Arial Unicode MS"/>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ea typeface="Arial Unicode MS" pitchFamily="34" charset="-128"/>
            <a:cs typeface="Arial Unicode MS" pitchFamily="34" charset="-128"/>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Georgia"/>
        <a:ea typeface="Arial Unicode MS"/>
        <a:cs typeface="Arial Unicode MS"/>
      </a:majorFont>
      <a:minorFont>
        <a:latin typeface="Georgia"/>
        <a:ea typeface="Arial Unicode MS"/>
        <a:cs typeface="Arial Unicode MS"/>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ea typeface="Arial Unicode MS" pitchFamily="34" charset="-128"/>
            <a:cs typeface="Arial Unicode MS" pitchFamily="34" charset="-128"/>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Georgia"/>
        <a:ea typeface="Arial Unicode MS"/>
        <a:cs typeface="Arial Unicode MS"/>
      </a:majorFont>
      <a:minorFont>
        <a:latin typeface="Georgia"/>
        <a:ea typeface="Arial Unicode MS"/>
        <a:cs typeface="Arial Unicode MS"/>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ea typeface="Arial Unicode MS" pitchFamily="34" charset="-128"/>
            <a:cs typeface="Arial Unicode MS" pitchFamily="34" charset="-128"/>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Georgia"/>
        <a:ea typeface="Arial Unicode MS"/>
        <a:cs typeface="Arial Unicode MS"/>
      </a:majorFont>
      <a:minorFont>
        <a:latin typeface="Georgia"/>
        <a:ea typeface="Arial Unicode MS"/>
        <a:cs typeface="Arial Unicode MS"/>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ea typeface="Arial Unicode MS" pitchFamily="34" charset="-128"/>
            <a:cs typeface="Arial Unicode MS" pitchFamily="34" charset="-128"/>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2_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Georgia"/>
        <a:ea typeface="Arial Unicode MS"/>
        <a:cs typeface="Arial Unicode MS"/>
      </a:majorFont>
      <a:minorFont>
        <a:latin typeface="Georgia"/>
        <a:ea typeface="Arial Unicode MS"/>
        <a:cs typeface="Arial Unicode MS"/>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ea typeface="Arial Unicode MS" pitchFamily="34" charset="-128"/>
            <a:cs typeface="Arial Unicode MS" pitchFamily="34" charset="-128"/>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Georgia"/>
        <a:ea typeface="Arial Unicode MS"/>
        <a:cs typeface="Arial Unicode MS"/>
      </a:majorFont>
      <a:minorFont>
        <a:latin typeface="Georgia"/>
        <a:ea typeface="Arial Unicode MS"/>
        <a:cs typeface="Arial Unicode MS"/>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ea typeface="Arial Unicode MS" pitchFamily="34" charset="-128"/>
            <a:cs typeface="Arial Unicode MS" pitchFamily="34" charset="-128"/>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865</Words>
  <Application>Microsoft Office PowerPoint</Application>
  <PresentationFormat>Apresentação na tela (4:3)</PresentationFormat>
  <Paragraphs>318</Paragraphs>
  <Slides>37</Slides>
  <Notes>34</Notes>
  <HiddenSlides>0</HiddenSlides>
  <MMClips>0</MMClips>
  <ScaleCrop>false</ScaleCrop>
  <HeadingPairs>
    <vt:vector size="6" baseType="variant">
      <vt:variant>
        <vt:lpstr>Tema</vt:lpstr>
      </vt:variant>
      <vt:variant>
        <vt:i4>6</vt:i4>
      </vt:variant>
      <vt:variant>
        <vt:lpstr>Servidores OLE incorporados</vt:lpstr>
      </vt:variant>
      <vt:variant>
        <vt:i4>0</vt:i4>
      </vt:variant>
      <vt:variant>
        <vt:lpstr>Títulos de slides</vt:lpstr>
      </vt:variant>
      <vt:variant>
        <vt:i4>37</vt:i4>
      </vt:variant>
    </vt:vector>
  </HeadingPairs>
  <TitlesOfParts>
    <vt:vector size="43" baseType="lpstr">
      <vt:lpstr>1_Tema do Office</vt:lpstr>
      <vt:lpstr>2_Tema do Office</vt:lpstr>
      <vt:lpstr>3_Tema do Office</vt:lpstr>
      <vt:lpstr>4_Tema do Office</vt:lpstr>
      <vt:lpstr>12_Tema do Office</vt:lpstr>
      <vt:lpstr>7_Tema do Office</vt:lpstr>
      <vt:lpstr>COMUNICAÇÃO OPTICA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PROPAGAÇÃO ÓPTICA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laser de Nd: YAG (alumínio dopado com Neodímio).</vt:lpstr>
      <vt:lpstr>IMAGENS</vt:lpstr>
      <vt:lpstr>IMAGENS</vt:lpstr>
      <vt:lpstr>IMAGENS</vt:lpstr>
      <vt:lpstr>Apresentação do PowerPoint</vt:lpstr>
      <vt:lpstr>Apresentação do PowerPoint</vt:lpstr>
      <vt:lpstr>Apresentação do PowerPoint</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COMUNICAÇÃO OPTICA</dc:title>
  <dc:creator>Santo Tiveroli Filho</dc:creator>
  <cp:lastModifiedBy>Santo Tiveroli Filho</cp:lastModifiedBy>
  <cp:revision>1</cp:revision>
  <dcterms:created xsi:type="dcterms:W3CDTF">2020-08-10T19:16:24Z</dcterms:created>
  <dcterms:modified xsi:type="dcterms:W3CDTF">2020-08-10T19:20:11Z</dcterms:modified>
</cp:coreProperties>
</file>