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qCNlQH+jPp2TLLNzVFnlt+AJR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39c2f000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3a39c2f000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38d7243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038d7243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a36f95630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3a36f95630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36f95630_18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3a36f95630_18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53d68a24_2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e53d68a24_2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e5a7cf74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19e5a7cf74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39c2f000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3a39c2f000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a36f95630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3a36f95630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6f474d05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1d6f474d05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a36f95630_18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3a36f95630_18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36f95630_18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a36f95630_18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36f95630_18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3a36f95630_18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38d72438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2038d72438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KGwqGOvJaTQ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ckaday.io/project/181086-intelligent-door-lock-alexa-face-recogni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685800" y="2143080"/>
            <a:ext cx="7771680" cy="177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311538" y="1577175"/>
            <a:ext cx="65202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FECHADURA DE PORTAS BASEADO EM RECONHECIMENTO FACIAL</a:t>
            </a:r>
            <a:endParaRPr b="1" i="0" sz="5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210938" y="3633675"/>
            <a:ext cx="472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Oficina de Integração - OI25CP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737988" y="4203075"/>
            <a:ext cx="566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Alunos: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Daniel Augusto Muller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Prando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Vitor Oliveira dos Santos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39c2f000_0_23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Problemas com a câmera</a:t>
            </a:r>
            <a:r>
              <a:rPr b="1" lang="en-US" sz="2500"/>
              <a:t>:</a:t>
            </a:r>
            <a:endParaRPr b="1" sz="2500"/>
          </a:p>
        </p:txBody>
      </p:sp>
      <p:sp>
        <p:nvSpPr>
          <p:cNvPr id="120" name="Google Shape;120;g13a39c2f000_0_23"/>
          <p:cNvSpPr txBox="1"/>
          <p:nvPr/>
        </p:nvSpPr>
        <p:spPr>
          <a:xfrm>
            <a:off x="5108650" y="3476975"/>
            <a:ext cx="297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Foto depois da troca de hardware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g13a39c2f00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650" y="1322675"/>
            <a:ext cx="2979600" cy="2234700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2" name="Google Shape;122;g13a39c2f000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925" y="3946159"/>
            <a:ext cx="30670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3a39c2f000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75925" y="2680925"/>
            <a:ext cx="2886625" cy="204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g13a39c2f000_0_23"/>
          <p:cNvSpPr txBox="1"/>
          <p:nvPr/>
        </p:nvSpPr>
        <p:spPr>
          <a:xfrm>
            <a:off x="475925" y="4658750"/>
            <a:ext cx="288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Primeira foto registrada com o micro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a39c2f000_0_23"/>
          <p:cNvSpPr txBox="1"/>
          <p:nvPr/>
        </p:nvSpPr>
        <p:spPr>
          <a:xfrm>
            <a:off x="5108650" y="5397650"/>
            <a:ext cx="297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Foto após retirada do ruído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38d72438_0_0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/>
              <a:t>Conclusões</a:t>
            </a:r>
            <a:r>
              <a:rPr b="1" lang="en-US" sz="3000"/>
              <a:t>: </a:t>
            </a:r>
            <a:br>
              <a:rPr lang="en-US" sz="2500"/>
            </a:br>
            <a:endParaRPr sz="2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Arquitetura validada;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Limitações de Hardware;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36f95630_0_0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/>
              <a:t>Trabalhos Futuros</a:t>
            </a:r>
            <a:r>
              <a:rPr b="1" lang="en-US" sz="3000"/>
              <a:t>: </a:t>
            </a:r>
            <a:br>
              <a:rPr lang="en-US" sz="2500"/>
            </a:br>
            <a:r>
              <a:rPr lang="en-US" sz="2800"/>
              <a:t>	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Desenvolvimento de um sistema de Switchover;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Desenvolvimento de uma base de dados de fotos tiradas a partir do microcontrolador;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Refatoração do código;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Criação das Skills da Alexa;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a36f95630_18_27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/>
              <a:t>Vídeo: </a:t>
            </a:r>
            <a:br>
              <a:rPr lang="en-US" sz="2500"/>
            </a:br>
            <a:r>
              <a:rPr lang="en-US" sz="2800"/>
              <a:t>	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pic>
        <p:nvPicPr>
          <p:cNvPr descr="Alunos:&#10;Daniel Augusto Muller&#10;Gabriel Prando&#10;Vitor Oliveira dos Santos&#10;&#10;UTFPR-PB" id="141" name="Google Shape;141;g13a36f95630_18_27" title="Intelligent Door Lock - Trabalho Oficina de Integraçã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925" y="1871325"/>
            <a:ext cx="5986126" cy="39872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53d68a24_2_1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Referências </a:t>
            </a:r>
            <a:endParaRPr b="1" sz="2500"/>
          </a:p>
        </p:txBody>
      </p:sp>
      <p:sp>
        <p:nvSpPr>
          <p:cNvPr id="147" name="Google Shape;147;g11e53d68a24_2_1"/>
          <p:cNvSpPr txBox="1"/>
          <p:nvPr/>
        </p:nvSpPr>
        <p:spPr>
          <a:xfrm>
            <a:off x="381000" y="2329500"/>
            <a:ext cx="7341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Intelligent Door Lock (Alexa &amp; Face Recognition) - Hackaday.io, Acesso em 02/03/2022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e5a7cf74_0_3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/>
              <a:t>Objetivos: </a:t>
            </a:r>
            <a:endParaRPr b="1" sz="3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500"/>
            </a:br>
            <a:r>
              <a:rPr lang="en-US" sz="2800"/>
              <a:t>	</a:t>
            </a:r>
            <a:r>
              <a:rPr lang="en-US"/>
              <a:t>O objetivo geral deste trabalho é a implementação de um sistema de fechadura de portas com reconhecimento facial. Os objetivos específicos foram: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Criar uma arquitetura em nuvem capaz de armazenar e reconhecer usuários;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Gerar um sistema de notificação para o responsável pelo sistema;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Construir um processo de captura de imagem, envio, recebimento de informações e movimentação da fechadura no microcontrolador ESP32.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39c2f000_0_9"/>
          <p:cNvSpPr txBox="1"/>
          <p:nvPr>
            <p:ph idx="1" type="subTitle"/>
          </p:nvPr>
        </p:nvSpPr>
        <p:spPr>
          <a:xfrm>
            <a:off x="510750" y="1381500"/>
            <a:ext cx="8122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/>
              <a:t>ESP-EYE</a:t>
            </a:r>
            <a:r>
              <a:rPr b="1" lang="en-US" sz="3000"/>
              <a:t>: 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pic>
        <p:nvPicPr>
          <p:cNvPr id="73" name="Google Shape;73;g13a39c2f00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75" y="1839075"/>
            <a:ext cx="4925849" cy="3653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" name="Google Shape;74;g13a39c2f000_0_9"/>
          <p:cNvSpPr txBox="1"/>
          <p:nvPr/>
        </p:nvSpPr>
        <p:spPr>
          <a:xfrm>
            <a:off x="1632900" y="5433100"/>
            <a:ext cx="587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ESP-EYE, modelo com chip ESP32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</a:t>
            </a: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Google Imagens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a36f95630_0_16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Arquitetura Proposta:</a:t>
            </a:r>
            <a:endParaRPr b="1" sz="2500"/>
          </a:p>
        </p:txBody>
      </p:sp>
      <p:sp>
        <p:nvSpPr>
          <p:cNvPr id="80" name="Google Shape;80;g13a36f95630_0_16"/>
          <p:cNvSpPr txBox="1"/>
          <p:nvPr/>
        </p:nvSpPr>
        <p:spPr>
          <a:xfrm>
            <a:off x="1632900" y="55415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g13a36f95630_0_16"/>
          <p:cNvPicPr preferRelativeResize="0"/>
          <p:nvPr/>
        </p:nvPicPr>
        <p:blipFill rotWithShape="1">
          <a:blip r:embed="rId3">
            <a:alphaModFix/>
          </a:blip>
          <a:srcRect b="0" l="7623" r="14111" t="44595"/>
          <a:stretch/>
        </p:blipFill>
        <p:spPr>
          <a:xfrm>
            <a:off x="2421413" y="1791650"/>
            <a:ext cx="4301175" cy="3749852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6f474d05_0_2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Arquitetura</a:t>
            </a:r>
            <a:r>
              <a:rPr b="1" lang="en-US" sz="2500"/>
              <a:t> Proposta:</a:t>
            </a:r>
            <a:endParaRPr b="1" sz="2500"/>
          </a:p>
        </p:txBody>
      </p:sp>
      <p:sp>
        <p:nvSpPr>
          <p:cNvPr id="87" name="Google Shape;87;g11d6f474d05_0_2"/>
          <p:cNvSpPr txBox="1"/>
          <p:nvPr/>
        </p:nvSpPr>
        <p:spPr>
          <a:xfrm>
            <a:off x="1632900" y="55415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g11d6f474d05_0_2"/>
          <p:cNvPicPr preferRelativeResize="0"/>
          <p:nvPr/>
        </p:nvPicPr>
        <p:blipFill rotWithShape="1">
          <a:blip r:embed="rId3">
            <a:alphaModFix/>
          </a:blip>
          <a:srcRect b="45051" l="0" r="9502" t="0"/>
          <a:stretch/>
        </p:blipFill>
        <p:spPr>
          <a:xfrm>
            <a:off x="1632900" y="1869375"/>
            <a:ext cx="5878202" cy="3672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a36f95630_18_0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API Gateway</a:t>
            </a:r>
            <a:endParaRPr b="1" sz="2500"/>
          </a:p>
        </p:txBody>
      </p:sp>
      <p:sp>
        <p:nvSpPr>
          <p:cNvPr id="94" name="Google Shape;94;g13a36f95630_18_0"/>
          <p:cNvSpPr txBox="1"/>
          <p:nvPr/>
        </p:nvSpPr>
        <p:spPr>
          <a:xfrm>
            <a:off x="1632900" y="55415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g13a36f95630_1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1776"/>
            <a:ext cx="8839201" cy="35197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36f95630_18_7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Dataset modelo</a:t>
            </a:r>
            <a:endParaRPr b="1" sz="2500"/>
          </a:p>
        </p:txBody>
      </p:sp>
      <p:sp>
        <p:nvSpPr>
          <p:cNvPr id="101" name="Google Shape;101;g13a36f95630_18_7"/>
          <p:cNvSpPr txBox="1"/>
          <p:nvPr/>
        </p:nvSpPr>
        <p:spPr>
          <a:xfrm>
            <a:off x="1632900" y="55415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g13a36f95630_18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12" y="1869375"/>
            <a:ext cx="7304576" cy="3727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36f95630_18_20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Modelo AWS Rekognition</a:t>
            </a:r>
            <a:endParaRPr b="1" sz="2500"/>
          </a:p>
        </p:txBody>
      </p:sp>
      <p:sp>
        <p:nvSpPr>
          <p:cNvPr id="108" name="Google Shape;108;g13a36f95630_18_20"/>
          <p:cNvSpPr txBox="1"/>
          <p:nvPr/>
        </p:nvSpPr>
        <p:spPr>
          <a:xfrm>
            <a:off x="1632900" y="55415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13a36f95630_18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13" y="1903050"/>
            <a:ext cx="7357174" cy="36047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38d72438_0_4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/>
              <a:t>Dificuldades encontradas</a:t>
            </a:r>
            <a:r>
              <a:rPr b="1" lang="en-US" sz="3000"/>
              <a:t>: </a:t>
            </a:r>
            <a:br>
              <a:rPr lang="en-US" sz="2500"/>
            </a:br>
            <a:r>
              <a:rPr lang="en-US" sz="2800"/>
              <a:t>	</a:t>
            </a:r>
            <a:r>
              <a:rPr lang="en-US"/>
              <a:t>Com o início do projeto encontramos algumas dificuldades não previstas, e algumas mudanças foram feitas</a:t>
            </a:r>
            <a:r>
              <a:rPr lang="en-US"/>
              <a:t>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Necessário implementação de 2 tipos de conexão Wi-fi;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Problemas com o hardware (câmera);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Problemas de envio de imagem ;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