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3yEIR93mHCaTPx6QsJHnsJAap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4B17F8-68B6-401E-93D5-51781089CD6A}">
  <a:tblStyle styleId="{E54B17F8-68B6-401E-93D5-51781089CD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e5a7cf7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e5a7cf7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53d68a24_2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53d68a24_2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6f474d0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6f474d0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53d68a24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53d68a24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e5a7cf74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e5a7cf74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53d68a24_2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53d68a24_2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ckaday.io/project/181086-intelligent-door-lock-alexa-face-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1311538" y="1577175"/>
            <a:ext cx="6520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SISTEMA DE FECHADURA DE PORTAS BASEADO EM RECONHECIMENTO FACIAL</a:t>
            </a:r>
            <a:endParaRPr b="1" sz="5700"/>
          </a:p>
        </p:txBody>
      </p:sp>
      <p:sp>
        <p:nvSpPr>
          <p:cNvPr id="61" name="Google Shape;61;p1"/>
          <p:cNvSpPr txBox="1"/>
          <p:nvPr/>
        </p:nvSpPr>
        <p:spPr>
          <a:xfrm>
            <a:off x="2210938" y="3633675"/>
            <a:ext cx="472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Oficina de Integração - OI25CP</a:t>
            </a:r>
            <a:endParaRPr sz="2500"/>
          </a:p>
        </p:txBody>
      </p:sp>
      <p:sp>
        <p:nvSpPr>
          <p:cNvPr id="62" name="Google Shape;62;p1"/>
          <p:cNvSpPr txBox="1"/>
          <p:nvPr/>
        </p:nvSpPr>
        <p:spPr>
          <a:xfrm>
            <a:off x="1737988" y="4203075"/>
            <a:ext cx="566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Alunos:</a:t>
            </a:r>
            <a:br>
              <a:rPr lang="en-US" sz="1500"/>
            </a:br>
            <a:r>
              <a:rPr lang="en-US" sz="1500"/>
              <a:t>Daniel Augusto Muller</a:t>
            </a:r>
            <a:br>
              <a:rPr lang="en-US" sz="1500"/>
            </a:br>
            <a:r>
              <a:rPr lang="en-US" sz="1500"/>
              <a:t>Gabriel Prando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Vitor Oliveira dos Santos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e5a7cf74_0_3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Objetivo</a:t>
            </a:r>
            <a:r>
              <a:rPr b="1" lang="en-US" sz="3000"/>
              <a:t>: </a:t>
            </a:r>
            <a:endParaRPr b="1"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/>
            </a:br>
            <a:r>
              <a:rPr lang="en-US" sz="2800"/>
              <a:t>	</a:t>
            </a:r>
            <a:r>
              <a:rPr lang="en-US"/>
              <a:t>O objetivo deste trabalho </a:t>
            </a:r>
            <a:r>
              <a:rPr lang="en-US"/>
              <a:t>é</a:t>
            </a:r>
            <a:r>
              <a:rPr lang="en-US"/>
              <a:t> a implementação de um sistema de fechadura de portas com reconhecimento facial. Os </a:t>
            </a:r>
            <a:r>
              <a:rPr lang="en-US"/>
              <a:t>objetivos específicos são </a:t>
            </a:r>
            <a:r>
              <a:rPr lang="en-US"/>
              <a:t>os que seguem: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Cria</a:t>
            </a:r>
            <a:r>
              <a:rPr lang="en-US"/>
              <a:t>r</a:t>
            </a:r>
            <a:r>
              <a:rPr lang="en-US"/>
              <a:t> uma arquitetura em nuvem capaz de armazenar e reconhecer usuários;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Gerar um sistema de notificação para o responsável pelo sistema;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Construir um processo de captura de imagem, envio, recebimento de informações e movimentação da fechadura no microcontrolador ESP32.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53d68a24_2_8"/>
          <p:cNvSpPr txBox="1"/>
          <p:nvPr>
            <p:ph idx="1" type="subTitle"/>
          </p:nvPr>
        </p:nvSpPr>
        <p:spPr>
          <a:xfrm>
            <a:off x="510750" y="1381500"/>
            <a:ext cx="8122500" cy="40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Motivação: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>
                <a:solidFill>
                  <a:schemeClr val="dk1"/>
                </a:solidFill>
              </a:rPr>
              <a:t>Crescente demanda de dispositivos inteligentes e automações residenciais;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Segurança;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Praticidade.</a:t>
            </a:r>
            <a:endParaRPr b="1"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6f474d05_0_2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Modelo do Projeto</a:t>
            </a:r>
            <a:r>
              <a:rPr b="1" lang="en-US" sz="2500"/>
              <a:t>:</a:t>
            </a:r>
            <a:endParaRPr b="1" sz="2500"/>
          </a:p>
        </p:txBody>
      </p:sp>
      <p:sp>
        <p:nvSpPr>
          <p:cNvPr id="78" name="Google Shape;78;g11d6f474d05_0_2"/>
          <p:cNvSpPr txBox="1"/>
          <p:nvPr/>
        </p:nvSpPr>
        <p:spPr>
          <a:xfrm>
            <a:off x="1632900" y="55415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g11d6f474d0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75" y="1869375"/>
            <a:ext cx="4235251" cy="371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53d68a24_1_0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Modelo do Projeto:</a:t>
            </a:r>
            <a:endParaRPr b="1" sz="2500"/>
          </a:p>
        </p:txBody>
      </p:sp>
      <p:pic>
        <p:nvPicPr>
          <p:cNvPr id="85" name="Google Shape;85;g11e53d68a2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38" y="1929925"/>
            <a:ext cx="5761126" cy="36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1e53d68a24_1_0"/>
          <p:cNvSpPr txBox="1"/>
          <p:nvPr/>
        </p:nvSpPr>
        <p:spPr>
          <a:xfrm>
            <a:off x="1632900" y="5531300"/>
            <a:ext cx="58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Fonte: Autoria própria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e5a7cf74_0_13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Cronograma:</a:t>
            </a:r>
            <a:endParaRPr b="1" sz="2500"/>
          </a:p>
        </p:txBody>
      </p:sp>
      <p:graphicFrame>
        <p:nvGraphicFramePr>
          <p:cNvPr id="92" name="Google Shape;92;g119e5a7cf74_0_13"/>
          <p:cNvGraphicFramePr/>
          <p:nvPr/>
        </p:nvGraphicFramePr>
        <p:xfrm>
          <a:off x="536450" y="18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{E54B17F8-68B6-401E-93D5-51781089CD6A}</a:tableStyleId>
              </a:tblPr>
              <a:tblGrid>
                <a:gridCol w="2693250"/>
                <a:gridCol w="956225"/>
                <a:gridCol w="956225"/>
                <a:gridCol w="956225"/>
                <a:gridCol w="956225"/>
                <a:gridCol w="956225"/>
                <a:gridCol w="956225"/>
              </a:tblGrid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25/03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08/04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22/04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13/05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27/05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10/06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Criação de Recursos na AWS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Captura do evento no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68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Movimentação da tranca via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Coleta de Imagem no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Envio de imagem via ESP32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68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População inicial do Dynamo e Teste de Reconhecimento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Teste e coleta de Resultados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53d68a24_2_1"/>
          <p:cNvSpPr txBox="1"/>
          <p:nvPr>
            <p:ph idx="1" type="subTitle"/>
          </p:nvPr>
        </p:nvSpPr>
        <p:spPr>
          <a:xfrm>
            <a:off x="381000" y="1417571"/>
            <a:ext cx="82293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Referências</a:t>
            </a:r>
            <a:r>
              <a:rPr b="1" lang="en-US" sz="2500"/>
              <a:t> </a:t>
            </a:r>
            <a:endParaRPr b="1" sz="2500"/>
          </a:p>
        </p:txBody>
      </p:sp>
      <p:sp>
        <p:nvSpPr>
          <p:cNvPr id="98" name="Google Shape;98;g11e53d68a24_2_1"/>
          <p:cNvSpPr txBox="1"/>
          <p:nvPr/>
        </p:nvSpPr>
        <p:spPr>
          <a:xfrm>
            <a:off x="381000" y="2329500"/>
            <a:ext cx="734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Intelligent Door Lock (Alexa &amp; Face Recognition) - Hackaday.io, Acesso em 02/03/2022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