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iDC6pt1VbuYXHIhFrv3DhKChF7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93fb105b4_0_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93fb105b4_0_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6b9aa2cd9e_2_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6b9aa2cd9e_2_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b9aa2cd9e_1_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b9aa2cd9e_1_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b9aa2cd9e_1_1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6b9aa2cd9e_1_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bebdecfa1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14bebdecfa1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" name="Google Shape;5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idx="1"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/>
          <p:nvPr/>
        </p:nvSpPr>
        <p:spPr>
          <a:xfrm>
            <a:off x="685800" y="2143080"/>
            <a:ext cx="7771680" cy="1770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685800" y="4305240"/>
            <a:ext cx="7771680" cy="86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1311538" y="1577175"/>
            <a:ext cx="6520200" cy="20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Apresentação Parcial 18/10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Tokyo Drift Simulator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685799" y="3633675"/>
            <a:ext cx="785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/>
              <a:t>Desenvolvimento De Jogos E Simuladores - DJ28CP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1737988" y="4203075"/>
            <a:ext cx="5667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Alunos:</a:t>
            </a:r>
            <a:b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Daniel Augusto Muller</a:t>
            </a:r>
            <a:b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Gabriel </a:t>
            </a:r>
            <a:r>
              <a:rPr lang="en-US" sz="1500"/>
              <a:t>Junges Baratto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693fb105b4_0_3"/>
          <p:cNvSpPr txBox="1"/>
          <p:nvPr>
            <p:ph type="title"/>
          </p:nvPr>
        </p:nvSpPr>
        <p:spPr>
          <a:xfrm>
            <a:off x="685950" y="1306904"/>
            <a:ext cx="7771800" cy="48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INTRODUÇÃO</a:t>
            </a:r>
            <a:endParaRPr b="1"/>
          </a:p>
        </p:txBody>
      </p:sp>
      <p:sp>
        <p:nvSpPr>
          <p:cNvPr id="68" name="Google Shape;68;g1693fb105b4_0_3"/>
          <p:cNvSpPr txBox="1"/>
          <p:nvPr>
            <p:ph idx="1" type="subTitle"/>
          </p:nvPr>
        </p:nvSpPr>
        <p:spPr>
          <a:xfrm>
            <a:off x="457200" y="1894750"/>
            <a:ext cx="4254600" cy="368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Breve descrição do jogo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Tokyo </a:t>
            </a:r>
            <a:r>
              <a:rPr lang="en-US"/>
              <a:t>Drift Simulator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Jogo de corrida 2D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Visão Top-Down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WASD e setas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2 Jogadores (locais)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Contagem de voltas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9" name="Google Shape;69;g1693fb105b4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350" y="1965200"/>
            <a:ext cx="3546400" cy="354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0" name="Google Shape;70;g1693fb105b4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2775" y="3948488"/>
            <a:ext cx="747975" cy="14714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1" name="Google Shape;71;g1693fb105b4_0_3"/>
          <p:cNvSpPr txBox="1"/>
          <p:nvPr/>
        </p:nvSpPr>
        <p:spPr>
          <a:xfrm>
            <a:off x="1009914" y="5419900"/>
            <a:ext cx="227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Sprite escolhida para o carro</a:t>
            </a:r>
            <a:endParaRPr b="1" sz="1100"/>
          </a:p>
        </p:txBody>
      </p:sp>
      <p:sp>
        <p:nvSpPr>
          <p:cNvPr id="72" name="Google Shape;72;g1693fb105b4_0_3"/>
          <p:cNvSpPr txBox="1"/>
          <p:nvPr/>
        </p:nvSpPr>
        <p:spPr>
          <a:xfrm>
            <a:off x="5280100" y="5511600"/>
            <a:ext cx="280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Exemplo de pista de corrida top-down</a:t>
            </a:r>
            <a:endParaRPr b="1"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6b9aa2cd9e_2_7"/>
          <p:cNvSpPr txBox="1"/>
          <p:nvPr>
            <p:ph type="title"/>
          </p:nvPr>
        </p:nvSpPr>
        <p:spPr>
          <a:xfrm>
            <a:off x="685950" y="1306904"/>
            <a:ext cx="7771800" cy="48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INSPIRAÇÕES</a:t>
            </a:r>
            <a:endParaRPr b="1"/>
          </a:p>
        </p:txBody>
      </p:sp>
      <p:sp>
        <p:nvSpPr>
          <p:cNvPr id="78" name="Google Shape;78;g16b9aa2cd9e_2_7"/>
          <p:cNvSpPr txBox="1"/>
          <p:nvPr/>
        </p:nvSpPr>
        <p:spPr>
          <a:xfrm>
            <a:off x="4971438" y="4840138"/>
            <a:ext cx="280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Ultimate Racing 2D - Steam</a:t>
            </a:r>
            <a:endParaRPr b="1" sz="1100"/>
          </a:p>
        </p:txBody>
      </p:sp>
      <p:pic>
        <p:nvPicPr>
          <p:cNvPr id="79" name="Google Shape;79;g16b9aa2cd9e_2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300" y="2015128"/>
            <a:ext cx="5027174" cy="2827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0" name="Google Shape;80;g16b9aa2cd9e_2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275" y="1789002"/>
            <a:ext cx="2299843" cy="2106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1" name="Google Shape;81;g16b9aa2cd9e_2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750" y="3963788"/>
            <a:ext cx="2808900" cy="210668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b9aa2cd9e_1_7"/>
          <p:cNvSpPr txBox="1"/>
          <p:nvPr>
            <p:ph type="title"/>
          </p:nvPr>
        </p:nvSpPr>
        <p:spPr>
          <a:xfrm>
            <a:off x="685950" y="1306904"/>
            <a:ext cx="7771800" cy="48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BIBLIOTECAS</a:t>
            </a:r>
            <a:r>
              <a:rPr b="1" lang="en-US"/>
              <a:t> UTILIZAD</a:t>
            </a:r>
            <a:r>
              <a:rPr b="1" lang="en-US"/>
              <a:t>A</a:t>
            </a:r>
            <a:r>
              <a:rPr b="1" lang="en-US"/>
              <a:t>S</a:t>
            </a:r>
            <a:endParaRPr b="1"/>
          </a:p>
        </p:txBody>
      </p:sp>
      <p:sp>
        <p:nvSpPr>
          <p:cNvPr id="87" name="Google Shape;87;g16b9aa2cd9e_1_7"/>
          <p:cNvSpPr txBox="1"/>
          <p:nvPr>
            <p:ph idx="1" type="subTitle"/>
          </p:nvPr>
        </p:nvSpPr>
        <p:spPr>
          <a:xfrm>
            <a:off x="457200" y="1894750"/>
            <a:ext cx="6377700" cy="368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Para a implementação do jogo, serão utilizadas as bibliotecas e ferramentas: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Tiled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Libgdx (Java)</a:t>
            </a:r>
            <a:endParaRPr/>
          </a:p>
        </p:txBody>
      </p:sp>
      <p:pic>
        <p:nvPicPr>
          <p:cNvPr id="88" name="Google Shape;88;g16b9aa2cd9e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4975" y="1789000"/>
            <a:ext cx="1699800" cy="1699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9" name="Google Shape;89;g16b9aa2cd9e_1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7300" y="3354650"/>
            <a:ext cx="1547475" cy="138392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b9aa2cd9e_1_16"/>
          <p:cNvSpPr txBox="1"/>
          <p:nvPr>
            <p:ph type="title"/>
          </p:nvPr>
        </p:nvSpPr>
        <p:spPr>
          <a:xfrm>
            <a:off x="685950" y="1306904"/>
            <a:ext cx="7771800" cy="48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CONCEITOS</a:t>
            </a:r>
            <a:r>
              <a:rPr b="1" lang="en-US"/>
              <a:t> UTILIZADOS</a:t>
            </a:r>
            <a:endParaRPr b="1"/>
          </a:p>
        </p:txBody>
      </p:sp>
      <p:sp>
        <p:nvSpPr>
          <p:cNvPr id="95" name="Google Shape;95;g16b9aa2cd9e_1_16"/>
          <p:cNvSpPr txBox="1"/>
          <p:nvPr>
            <p:ph idx="1" type="subTitle"/>
          </p:nvPr>
        </p:nvSpPr>
        <p:spPr>
          <a:xfrm>
            <a:off x="457200" y="1894750"/>
            <a:ext cx="6377700" cy="368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Serão utilizados os seguintes conceitos que foram abordados na disciplina</a:t>
            </a:r>
            <a:r>
              <a:rPr lang="en-US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Câmera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Temporizadores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Interação entre personagens e terreno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Texturas e Sprites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Contagem de pontos (voltas)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Tratamento de entradas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bebdecfa1_0_0"/>
          <p:cNvSpPr/>
          <p:nvPr/>
        </p:nvSpPr>
        <p:spPr>
          <a:xfrm>
            <a:off x="685800" y="2143080"/>
            <a:ext cx="7771800" cy="17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14bebdecfa1_0_0"/>
          <p:cNvSpPr/>
          <p:nvPr/>
        </p:nvSpPr>
        <p:spPr>
          <a:xfrm>
            <a:off x="685800" y="4305240"/>
            <a:ext cx="7771800" cy="8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14bebdecfa1_0_0"/>
          <p:cNvSpPr txBox="1"/>
          <p:nvPr/>
        </p:nvSpPr>
        <p:spPr>
          <a:xfrm>
            <a:off x="1311538" y="1577175"/>
            <a:ext cx="6520200" cy="20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Apresentação Parcial 18/10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Tokyo Drift Simulator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03" name="Google Shape;103;g14bebdecfa1_0_0"/>
          <p:cNvSpPr txBox="1"/>
          <p:nvPr/>
        </p:nvSpPr>
        <p:spPr>
          <a:xfrm>
            <a:off x="685799" y="3633675"/>
            <a:ext cx="785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/>
              <a:t>Desenvolvimento De Jogos E Simuladores - DJ28CP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4bebdecfa1_0_0"/>
          <p:cNvSpPr txBox="1"/>
          <p:nvPr/>
        </p:nvSpPr>
        <p:spPr>
          <a:xfrm>
            <a:off x="1737988" y="4203075"/>
            <a:ext cx="5667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Alunos:</a:t>
            </a:r>
            <a:b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Daniel Augusto Muller</a:t>
            </a:r>
            <a:b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Gabriel </a:t>
            </a:r>
            <a:r>
              <a:rPr lang="en-US" sz="1500"/>
              <a:t>Junges Baratto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2016-02-05T12:36:21Z</dcterms:created>
  <dc:creator>DEPCOM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