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6" r:id="rId5"/>
    <p:sldId id="261" r:id="rId6"/>
    <p:sldId id="258" r:id="rId7"/>
    <p:sldId id="260" r:id="rId8"/>
    <p:sldId id="257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7DB7-7504-524B-A6AF-5A0B54AF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T" dirty="0"/>
              <a:t>Distribuidora del Sur, S.A.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5ECDD-BF08-8E41-B3E5-BE7BD6E61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T" dirty="0"/>
              <a:t>Daniela Sofía Domínguez Novotny </a:t>
            </a:r>
          </a:p>
          <a:p>
            <a:r>
              <a:rPr lang="en-GT" dirty="0"/>
              <a:t>20180365</a:t>
            </a:r>
          </a:p>
        </p:txBody>
      </p:sp>
    </p:spTree>
    <p:extLst>
      <p:ext uri="{BB962C8B-B14F-4D97-AF65-F5344CB8AC3E}">
        <p14:creationId xmlns:p14="http://schemas.microsoft.com/office/powerpoint/2010/main" val="139014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3462-D444-9348-9448-30BB0FB2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T" dirty="0"/>
              <a:t>Cliente que no queremos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2C5D-13F5-7F43-AFDC-80C96BCD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T" dirty="0"/>
              <a:t>El Gallo Negro</a:t>
            </a:r>
          </a:p>
          <a:p>
            <a:endParaRPr lang="en-GT" dirty="0"/>
          </a:p>
          <a:p>
            <a:r>
              <a:rPr lang="en-GT" dirty="0"/>
              <a:t>Entregas: 245</a:t>
            </a:r>
          </a:p>
          <a:p>
            <a:r>
              <a:rPr lang="en-GT" dirty="0"/>
              <a:t>Devoluciones: 119</a:t>
            </a:r>
          </a:p>
        </p:txBody>
      </p:sp>
    </p:spTree>
    <p:extLst>
      <p:ext uri="{BB962C8B-B14F-4D97-AF65-F5344CB8AC3E}">
        <p14:creationId xmlns:p14="http://schemas.microsoft.com/office/powerpoint/2010/main" val="292601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0FBB9-42D4-154E-90F9-F2720480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 dirty="0"/>
              <a:t>Faltantes por piloto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4A8D-AA2B-E74B-9B6B-CCC448D0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GT" sz="1800" dirty="0"/>
              <a:t> Entre 25% y 35%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E75C9-B14E-4B43-8942-47352028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922" y="609600"/>
            <a:ext cx="6231469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9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0FC0A-F07A-3B44-82C6-F46789D2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/>
              <a:t>Clientes que indicaron faltantes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A918-F14A-8846-8279-68629870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GT" sz="1800" dirty="0"/>
              <a:t>Hace dudar que solo en ciertos clientes haya faltantes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8554B-F8DB-224B-9289-3A4F49057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799" y="609600"/>
            <a:ext cx="5201715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63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32E7-502E-0345-9FC5-30A15ADE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609597"/>
            <a:ext cx="6330078" cy="3592750"/>
          </a:xfrm>
        </p:spPr>
        <p:txBody>
          <a:bodyPr/>
          <a:lstStyle/>
          <a:p>
            <a:pPr algn="ctr"/>
            <a:r>
              <a:rPr lang="en-GT" dirty="0"/>
              <a:t>Documentación</a:t>
            </a:r>
            <a:br>
              <a:rPr lang="en-GT" dirty="0"/>
            </a:br>
            <a:br>
              <a:rPr lang="en-GT" dirty="0"/>
            </a:br>
            <a:r>
              <a:rPr lang="en-GT" sz="1800" dirty="0"/>
              <a:t>Pilotos</a:t>
            </a:r>
            <a:br>
              <a:rPr lang="en-GT" sz="1800" dirty="0"/>
            </a:br>
            <a:r>
              <a:rPr lang="en-GT" sz="1800" dirty="0"/>
              <a:t>Clientes</a:t>
            </a:r>
            <a:endParaRPr lang="en-G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B1D1C-859E-3F41-A779-44B1BC545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T" sz="2800" dirty="0"/>
              <a:t>Estrategia para evitar faltantes</a:t>
            </a:r>
          </a:p>
        </p:txBody>
      </p:sp>
    </p:spTree>
    <p:extLst>
      <p:ext uri="{BB962C8B-B14F-4D97-AF65-F5344CB8AC3E}">
        <p14:creationId xmlns:p14="http://schemas.microsoft.com/office/powerpoint/2010/main" val="5117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FBB6E-E352-2946-B028-38746FBD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 dirty="0"/>
              <a:t>Capacidad promedio de cada transporte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D51335-65BB-6B43-A7DC-E261F4F63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90494"/>
              </p:ext>
            </p:extLst>
          </p:nvPr>
        </p:nvGraphicFramePr>
        <p:xfrm>
          <a:off x="315883" y="2336800"/>
          <a:ext cx="4500561" cy="3196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0187">
                  <a:extLst>
                    <a:ext uri="{9D8B030D-6E8A-4147-A177-3AD203B41FA5}">
                      <a16:colId xmlns:a16="http://schemas.microsoft.com/office/drawing/2014/main" val="2626195847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3647188498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3592056486"/>
                    </a:ext>
                  </a:extLst>
                </a:gridCol>
              </a:tblGrid>
              <a:tr h="799097">
                <a:tc>
                  <a:txBody>
                    <a:bodyPr/>
                    <a:lstStyle/>
                    <a:p>
                      <a:r>
                        <a:rPr lang="en-GT" dirty="0"/>
                        <a:t>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Cantidad mínima</a:t>
                      </a:r>
                      <a:endParaRPr lang="en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Cantidad máxima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2012"/>
                  </a:ext>
                </a:extLst>
              </a:tr>
              <a:tr h="799097">
                <a:tc>
                  <a:txBody>
                    <a:bodyPr/>
                    <a:lstStyle/>
                    <a:p>
                      <a:r>
                        <a:rPr lang="en-GT" dirty="0"/>
                        <a:t>Camion 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31393"/>
                  </a:ext>
                </a:extLst>
              </a:tr>
              <a:tr h="799097">
                <a:tc>
                  <a:txBody>
                    <a:bodyPr/>
                    <a:lstStyle/>
                    <a:p>
                      <a:r>
                        <a:rPr lang="en-GT" dirty="0"/>
                        <a:t>Camion Pequeño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56046"/>
                  </a:ext>
                </a:extLst>
              </a:tr>
              <a:tr h="799097">
                <a:tc>
                  <a:txBody>
                    <a:bodyPr/>
                    <a:lstStyle/>
                    <a:p>
                      <a:r>
                        <a:rPr lang="en-GT" dirty="0"/>
                        <a:t>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T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486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0A061C6-AF13-014C-9C77-9FABC519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294331"/>
            <a:ext cx="6303134" cy="423885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7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2D3FD-1F5D-EC44-A0A8-D70A28A5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 dirty="0"/>
              <a:t>Tipo de unidades usados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D4FA-E8F1-4248-AFE1-07FA0B30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T" sz="1800" dirty="0"/>
              <a:t> Clientes: ~1,100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AFE1574-8511-374D-A88B-2FF1CD438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640381"/>
            <a:ext cx="6303134" cy="554675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80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FD462-2565-3C41-9B43-BC37C412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/>
              <a:t>Demanda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5A8C-7DFA-8649-BD57-93167486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GT" sz="1800" dirty="0"/>
              <a:t>No es cíclica sino más bien contínua</a:t>
            </a:r>
          </a:p>
          <a:p>
            <a:endParaRPr lang="en-GT" sz="1800" dirty="0"/>
          </a:p>
          <a:p>
            <a:r>
              <a:rPr lang="en-GT" sz="1800" dirty="0"/>
              <a:t>No más personal</a:t>
            </a:r>
          </a:p>
          <a:p>
            <a:endParaRPr lang="en-GT" sz="1800" dirty="0"/>
          </a:p>
          <a:p>
            <a:r>
              <a:rPr lang="en-GT" sz="1800" dirty="0"/>
              <a:t>No más vehículos</a:t>
            </a:r>
          </a:p>
          <a:p>
            <a:endParaRPr lang="en-GT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C8A6E-3325-F844-9A50-715E2FD93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02211"/>
            <a:ext cx="6303134" cy="42230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14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88768-F206-4648-B4DB-B61281D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T" sz="2400" dirty="0"/>
              <a:t>80-20 Clientes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E1FC20-7773-46DA-9BA2-4724B949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94406-26F7-F54C-8714-FBBA6F087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269" y="609600"/>
            <a:ext cx="5722776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93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60C72CA-E36E-44A3-B69C-BE9405C6A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F50D26-2AE2-40D5-AA0F-827E47F8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F7EC281-2ECA-4A08-B0F7-42750BF0C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043CC2-E060-443E-BBC4-197CCD7FE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54BC00-0C10-4B2D-89D5-6405C87B8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2538"/>
            <a:ext cx="5538554" cy="5925402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AF974E-067A-8F4F-B692-083170A43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60498"/>
            <a:ext cx="5211232" cy="4703136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CD6BFF0-ABAD-4639-8BBC-4F900322F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021" y="453280"/>
            <a:ext cx="5538554" cy="5925402"/>
          </a:xfrm>
          <a:prstGeom prst="rect">
            <a:avLst/>
          </a:prstGeom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6131C-3DAD-7F47-9038-5959930A9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476" y="1067755"/>
            <a:ext cx="5211232" cy="46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Distribuidora del Sur, S.A.</vt:lpstr>
      <vt:lpstr>Faltantes por piloto</vt:lpstr>
      <vt:lpstr>Clientes que indicaron faltantes</vt:lpstr>
      <vt:lpstr>Documentación  Pilotos Clientes</vt:lpstr>
      <vt:lpstr>Capacidad promedio de cada transporte</vt:lpstr>
      <vt:lpstr>Tipo de unidades usados</vt:lpstr>
      <vt:lpstr>Demanda</vt:lpstr>
      <vt:lpstr>80-20 Clientes</vt:lpstr>
      <vt:lpstr>PowerPoint Presentation</vt:lpstr>
      <vt:lpstr>Cliente que no queremos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Distribuidora del Sur, S.A.</dc:title>
  <dc:creator>Daniela Sofia Dominguez Novotny</dc:creator>
  <cp:lastModifiedBy>Daniela Sofia Dominguez Novotny</cp:lastModifiedBy>
  <cp:revision>6</cp:revision>
  <dcterms:created xsi:type="dcterms:W3CDTF">2020-08-31T05:18:37Z</dcterms:created>
  <dcterms:modified xsi:type="dcterms:W3CDTF">2020-08-31T05:50:22Z</dcterms:modified>
</cp:coreProperties>
</file>