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8" r:id="rId7"/>
    <p:sldId id="269" r:id="rId8"/>
    <p:sldId id="270" r:id="rId9"/>
    <p:sldId id="278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56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88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2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>
                <a:latin typeface="Bell MT" panose="02020503060305020303" pitchFamily="18" charset="0"/>
              </a:rPr>
              <a:t>ALGUNOS ALGORITMOS RESUELTOS (II)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“LA PRÁCTICA ES IMPORTANTE”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09487"/>
            <a:ext cx="8825658" cy="4662374"/>
          </a:xfrm>
          <a:noFill/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es-ES" sz="2700" dirty="0">
                <a:latin typeface="Bell MT" panose="02020503060305020303" pitchFamily="18" charset="0"/>
              </a:rPr>
              <a:t>1 - </a:t>
            </a:r>
            <a:r>
              <a:rPr lang="es-ES" sz="2700" b="1" dirty="0">
                <a:latin typeface="Bell MT" panose="02020503060305020303" pitchFamily="18" charset="0"/>
              </a:rPr>
              <a:t>Averiguar si un número es múltiplo de 3</a:t>
            </a:r>
            <a:br>
              <a:rPr lang="es-ES" sz="2700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2 - </a:t>
            </a:r>
            <a:r>
              <a:rPr lang="es-ES" sz="27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Averiguar el máximo común divisor de 2 números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3 - </a:t>
            </a:r>
            <a:r>
              <a:rPr lang="es-ES" sz="2700" b="1" dirty="0">
                <a:latin typeface="Bell MT" panose="02020503060305020303" pitchFamily="18" charset="0"/>
              </a:rPr>
              <a:t>Averiguar las combinaciones de n elementos tomados en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grupos de p elementos donde p &lt; n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4 - </a:t>
            </a:r>
            <a:r>
              <a:rPr lang="es-ES" sz="2700" b="1" dirty="0">
                <a:latin typeface="Bell MT" panose="02020503060305020303" pitchFamily="18" charset="0"/>
              </a:rPr>
              <a:t>Calcular el producto de 2 matrices 2x2 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5 - </a:t>
            </a:r>
            <a:r>
              <a:rPr lang="es-ES" sz="2700" b="1" dirty="0">
                <a:latin typeface="Bell MT" panose="02020503060305020303" pitchFamily="18" charset="0"/>
              </a:rPr>
              <a:t>Ordenar una serie de ficheros en directorios según unas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normas que se describirán detalladamente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Algoritmos propuestos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2889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814287"/>
            <a:ext cx="8825658" cy="3860799"/>
          </a:xfrm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br>
              <a:rPr lang="es-ES" sz="2400" dirty="0"/>
            </a:br>
            <a:r>
              <a:rPr lang="es-ES" sz="2700" dirty="0">
                <a:latin typeface="Bell MT" panose="02020503060305020303" pitchFamily="18" charset="0"/>
              </a:rPr>
              <a:t>- </a:t>
            </a:r>
            <a:r>
              <a:rPr lang="es-ES" sz="2700" b="1" dirty="0">
                <a:latin typeface="Bell MT" panose="02020503060305020303" pitchFamily="18" charset="0"/>
              </a:rPr>
              <a:t>El máximo común divisor entre dos números es el mayor número que puede dividirlos a ambos.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-Empleamos el método de </a:t>
            </a:r>
            <a:r>
              <a:rPr lang="es-ES" sz="2700" b="1" u="sng" dirty="0">
                <a:latin typeface="Bell MT" panose="02020503060305020303" pitchFamily="18" charset="0"/>
              </a:rPr>
              <a:t>divide y vencerás</a:t>
            </a:r>
            <a:r>
              <a:rPr lang="es-ES" sz="2700" b="1" dirty="0">
                <a:latin typeface="Bell MT" panose="02020503060305020303" pitchFamily="18" charset="0"/>
              </a:rPr>
              <a:t> (paso a paso y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división en problemas más sencillos) y además seguiremos 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hasta el final con los principios de </a:t>
            </a:r>
            <a:r>
              <a:rPr lang="es-ES" sz="2700" b="1" u="sng" dirty="0">
                <a:latin typeface="Bell MT" panose="02020503060305020303" pitchFamily="18" charset="0"/>
              </a:rPr>
              <a:t>corrección, eficacia y </a:t>
            </a:r>
            <a:br>
              <a:rPr lang="es-ES" sz="2700" b="1" u="sng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</a:t>
            </a:r>
            <a:r>
              <a:rPr lang="es-ES" sz="2700" b="1" u="sng" dirty="0">
                <a:latin typeface="Bell MT" panose="02020503060305020303" pitchFamily="18" charset="0"/>
              </a:rPr>
              <a:t>eficiencia</a:t>
            </a:r>
            <a:r>
              <a:rPr lang="es-ES" sz="2700" b="1" dirty="0">
                <a:latin typeface="Bell MT" panose="02020503060305020303" pitchFamily="18" charset="0"/>
              </a:rPr>
              <a:t> (se verán en la implementación).</a:t>
            </a:r>
            <a:br>
              <a:rPr lang="es-ES" sz="2400" b="1" dirty="0"/>
            </a:br>
            <a:br>
              <a:rPr lang="es-ES" sz="2400" dirty="0"/>
            </a:b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425003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Máximo común divisor de 2 números</a:t>
            </a:r>
          </a:p>
        </p:txBody>
      </p:sp>
    </p:spTree>
    <p:extLst>
      <p:ext uri="{BB962C8B-B14F-4D97-AF65-F5344CB8AC3E}">
        <p14:creationId xmlns:p14="http://schemas.microsoft.com/office/powerpoint/2010/main" val="17447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489655"/>
            <a:ext cx="8825658" cy="7477241"/>
          </a:xfrm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br>
              <a:rPr lang="es-ES" sz="2400" dirty="0">
                <a:latin typeface="Bell MT" panose="02020503060305020303" pitchFamily="18" charset="0"/>
              </a:rPr>
            </a:br>
            <a:r>
              <a:rPr lang="es-ES" sz="3100" b="1" dirty="0">
                <a:latin typeface="Bell MT" panose="02020503060305020303" pitchFamily="18" charset="0"/>
              </a:rPr>
              <a:t>1</a:t>
            </a:r>
            <a:r>
              <a:rPr lang="es-ES" sz="2400" dirty="0">
                <a:latin typeface="Bell MT" panose="02020503060305020303" pitchFamily="18" charset="0"/>
              </a:rPr>
              <a:t> - </a:t>
            </a:r>
            <a:r>
              <a:rPr lang="es-ES" sz="2400" b="1" dirty="0">
                <a:latin typeface="Bell MT" panose="02020503060305020303" pitchFamily="18" charset="0"/>
              </a:rPr>
              <a:t>El algoritmo más extendido es el de Euclides y va a calcular el MCD entre dos números A y B donde A &gt; B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3100" b="1" dirty="0">
                <a:latin typeface="Bell MT" panose="02020503060305020303" pitchFamily="18" charset="0"/>
              </a:rPr>
              <a:t>2</a:t>
            </a:r>
            <a:r>
              <a:rPr lang="es-ES" sz="2400" b="1" dirty="0">
                <a:latin typeface="Bell MT" panose="02020503060305020303" pitchFamily="18" charset="0"/>
              </a:rPr>
              <a:t> - Se basa en el hecho de que cuando dividimos el número más grande entre el más pequeño nos va a quedar un resto. (A % B = resto)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3100" b="1" dirty="0">
                <a:latin typeface="Bell MT" panose="02020503060305020303" pitchFamily="18" charset="0"/>
              </a:rPr>
              <a:t>3</a:t>
            </a:r>
            <a:r>
              <a:rPr lang="es-ES" sz="2400" b="1" dirty="0">
                <a:latin typeface="Bell MT" panose="02020503060305020303" pitchFamily="18" charset="0"/>
              </a:rPr>
              <a:t> - Si este resto es cero entonces el MCD de esos dos números va a ser el número B (el más pequeño)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3100" b="1" dirty="0">
                <a:latin typeface="Bell MT" panose="02020503060305020303" pitchFamily="18" charset="0"/>
              </a:rPr>
              <a:t>4</a:t>
            </a:r>
            <a:r>
              <a:rPr lang="es-ES" sz="2400" b="1" dirty="0">
                <a:latin typeface="Bell MT" panose="02020503060305020303" pitchFamily="18" charset="0"/>
              </a:rPr>
              <a:t> - Si resulta que queda un resto (resto distinto de 0) entonces hay que comprobar que el número más pequeño B y ese resto tienen MCD en cuyo caso ese será el MCD que estamos buscando. Es decir habrá que obtener el MCD (B, resto)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3100" b="1" dirty="0">
                <a:latin typeface="Bell MT" panose="02020503060305020303" pitchFamily="18" charset="0"/>
              </a:rPr>
              <a:t>5</a:t>
            </a:r>
            <a:r>
              <a:rPr lang="es-ES" sz="2400" b="1" dirty="0">
                <a:latin typeface="Bell MT" panose="02020503060305020303" pitchFamily="18" charset="0"/>
              </a:rPr>
              <a:t> - Volveremos a dividir B entre resto y volveremos al punto 3 anterior haciendo comprobaciones sucesivas hasta  obtener un resto 0 o bien un resto 1 en cuyo caso no podremos volver a dividir y el 1 será el MCD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dirty="0"/>
            </a:b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8777B286-9D48-40B2-94F3-F2066E6E0CC1}"/>
              </a:ext>
            </a:extLst>
          </p:cNvPr>
          <p:cNvSpPr txBox="1">
            <a:spLocks/>
          </p:cNvSpPr>
          <p:nvPr/>
        </p:nvSpPr>
        <p:spPr>
          <a:xfrm>
            <a:off x="1294476" y="425003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Máximo común divisor de 2 números</a:t>
            </a:r>
          </a:p>
        </p:txBody>
      </p:sp>
    </p:spTree>
    <p:extLst>
      <p:ext uri="{BB962C8B-B14F-4D97-AF65-F5344CB8AC3E}">
        <p14:creationId xmlns:p14="http://schemas.microsoft.com/office/powerpoint/2010/main" val="35392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64211"/>
            <a:ext cx="8825658" cy="4720679"/>
          </a:xfrm>
          <a:ln>
            <a:solidFill>
              <a:schemeClr val="accent1"/>
            </a:solidFill>
          </a:ln>
        </p:spPr>
        <p:txBody>
          <a:bodyPr rtlCol="0" anchor="t">
            <a:normAutofit fontScale="90000"/>
          </a:bodyPr>
          <a:lstStyle/>
          <a:p>
            <a:r>
              <a:rPr lang="es-ES" sz="2400" b="1" dirty="0">
                <a:latin typeface="Bell MT" panose="02020503060305020303" pitchFamily="18" charset="0"/>
              </a:rPr>
              <a:t>1.- Inicialmente los números pueden estar introducidos de manera que el primero sea menor que el segundo. Ordenaremos los dos números para que la variable A tenga el valor mayor y la variable B tenga el valor menor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2.- Realizaremos la división entre el número A y el número B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3.- Si el resto es igual a 0 el MCD es el número B 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4.- Si no intercambiaremos A por B en las variables y B por el resto y volveremos al paso 2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5.- Repetiremos hasta que el resto sea distinto de 0 o 1</a:t>
            </a:r>
            <a:br>
              <a:rPr lang="es-ES" sz="2400" b="1" dirty="0"/>
            </a:br>
            <a:r>
              <a:rPr lang="es-ES" sz="2400" b="1" dirty="0">
                <a:latin typeface="Bell MT" panose="02020503060305020303" pitchFamily="18" charset="0"/>
              </a:rPr>
              <a:t>6.- Si el resto es 1 </a:t>
            </a:r>
            <a:r>
              <a:rPr lang="es-ES" sz="2400" b="1">
                <a:latin typeface="Bell MT" panose="02020503060305020303" pitchFamily="18" charset="0"/>
              </a:rPr>
              <a:t>entonces ese es el MCD = 1</a:t>
            </a:r>
            <a:br>
              <a:rPr lang="es-ES" sz="2400" b="1" dirty="0">
                <a:latin typeface="Bell MT" panose="02020503060305020303" pitchFamily="18" charset="0"/>
              </a:rPr>
            </a:br>
            <a:endParaRPr lang="es-ES" sz="2400" b="1" dirty="0">
              <a:latin typeface="Bell MT" panose="02020503060305020303" pitchFamily="18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Pasos para la resolución</a:t>
            </a:r>
          </a:p>
        </p:txBody>
      </p:sp>
    </p:spTree>
    <p:extLst>
      <p:ext uri="{BB962C8B-B14F-4D97-AF65-F5344CB8AC3E}">
        <p14:creationId xmlns:p14="http://schemas.microsoft.com/office/powerpoint/2010/main" val="66868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0" y="-12879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849186"/>
            <a:ext cx="8825658" cy="2189408"/>
          </a:xfrm>
          <a:ln>
            <a:solidFill>
              <a:schemeClr val="accent1"/>
            </a:solidFill>
          </a:ln>
        </p:spPr>
        <p:txBody>
          <a:bodyPr rtlCol="0" anchor="t">
            <a:normAutofit fontScale="90000"/>
          </a:bodyPr>
          <a:lstStyle/>
          <a:p>
            <a:r>
              <a:rPr lang="es-ES" sz="2400" b="1" dirty="0">
                <a:latin typeface="Bell MT" panose="02020503060305020303" pitchFamily="18" charset="0"/>
              </a:rPr>
              <a:t>¿Se podría implementar este algoritmo recursivamente como se comentó en la tutoría?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“RECURSIVIDAD: LLAMAR A UN PROCEDIMIENTO DESDE SI   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MISMO CON UN VALOR O VALORES MENORES COMO  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ARGUMENTO”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endParaRPr lang="es-ES" sz="2400" b="1" dirty="0">
              <a:latin typeface="Bell MT" panose="02020503060305020303" pitchFamily="18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Posible resolución recursiva</a:t>
            </a:r>
          </a:p>
        </p:txBody>
      </p:sp>
    </p:spTree>
    <p:extLst>
      <p:ext uri="{BB962C8B-B14F-4D97-AF65-F5344CB8AC3E}">
        <p14:creationId xmlns:p14="http://schemas.microsoft.com/office/powerpoint/2010/main" val="158769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{014D56DE-E346-481E-B602-DC4869C0B3B2}tf78884036</Template>
  <TotalTime>142</TotalTime>
  <Words>563</Words>
  <Application>Microsoft Office PowerPoint</Application>
  <PresentationFormat>Panorámica</PresentationFormat>
  <Paragraphs>18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Century Gothic</vt:lpstr>
      <vt:lpstr>Wingdings 3</vt:lpstr>
      <vt:lpstr>Ion</vt:lpstr>
      <vt:lpstr>ALGUNOS ALGORITMOS RESUELTOS (II)</vt:lpstr>
      <vt:lpstr>1 - Averiguar si un número es múltiplo de 3  2 - Averiguar el máximo común divisor de 2 números  3 - Averiguar las combinaciones de n elementos tomados en     grupos de p elementos donde p &lt; n  4 - Calcular el producto de 2 matrices 2x2   5 - Ordenar una serie de ficheros en directorios según unas    normas que se describirán detalladamente </vt:lpstr>
      <vt:lpstr> - El máximo común divisor entre dos números es el mayor número que puede dividirlos a ambos.  -Empleamos el método de divide y vencerás (paso a paso y    división en problemas más sencillos) y además seguiremos     hasta el final con los principios de corrección, eficacia y   eficiencia (se verán en la implementación).   </vt:lpstr>
      <vt:lpstr>                     1 - El algoritmo más extendido es el de Euclides y va a calcular el MCD entre dos números A y B donde A &gt; B 2 - Se basa en el hecho de que cuando dividimos el número más grande entre el más pequeño nos va a quedar un resto. (A % B = resto) 3 - Si este resto es cero entonces el MCD de esos dos números va a ser el número B (el más pequeño) 4 - Si resulta que queda un resto (resto distinto de 0) entonces hay que comprobar que el número más pequeño B y ese resto tienen MCD en cuyo caso ese será el MCD que estamos buscando. Es decir habrá que obtener el MCD (B, resto) 5 - Volveremos a dividir B entre resto y volveremos al punto 3 anterior haciendo comprobaciones sucesivas hasta  obtener un resto 0 o bien un resto 1 en cuyo caso no podremos volver a dividir y el 1 será el MCD        </vt:lpstr>
      <vt:lpstr>1.- Inicialmente los números pueden estar introducidos de manera que el primero sea menor que el segundo. Ordenaremos los dos números para que la variable A tenga el valor mayor y la variable B tenga el valor menor  2.- Realizaremos la división entre el número A y el número B  3.- Si el resto es igual a 0 el MCD es el número B   4.- Si no intercambiaremos A por B en las variables y B por el resto y volveremos al paso 2 5.- Repetiremos hasta que el resto sea distinto de 0 o 1 6.- Si el resto es 1 entonces ese es el MCD = 1 </vt:lpstr>
      <vt:lpstr>¿Se podría implementar este algoritmo recursivamente como se comentó en la tutoría?   “RECURSIVIDAD: LLAMAR A UN PROCEDIMIENTO DESDE SI     MISMO CON UN VALOR O VALORES MENORES COMO    ARGUMENTO”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ALGORITMOS RESUELTOS</dc:title>
  <dc:creator>J MG</dc:creator>
  <cp:lastModifiedBy>J MG</cp:lastModifiedBy>
  <cp:revision>40</cp:revision>
  <dcterms:created xsi:type="dcterms:W3CDTF">2021-01-29T17:45:40Z</dcterms:created>
  <dcterms:modified xsi:type="dcterms:W3CDTF">2021-01-29T20:44:40Z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