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56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51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5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66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35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01/02/2021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2.png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>
                <a:latin typeface="Bell MT" panose="02020503060305020303" pitchFamily="18" charset="0"/>
              </a:rPr>
              <a:t>ALGUNOS ALGORITMOS RESUELTOS (V)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“LA PRÁCTICA ES IMPORTANTE”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09487"/>
            <a:ext cx="8825658" cy="4662374"/>
          </a:xfrm>
          <a:noFill/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es-ES" sz="2700" dirty="0">
                <a:latin typeface="Bell MT" panose="02020503060305020303" pitchFamily="18" charset="0"/>
              </a:rPr>
              <a:t>1 - </a:t>
            </a:r>
            <a:r>
              <a:rPr lang="es-ES" sz="2700" b="1" dirty="0">
                <a:latin typeface="Bell MT" panose="02020503060305020303" pitchFamily="18" charset="0"/>
              </a:rPr>
              <a:t>Averiguar si un número es múltiplo de 3</a:t>
            </a:r>
            <a:br>
              <a:rPr lang="es-ES" sz="2700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2 - </a:t>
            </a:r>
            <a:r>
              <a:rPr lang="es-ES" sz="2700" b="1" dirty="0">
                <a:solidFill>
                  <a:schemeClr val="tx1"/>
                </a:solidFill>
                <a:latin typeface="Bell MT" panose="02020503060305020303" pitchFamily="18" charset="0"/>
              </a:rPr>
              <a:t>Averiguar el máximo común divisor de 2 números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3 - </a:t>
            </a:r>
            <a:r>
              <a:rPr lang="es-ES" sz="2700" b="1" dirty="0">
                <a:latin typeface="Bell MT" panose="02020503060305020303" pitchFamily="18" charset="0"/>
              </a:rPr>
              <a:t>Averiguar las combinaciones de n elementos tomados en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   grupos de p elementos donde 2 &lt;= p &lt; n &lt; 8</a:t>
            </a:r>
            <a:br>
              <a:rPr lang="es-ES" sz="2700" b="1" u="sng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4 - </a:t>
            </a:r>
            <a:r>
              <a:rPr lang="es-ES" sz="2700" b="1" dirty="0">
                <a:latin typeface="Bell MT" panose="02020503060305020303" pitchFamily="18" charset="0"/>
              </a:rPr>
              <a:t>Calcular el producto de 2 matrices 2x2 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5 - </a:t>
            </a:r>
            <a:r>
              <a:rPr lang="es-ES" sz="2700" b="1" u="sng" dirty="0">
                <a:latin typeface="Bell MT" panose="02020503060305020303" pitchFamily="18" charset="0"/>
              </a:rPr>
              <a:t>Ordenar una serie de ficheros en directorios según unas </a:t>
            </a:r>
            <a:br>
              <a:rPr lang="es-ES" sz="2700" b="1" u="sng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   </a:t>
            </a:r>
            <a:r>
              <a:rPr lang="es-ES" sz="2700" b="1" u="sng" dirty="0">
                <a:latin typeface="Bell MT" panose="02020503060305020303" pitchFamily="18" charset="0"/>
              </a:rPr>
              <a:t>normas que se describirán detalladamente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Algoritmos propuestos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Ordenar ficheros en directorios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519707" y="1790162"/>
            <a:ext cx="8918105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Este problema consiste en organizar una serie de ficheros generados en un solo directorio a lo largo de un año entero. El 2020 por ejemplo.</a:t>
            </a:r>
          </a:p>
          <a:p>
            <a:endParaRPr lang="es-ES" sz="2400" b="1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Los ficheros seguro que tendrán el siguiente formato:</a:t>
            </a:r>
          </a:p>
          <a:p>
            <a:pPr marL="342900" indent="-342900">
              <a:buFontTx/>
              <a:buChar char="-"/>
            </a:pPr>
            <a:endParaRPr lang="es-ES" sz="2400" b="1" dirty="0">
              <a:latin typeface="Bell MT" panose="020205030603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Bell MT" panose="02020503060305020303" pitchFamily="18" charset="0"/>
              </a:rPr>
              <a:t> </a:t>
            </a:r>
            <a:r>
              <a:rPr lang="es-ES" sz="2400" b="1" i="1" dirty="0">
                <a:latin typeface="Bell MT" panose="02020503060305020303" pitchFamily="18" charset="0"/>
              </a:rPr>
              <a:t>nombreDepartamento_mes-día-2020.doc</a:t>
            </a:r>
          </a:p>
          <a:p>
            <a:pPr lvl="2"/>
            <a:endParaRPr lang="es-ES" sz="2400" b="1" i="1" dirty="0">
              <a:latin typeface="Bell MT" panose="02020503060305020303" pitchFamily="18" charset="0"/>
            </a:endParaRPr>
          </a:p>
          <a:p>
            <a:r>
              <a:rPr lang="es-ES" sz="2400" b="1" i="1" dirty="0">
                <a:latin typeface="Bell MT" panose="02020503060305020303" pitchFamily="18" charset="0"/>
              </a:rPr>
              <a:t>-   </a:t>
            </a:r>
            <a:r>
              <a:rPr lang="es-ES" sz="2400" b="1" dirty="0">
                <a:latin typeface="Bell MT" panose="02020503060305020303" pitchFamily="18" charset="0"/>
              </a:rPr>
              <a:t>El objetivo es repartir los documentos de los distintos  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departamentos en diferentes fechas en directorios distintos </a:t>
            </a:r>
          </a:p>
          <a:p>
            <a:r>
              <a:rPr lang="es-ES" sz="2400" b="1" dirty="0">
                <a:latin typeface="Bell MT" panose="02020503060305020303" pitchFamily="18" charset="0"/>
              </a:rPr>
              <a:t>    separadamente por Departamento, Mes y Dia</a:t>
            </a:r>
            <a:endParaRPr lang="es-ES" sz="2400" b="1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562922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 b="1" u="sng" dirty="0" err="1">
                <a:latin typeface="Bell MT" panose="02020503060305020303" pitchFamily="18" charset="0"/>
              </a:rPr>
              <a:t>Ordenar</a:t>
            </a:r>
            <a:r>
              <a:rPr lang="en-US" sz="4800" b="1" u="sng" dirty="0">
                <a:latin typeface="Bell MT" panose="02020503060305020303" pitchFamily="18" charset="0"/>
              </a:rPr>
              <a:t> </a:t>
            </a:r>
            <a:r>
              <a:rPr lang="en-US" sz="4800" b="1" u="sng" dirty="0" err="1">
                <a:latin typeface="Bell MT" panose="02020503060305020303" pitchFamily="18" charset="0"/>
              </a:rPr>
              <a:t>ficheros</a:t>
            </a:r>
            <a:r>
              <a:rPr lang="en-US" sz="4800" b="1" u="sng" dirty="0">
                <a:latin typeface="Bell MT" panose="02020503060305020303" pitchFamily="18" charset="0"/>
              </a:rPr>
              <a:t> </a:t>
            </a:r>
            <a:r>
              <a:rPr lang="en-US" sz="4800" b="1" u="sng" dirty="0" err="1">
                <a:latin typeface="Bell MT" panose="02020503060305020303" pitchFamily="18" charset="0"/>
              </a:rPr>
              <a:t>en</a:t>
            </a:r>
            <a:r>
              <a:rPr lang="en-US" sz="4800" b="1" u="sng" dirty="0">
                <a:latin typeface="Bell MT" panose="02020503060305020303" pitchFamily="18" charset="0"/>
              </a:rPr>
              <a:t> </a:t>
            </a:r>
            <a:r>
              <a:rPr lang="en-US" sz="4800" b="1" u="sng" dirty="0" err="1">
                <a:latin typeface="Bell MT" panose="02020503060305020303" pitchFamily="18" charset="0"/>
              </a:rPr>
              <a:t>directorios</a:t>
            </a:r>
            <a:endParaRPr lang="en-US" sz="4800" b="1" u="sng" dirty="0">
              <a:latin typeface="Bell MT" panose="02020503060305020303" pitchFamily="18" charset="0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56526AC5-B69B-47B3-AFD9-961DC6CBA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0A09FC-0CA0-4C21-BE1C-1463F1CF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7F638F10-EE56-40D0-BF90-58420C1B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F9B6EF3-21E2-416E-8328-CBCFEF5FC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178" y="647699"/>
            <a:ext cx="3569266" cy="3242202"/>
          </a:xfrm>
          <a:prstGeom prst="rect">
            <a:avLst/>
          </a:prstGeom>
          <a:effectLst/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D007ECD-0DF8-4267-B2FD-CF7B64CD1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>
                <a:latin typeface="Bell MT" panose="02020503060305020303" pitchFamily="18" charset="0"/>
              </a:rPr>
              <a:t>Es </a:t>
            </a:r>
            <a:r>
              <a:rPr lang="en-US" sz="2400" b="1" dirty="0" err="1">
                <a:latin typeface="Bell MT" panose="02020503060305020303" pitchFamily="18" charset="0"/>
              </a:rPr>
              <a:t>decir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si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tuviéramos</a:t>
            </a:r>
            <a:r>
              <a:rPr lang="en-US" sz="2400" b="1" dirty="0">
                <a:latin typeface="Bell MT" panose="02020503060305020303" pitchFamily="18" charset="0"/>
              </a:rPr>
              <a:t> los </a:t>
            </a:r>
            <a:r>
              <a:rPr lang="en-US" sz="2400" b="1" dirty="0" err="1">
                <a:latin typeface="Bell MT" panose="02020503060305020303" pitchFamily="18" charset="0"/>
              </a:rPr>
              <a:t>siguientes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archivos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en</a:t>
            </a:r>
            <a:r>
              <a:rPr lang="en-US" sz="2400" b="1" dirty="0">
                <a:latin typeface="Bell MT" panose="02020503060305020303" pitchFamily="18" charset="0"/>
              </a:rPr>
              <a:t> el </a:t>
            </a:r>
            <a:r>
              <a:rPr lang="en-US" sz="2400" b="1" dirty="0" err="1">
                <a:latin typeface="Bell MT" panose="02020503060305020303" pitchFamily="18" charset="0"/>
              </a:rPr>
              <a:t>directorio</a:t>
            </a:r>
            <a:r>
              <a:rPr lang="en-US" sz="2400" b="1" dirty="0">
                <a:latin typeface="Bell MT" panose="02020503060305020303" pitchFamily="18" charset="0"/>
              </a:rPr>
              <a:t> “C:\\documentacion2020”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>
                <a:latin typeface="Bell MT" panose="02020503060305020303" pitchFamily="18" charset="0"/>
              </a:rPr>
              <a:t>Los </a:t>
            </a:r>
            <a:r>
              <a:rPr lang="en-US" sz="2400" b="1" dirty="0" err="1">
                <a:latin typeface="Bell MT" panose="02020503060305020303" pitchFamily="18" charset="0"/>
              </a:rPr>
              <a:t>tendríamos</a:t>
            </a:r>
            <a:r>
              <a:rPr lang="en-US" sz="2400" b="1" dirty="0">
                <a:latin typeface="Bell MT" panose="02020503060305020303" pitchFamily="18" charset="0"/>
              </a:rPr>
              <a:t> que </a:t>
            </a:r>
            <a:r>
              <a:rPr lang="en-US" sz="2400" b="1" dirty="0" err="1">
                <a:latin typeface="Bell MT" panose="02020503060305020303" pitchFamily="18" charset="0"/>
              </a:rPr>
              <a:t>repartir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en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tres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directorios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llamados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respectivamente</a:t>
            </a:r>
            <a:r>
              <a:rPr lang="en-US" sz="2400" b="1" dirty="0">
                <a:latin typeface="Bell MT" panose="02020503060305020303" pitchFamily="18" charset="0"/>
              </a:rPr>
              <a:t>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Bell MT" panose="02020503060305020303" pitchFamily="18" charset="0"/>
              </a:rPr>
              <a:t>Administración</a:t>
            </a:r>
            <a:endParaRPr lang="en-US" sz="2400" b="1" dirty="0">
              <a:latin typeface="Bell MT" panose="02020503060305020303" pitchFamily="18" charset="0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Bell MT" panose="02020503060305020303" pitchFamily="18" charset="0"/>
              </a:rPr>
              <a:t>Compras</a:t>
            </a:r>
            <a:endParaRPr lang="en-US" sz="2400" b="1" dirty="0">
              <a:latin typeface="Bell MT" panose="02020503060305020303" pitchFamily="18" charset="0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Ventas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>
                <a:latin typeface="Bell MT" panose="02020503060305020303" pitchFamily="18" charset="0"/>
              </a:rPr>
              <a:t>A </a:t>
            </a:r>
            <a:r>
              <a:rPr lang="en-US" sz="2400" b="1" dirty="0" err="1">
                <a:latin typeface="Bell MT" panose="02020503060305020303" pitchFamily="18" charset="0"/>
              </a:rPr>
              <a:t>su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vez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cada</a:t>
            </a:r>
            <a:r>
              <a:rPr lang="en-US" sz="2400" b="1" dirty="0">
                <a:latin typeface="Bell MT" panose="02020503060305020303" pitchFamily="18" charset="0"/>
              </a:rPr>
              <a:t> uno de </a:t>
            </a:r>
            <a:r>
              <a:rPr lang="en-US" sz="2400" b="1" dirty="0" err="1">
                <a:latin typeface="Bell MT" panose="02020503060305020303" pitchFamily="18" charset="0"/>
              </a:rPr>
              <a:t>estos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directorios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tendría</a:t>
            </a:r>
            <a:r>
              <a:rPr lang="en-US" sz="2400" b="1" dirty="0">
                <a:latin typeface="Bell MT" panose="02020503060305020303" pitchFamily="18" charset="0"/>
              </a:rPr>
              <a:t> un </a:t>
            </a:r>
            <a:r>
              <a:rPr lang="en-US" sz="2400" b="1" dirty="0" err="1">
                <a:latin typeface="Bell MT" panose="02020503060305020303" pitchFamily="18" charset="0"/>
              </a:rPr>
              <a:t>subdirectorio</a:t>
            </a:r>
            <a:r>
              <a:rPr lang="en-US" sz="2400" b="1" dirty="0">
                <a:latin typeface="Bell MT" panose="02020503060305020303" pitchFamily="18" charset="0"/>
              </a:rPr>
              <a:t> por </a:t>
            </a:r>
            <a:r>
              <a:rPr lang="en-US" sz="2400" b="1" dirty="0" err="1">
                <a:latin typeface="Bell MT" panose="02020503060305020303" pitchFamily="18" charset="0"/>
              </a:rPr>
              <a:t>cada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mes</a:t>
            </a:r>
            <a:endParaRPr lang="en-US" sz="2400" b="1" dirty="0">
              <a:latin typeface="Bell MT" panose="02020503060305020303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>
                <a:latin typeface="Bell MT" panose="02020503060305020303" pitchFamily="18" charset="0"/>
              </a:rPr>
              <a:t>Por ultimo </a:t>
            </a:r>
            <a:r>
              <a:rPr lang="en-US" sz="2400" b="1" dirty="0" err="1">
                <a:latin typeface="Bell MT" panose="02020503060305020303" pitchFamily="18" charset="0"/>
              </a:rPr>
              <a:t>habría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varios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directorios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colgando</a:t>
            </a:r>
            <a:r>
              <a:rPr lang="en-US" sz="2400" b="1" dirty="0">
                <a:latin typeface="Bell MT" panose="02020503060305020303" pitchFamily="18" charset="0"/>
              </a:rPr>
              <a:t> de los </a:t>
            </a:r>
            <a:r>
              <a:rPr lang="en-US" sz="2400" b="1" dirty="0" err="1">
                <a:latin typeface="Bell MT" panose="02020503060305020303" pitchFamily="18" charset="0"/>
              </a:rPr>
              <a:t>directorios</a:t>
            </a:r>
            <a:r>
              <a:rPr lang="en-US" sz="2400" b="1" dirty="0">
                <a:latin typeface="Bell MT" panose="02020503060305020303" pitchFamily="18" charset="0"/>
              </a:rPr>
              <a:t> de </a:t>
            </a:r>
            <a:r>
              <a:rPr lang="en-US" sz="2400" b="1" dirty="0" err="1">
                <a:latin typeface="Bell MT" panose="02020503060305020303" pitchFamily="18" charset="0"/>
              </a:rPr>
              <a:t>cada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mes</a:t>
            </a:r>
            <a:r>
              <a:rPr lang="en-US" sz="2400" b="1" dirty="0">
                <a:latin typeface="Bell MT" panose="02020503060305020303" pitchFamily="18" charset="0"/>
              </a:rPr>
              <a:t> con </a:t>
            </a:r>
            <a:r>
              <a:rPr lang="en-US" sz="2400" b="1" dirty="0" err="1">
                <a:latin typeface="Bell MT" panose="02020503060305020303" pitchFamily="18" charset="0"/>
              </a:rPr>
              <a:t>cada</a:t>
            </a:r>
            <a:r>
              <a:rPr lang="en-US" sz="2400" b="1" dirty="0">
                <a:latin typeface="Bell MT" panose="02020503060305020303" pitchFamily="18" charset="0"/>
              </a:rPr>
              <a:t> día </a:t>
            </a:r>
            <a:r>
              <a:rPr lang="en-US" sz="2400" b="1" dirty="0" err="1">
                <a:latin typeface="Bell MT" panose="02020503060305020303" pitchFamily="18" charset="0"/>
              </a:rPr>
              <a:t>respectivo</a:t>
            </a:r>
            <a:r>
              <a:rPr lang="en-US" sz="2400" b="1" dirty="0">
                <a:latin typeface="Bell MT" panose="02020503060305020303" pitchFamily="18" charset="0"/>
              </a:rPr>
              <a:t> </a:t>
            </a:r>
            <a:r>
              <a:rPr lang="en-US" sz="2400" b="1" dirty="0" err="1">
                <a:latin typeface="Bell MT" panose="02020503060305020303" pitchFamily="18" charset="0"/>
              </a:rPr>
              <a:t>perteneciente</a:t>
            </a:r>
            <a:r>
              <a:rPr lang="en-US" sz="2400" b="1" dirty="0">
                <a:latin typeface="Bell MT" panose="02020503060305020303" pitchFamily="18" charset="0"/>
              </a:rPr>
              <a:t> a ese </a:t>
            </a:r>
            <a:r>
              <a:rPr lang="en-US" sz="2400" b="1" dirty="0" err="1">
                <a:latin typeface="Bell MT" panose="02020503060305020303" pitchFamily="18" charset="0"/>
              </a:rPr>
              <a:t>mes</a:t>
            </a:r>
            <a:r>
              <a:rPr lang="en-US" sz="2400" b="1" dirty="0">
                <a:latin typeface="Bell MT" panose="02020503060305020303" pitchFamily="18" charset="0"/>
              </a:rPr>
              <a:t>.</a:t>
            </a:r>
          </a:p>
        </p:txBody>
      </p:sp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308" r="6818" b="2872"/>
          <a:stretch/>
        </p:blipFill>
        <p:spPr>
          <a:xfrm flipH="1">
            <a:off x="7631554" y="4085841"/>
            <a:ext cx="3844514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96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562922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u="sng" dirty="0" err="1">
                <a:latin typeface="Bell MT" panose="02020503060305020303" pitchFamily="18" charset="0"/>
              </a:rPr>
              <a:t>Ordenar</a:t>
            </a:r>
            <a:r>
              <a:rPr lang="en-US" sz="4400" b="1" u="sng" dirty="0">
                <a:latin typeface="Bell MT" panose="02020503060305020303" pitchFamily="18" charset="0"/>
              </a:rPr>
              <a:t> </a:t>
            </a:r>
            <a:r>
              <a:rPr lang="en-US" sz="4400" b="1" u="sng" dirty="0" err="1">
                <a:latin typeface="Bell MT" panose="02020503060305020303" pitchFamily="18" charset="0"/>
              </a:rPr>
              <a:t>ficheros</a:t>
            </a:r>
            <a:r>
              <a:rPr lang="en-US" sz="4400" b="1" u="sng" dirty="0">
                <a:latin typeface="Bell MT" panose="02020503060305020303" pitchFamily="18" charset="0"/>
              </a:rPr>
              <a:t> </a:t>
            </a:r>
            <a:r>
              <a:rPr lang="en-US" sz="4400" b="1" u="sng" dirty="0" err="1">
                <a:latin typeface="Bell MT" panose="02020503060305020303" pitchFamily="18" charset="0"/>
              </a:rPr>
              <a:t>en</a:t>
            </a:r>
            <a:r>
              <a:rPr lang="en-US" sz="4400" b="1" u="sng" dirty="0">
                <a:latin typeface="Bell MT" panose="02020503060305020303" pitchFamily="18" charset="0"/>
              </a:rPr>
              <a:t> </a:t>
            </a:r>
            <a:r>
              <a:rPr lang="en-US" sz="4400" b="1" u="sng" dirty="0" err="1">
                <a:latin typeface="Bell MT" panose="02020503060305020303" pitchFamily="18" charset="0"/>
              </a:rPr>
              <a:t>directorios</a:t>
            </a:r>
            <a:endParaRPr lang="en-US" sz="4400" b="1" u="sng" dirty="0">
              <a:latin typeface="Bell MT" panose="02020503060305020303" pitchFamily="18" charset="0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56526AC5-B69B-47B3-AFD9-961DC6CBA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0A09FC-0CA0-4C21-BE1C-1463F1CF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7F638F10-EE56-40D0-BF90-58420C1B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D007ECD-0DF8-4267-B2FD-CF7B64CD1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 err="1">
                <a:latin typeface="Bell MT" panose="02020503060305020303" pitchFamily="18" charset="0"/>
              </a:rPr>
              <a:t>En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esos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directorios</a:t>
            </a:r>
            <a:r>
              <a:rPr lang="en-US" sz="2000" b="1" dirty="0">
                <a:latin typeface="Bell MT" panose="02020503060305020303" pitchFamily="18" charset="0"/>
              </a:rPr>
              <a:t> de </a:t>
            </a:r>
            <a:r>
              <a:rPr lang="en-US" sz="2000" b="1" dirty="0" err="1">
                <a:latin typeface="Bell MT" panose="02020503060305020303" pitchFamily="18" charset="0"/>
              </a:rPr>
              <a:t>cada</a:t>
            </a:r>
            <a:r>
              <a:rPr lang="en-US" sz="2000" b="1" dirty="0">
                <a:latin typeface="Bell MT" panose="02020503060305020303" pitchFamily="18" charset="0"/>
              </a:rPr>
              <a:t> día </a:t>
            </a:r>
            <a:r>
              <a:rPr lang="en-US" sz="2000" b="1" dirty="0" err="1">
                <a:latin typeface="Bell MT" panose="02020503060305020303" pitchFamily="18" charset="0"/>
              </a:rPr>
              <a:t>tendremos</a:t>
            </a:r>
            <a:r>
              <a:rPr lang="en-US" sz="2000" b="1" dirty="0">
                <a:latin typeface="Bell MT" panose="02020503060305020303" pitchFamily="18" charset="0"/>
              </a:rPr>
              <a:t> que </a:t>
            </a:r>
            <a:r>
              <a:rPr lang="en-US" sz="2000" b="1" dirty="0" err="1">
                <a:latin typeface="Bell MT" panose="02020503060305020303" pitchFamily="18" charset="0"/>
              </a:rPr>
              <a:t>copiar</a:t>
            </a:r>
            <a:r>
              <a:rPr lang="en-US" sz="2000" b="1" dirty="0">
                <a:latin typeface="Bell MT" panose="02020503060305020303" pitchFamily="18" charset="0"/>
              </a:rPr>
              <a:t> los </a:t>
            </a:r>
            <a:r>
              <a:rPr lang="en-US" sz="2000" b="1" dirty="0" err="1">
                <a:latin typeface="Bell MT" panose="02020503060305020303" pitchFamily="18" charset="0"/>
              </a:rPr>
              <a:t>ficheros</a:t>
            </a:r>
            <a:r>
              <a:rPr lang="en-US" sz="2000" b="1" dirty="0">
                <a:latin typeface="Bell MT" panose="02020503060305020303" pitchFamily="18" charset="0"/>
              </a:rPr>
              <a:t> del </a:t>
            </a:r>
            <a:r>
              <a:rPr lang="en-US" sz="2000" b="1" dirty="0" err="1">
                <a:latin typeface="Bell MT" panose="02020503060305020303" pitchFamily="18" charset="0"/>
              </a:rPr>
              <a:t>directorio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inicial</a:t>
            </a:r>
            <a:endParaRPr lang="en-US" sz="2000" b="1" dirty="0">
              <a:latin typeface="Bell MT" panose="020205030603050203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Bell MT" panose="02020503060305020303" pitchFamily="18" charset="0"/>
              </a:rPr>
              <a:t>Hay que </a:t>
            </a:r>
            <a:r>
              <a:rPr lang="en-US" sz="2000" b="1" dirty="0" err="1">
                <a:latin typeface="Bell MT" panose="02020503060305020303" pitchFamily="18" charset="0"/>
              </a:rPr>
              <a:t>crear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directorios</a:t>
            </a:r>
            <a:r>
              <a:rPr lang="en-US" sz="2000" b="1" dirty="0">
                <a:latin typeface="Bell MT" panose="02020503060305020303" pitchFamily="18" charset="0"/>
              </a:rPr>
              <a:t> para los días </a:t>
            </a:r>
            <a:r>
              <a:rPr lang="en-US" sz="2000" b="1" dirty="0" err="1">
                <a:latin typeface="Bell MT" panose="02020503060305020303" pitchFamily="18" charset="0"/>
              </a:rPr>
              <a:t>ya</a:t>
            </a:r>
            <a:r>
              <a:rPr lang="en-US" sz="2000" b="1" dirty="0">
                <a:latin typeface="Bell MT" panose="02020503060305020303" pitchFamily="18" charset="0"/>
              </a:rPr>
              <a:t> que </a:t>
            </a:r>
            <a:r>
              <a:rPr lang="en-US" sz="2000" b="1" dirty="0" err="1">
                <a:latin typeface="Bell MT" panose="02020503060305020303" pitchFamily="18" charset="0"/>
              </a:rPr>
              <a:t>podría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haber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diferentes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versiones</a:t>
            </a:r>
            <a:r>
              <a:rPr lang="en-US" sz="2000" b="1" dirty="0">
                <a:latin typeface="Bell MT" panose="02020503060305020303" pitchFamily="18" charset="0"/>
              </a:rPr>
              <a:t> del </a:t>
            </a:r>
            <a:r>
              <a:rPr lang="en-US" sz="2000" b="1" dirty="0" err="1">
                <a:latin typeface="Bell MT" panose="02020503060305020303" pitchFamily="18" charset="0"/>
              </a:rPr>
              <a:t>documento</a:t>
            </a:r>
            <a:r>
              <a:rPr lang="en-US" sz="2000" b="1" dirty="0">
                <a:latin typeface="Bell MT" panose="02020503060305020303" pitchFamily="18" charset="0"/>
              </a:rPr>
              <a:t> del </a:t>
            </a:r>
            <a:r>
              <a:rPr lang="en-US" sz="2000" b="1" dirty="0" err="1">
                <a:latin typeface="Bell MT" panose="02020503060305020303" pitchFamily="18" charset="0"/>
              </a:rPr>
              <a:t>dia</a:t>
            </a:r>
            <a:r>
              <a:rPr lang="en-US" sz="2000" b="1" dirty="0">
                <a:latin typeface="Bell MT" panose="02020503060305020303" pitchFamily="18" charset="0"/>
              </a:rPr>
              <a:t> para </a:t>
            </a:r>
            <a:r>
              <a:rPr lang="en-US" sz="2000" b="1" dirty="0" err="1">
                <a:latin typeface="Bell MT" panose="02020503060305020303" pitchFamily="18" charset="0"/>
              </a:rPr>
              <a:t>futuras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versiones</a:t>
            </a:r>
            <a:r>
              <a:rPr lang="en-US" sz="2000" b="1" dirty="0">
                <a:latin typeface="Bell MT" panose="02020503060305020303" pitchFamily="18" charset="0"/>
              </a:rPr>
              <a:t> del </a:t>
            </a:r>
            <a:r>
              <a:rPr lang="en-US" sz="2000" b="1" dirty="0" err="1">
                <a:latin typeface="Bell MT" panose="02020503060305020303" pitchFamily="18" charset="0"/>
              </a:rPr>
              <a:t>programa</a:t>
            </a:r>
            <a:r>
              <a:rPr lang="en-US" sz="2000" b="1" dirty="0">
                <a:latin typeface="Bell MT" panose="02020503060305020303" pitchFamily="18" charset="0"/>
              </a:rPr>
              <a:t>.</a:t>
            </a:r>
          </a:p>
        </p:txBody>
      </p:sp>
      <p:pic>
        <p:nvPicPr>
          <p:cNvPr id="4" name="Imagen 3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061EB993-B6C9-4AF3-8CAF-0089CE678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785" y="1152983"/>
            <a:ext cx="5282215" cy="2047306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A22270-D014-464C-9779-8D018C939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49" y="4243455"/>
            <a:ext cx="6064794" cy="1761839"/>
          </a:xfrm>
          <a:prstGeom prst="rect">
            <a:avLst/>
          </a:prstGeom>
        </p:spPr>
      </p:pic>
      <p:pic>
        <p:nvPicPr>
          <p:cNvPr id="20" name="Imagen 19" descr="diseño abstracto">
            <a:extLst>
              <a:ext uri="{FF2B5EF4-FFF2-40B4-BE49-F238E27FC236}">
                <a16:creationId xmlns:a16="http://schemas.microsoft.com/office/drawing/2014/main" id="{49EA47E4-615B-4629-B167-37F2089B08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8308" r="6818" b="2872"/>
          <a:stretch/>
        </p:blipFill>
        <p:spPr>
          <a:xfrm flipH="1">
            <a:off x="7447540" y="3723706"/>
            <a:ext cx="3844514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004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Ordenar ficheros en directorios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390918" y="1264326"/>
            <a:ext cx="891810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Haremos uso de los métodos que nos ofrece la clase File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En concreto </a:t>
            </a:r>
            <a:r>
              <a:rPr lang="es-ES" sz="2400" b="1" dirty="0" err="1">
                <a:latin typeface="Bell MT" panose="02020503060305020303" pitchFamily="18" charset="0"/>
              </a:rPr>
              <a:t>listFiles</a:t>
            </a:r>
            <a:r>
              <a:rPr lang="es-ES" sz="2400" b="1" dirty="0">
                <a:latin typeface="Bell MT" panose="02020503060305020303" pitchFamily="18" charset="0"/>
              </a:rPr>
              <a:t>(), </a:t>
            </a:r>
            <a:r>
              <a:rPr lang="es-ES" sz="2400" b="1" dirty="0" err="1">
                <a:latin typeface="Bell MT" panose="02020503060305020303" pitchFamily="18" charset="0"/>
              </a:rPr>
              <a:t>mkdir</a:t>
            </a:r>
            <a:r>
              <a:rPr lang="es-ES" sz="2400" b="1" dirty="0">
                <a:latin typeface="Bell MT" panose="02020503060305020303" pitchFamily="18" charset="0"/>
              </a:rPr>
              <a:t>().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Con el método </a:t>
            </a:r>
            <a:r>
              <a:rPr lang="es-ES" sz="2400" b="1" dirty="0" err="1">
                <a:latin typeface="Bell MT" panose="02020503060305020303" pitchFamily="18" charset="0"/>
              </a:rPr>
              <a:t>listFiles</a:t>
            </a:r>
            <a:r>
              <a:rPr lang="es-ES" sz="2400" b="1" dirty="0">
                <a:latin typeface="Bell MT" panose="02020503060305020303" pitchFamily="18" charset="0"/>
              </a:rPr>
              <a:t>() obtendremos un array de File con los nombres de los ficheros contenidos dentro del directorio.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Una vez obtenidos haremos un recorrido obteniendo del nombre el Departamento, el Mes y el Dia del documento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Iremos almacenando en </a:t>
            </a:r>
            <a:r>
              <a:rPr lang="es-ES" sz="2400" b="1" dirty="0" err="1">
                <a:latin typeface="Bell MT" panose="02020503060305020303" pitchFamily="18" charset="0"/>
              </a:rPr>
              <a:t>arrays</a:t>
            </a:r>
            <a:r>
              <a:rPr lang="es-ES" sz="2400" b="1" dirty="0">
                <a:latin typeface="Bell MT" panose="02020503060305020303" pitchFamily="18" charset="0"/>
              </a:rPr>
              <a:t> de clases Departamento, Mes y Dia la estructura de directorios que vamos recorriendo.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En la clase Departamentos tendremos un array de clases Mes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En la clase Mes tendremos un array de clases Dia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Nos servirán en este ejemplo para saber si se ha creado ya el directorio correspondiente o no.</a:t>
            </a:r>
          </a:p>
          <a:p>
            <a:pPr marL="342900" indent="-342900">
              <a:buFontTx/>
              <a:buChar char="-"/>
            </a:pPr>
            <a:r>
              <a:rPr lang="es-ES" sz="2400" b="1" dirty="0">
                <a:latin typeface="Bell MT" panose="02020503060305020303" pitchFamily="18" charset="0"/>
              </a:rPr>
              <a:t>Por el momento no utilizamos ninguna clase de Java para </a:t>
            </a:r>
            <a:r>
              <a:rPr lang="es-ES" sz="2400" b="1" dirty="0" err="1">
                <a:latin typeface="Bell MT" panose="02020503060305020303" pitchFamily="18" charset="0"/>
              </a:rPr>
              <a:t>Arrays</a:t>
            </a:r>
            <a:r>
              <a:rPr lang="es-ES" sz="2400" b="1" dirty="0">
                <a:latin typeface="Bell MT" panose="02020503060305020303" pitchFamily="18" charset="0"/>
              </a:rPr>
              <a:t> sino que practicamos con </a:t>
            </a:r>
            <a:r>
              <a:rPr lang="es-ES" sz="2400" b="1" dirty="0" err="1">
                <a:latin typeface="Bell MT" panose="02020503060305020303" pitchFamily="18" charset="0"/>
              </a:rPr>
              <a:t>arrays</a:t>
            </a:r>
            <a:r>
              <a:rPr lang="es-ES" sz="2400" b="1" dirty="0">
                <a:latin typeface="Bell MT" panose="02020503060305020303" pitchFamily="18" charset="0"/>
              </a:rPr>
              <a:t> simples </a:t>
            </a:r>
            <a:r>
              <a:rPr lang="es-ES" sz="2400" b="1">
                <a:latin typeface="Bell MT" panose="02020503060305020303" pitchFamily="18" charset="0"/>
              </a:rPr>
              <a:t>de Clases.</a:t>
            </a:r>
            <a:endParaRPr lang="es-ES" sz="2400" b="1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s-ES" sz="2400" b="1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4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38647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348804"/>
            <a:ext cx="8825658" cy="794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Ordenar ficheros en directorios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807F28-C043-4A45-842A-D92CC5F352A7}"/>
              </a:ext>
            </a:extLst>
          </p:cNvPr>
          <p:cNvSpPr txBox="1"/>
          <p:nvPr/>
        </p:nvSpPr>
        <p:spPr>
          <a:xfrm>
            <a:off x="1390919" y="1215875"/>
            <a:ext cx="8729216" cy="5816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latin typeface="Bell MT" panose="02020503060305020303" pitchFamily="18" charset="0"/>
              </a:rPr>
              <a:t>Para cada fichero detectado</a:t>
            </a:r>
          </a:p>
          <a:p>
            <a:endParaRPr lang="es-ES" sz="2000" b="1" dirty="0">
              <a:latin typeface="Bell MT" panose="02020503060305020303" pitchFamily="18" charset="0"/>
            </a:endParaRPr>
          </a:p>
          <a:p>
            <a:r>
              <a:rPr lang="es-ES" sz="2000" b="1" dirty="0">
                <a:latin typeface="Bell MT" panose="02020503060305020303" pitchFamily="18" charset="0"/>
              </a:rPr>
              <a:t>           1.  Si el departamento es nuevo se crea  el directorio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correspondiente y se almacena en el array de clases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de Departamento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2. Si el mes dentro del departamento es nuevo se crea el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directorio del mes y se almacena en el array de clases Mes 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dentro de la clase Departamento correspondiente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3. Si el día dentro del mes dentro del departamento es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nuevo se crea el directorio del día de ese mes y se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almacena en el array de clases Dia dentro del mes correspondiente del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array  Mes dentro del departamento correspondiente del array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Departamento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4. Por cada fichero se realizará la copia en el directorio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correspondiente una vez creado o encontrado </a:t>
            </a:r>
          </a:p>
          <a:p>
            <a:r>
              <a:rPr lang="es-ES" sz="2000" b="1" dirty="0">
                <a:latin typeface="Bell MT" panose="02020503060305020303" pitchFamily="18" charset="0"/>
              </a:rPr>
              <a:t>           previamente mediante </a:t>
            </a:r>
            <a:r>
              <a:rPr lang="es-ES" sz="2000" b="1" dirty="0" err="1">
                <a:latin typeface="Bell MT" panose="02020503060305020303" pitchFamily="18" charset="0"/>
              </a:rPr>
              <a:t>FileInputStream</a:t>
            </a:r>
            <a:r>
              <a:rPr lang="es-ES" sz="2000" b="1" dirty="0">
                <a:latin typeface="Bell MT" panose="02020503060305020303" pitchFamily="18" charset="0"/>
              </a:rPr>
              <a:t> y </a:t>
            </a:r>
            <a:r>
              <a:rPr lang="es-ES" sz="2000" b="1" dirty="0" err="1">
                <a:latin typeface="Bell MT" panose="02020503060305020303" pitchFamily="18" charset="0"/>
              </a:rPr>
              <a:t>FileOutputStream</a:t>
            </a:r>
            <a:endParaRPr lang="es-ES" sz="2400" b="1" dirty="0">
              <a:latin typeface="Bell MT" panose="02020503060305020303" pitchFamily="18" charset="0"/>
            </a:endParaRPr>
          </a:p>
          <a:p>
            <a:endParaRPr lang="es-ES" sz="2400" b="1" dirty="0">
              <a:latin typeface="Bell MT" panose="02020503060305020303" pitchFamily="18" charset="0"/>
            </a:endParaRPr>
          </a:p>
          <a:p>
            <a:endParaRPr lang="es-ES" sz="2400" b="1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0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562</Words>
  <Application>Microsoft Office PowerPoint</Application>
  <PresentationFormat>Panorámica</PresentationFormat>
  <Paragraphs>59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Bell MT</vt:lpstr>
      <vt:lpstr>Calibri</vt:lpstr>
      <vt:lpstr>Century Gothic</vt:lpstr>
      <vt:lpstr>Wingdings</vt:lpstr>
      <vt:lpstr>Wingdings 3</vt:lpstr>
      <vt:lpstr>Ion</vt:lpstr>
      <vt:lpstr>ALGUNOS ALGORITMOS RESUELTOS (V)</vt:lpstr>
      <vt:lpstr>1 - Averiguar si un número es múltiplo de 3  2 - Averiguar el máximo común divisor de 2 números  3 - Averiguar las combinaciones de n elementos tomados en        grupos de p elementos donde 2 &lt;= p &lt; n &lt; 8  4 - Calcular el producto de 2 matrices 2x2   5 - Ordenar una serie de ficheros en directorios según unas       normas que se describirán detalladamente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ALGORITMOS RESUELTOS (V)</dc:title>
  <dc:creator>J MG</dc:creator>
  <cp:lastModifiedBy>J MG</cp:lastModifiedBy>
  <cp:revision>24</cp:revision>
  <dcterms:created xsi:type="dcterms:W3CDTF">2021-01-30T18:55:31Z</dcterms:created>
  <dcterms:modified xsi:type="dcterms:W3CDTF">2021-02-01T12:28:42Z</dcterms:modified>
</cp:coreProperties>
</file>