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8" r:id="rId6"/>
    <p:sldId id="264" r:id="rId7"/>
    <p:sldId id="271" r:id="rId8"/>
    <p:sldId id="294" r:id="rId9"/>
    <p:sldId id="287" r:id="rId10"/>
    <p:sldId id="288" r:id="rId11"/>
    <p:sldId id="342" r:id="rId12"/>
    <p:sldId id="340" r:id="rId13"/>
    <p:sldId id="343" r:id="rId14"/>
    <p:sldId id="298" r:id="rId15"/>
    <p:sldId id="344" r:id="rId16"/>
    <p:sldId id="345" r:id="rId17"/>
    <p:sldId id="346" r:id="rId18"/>
    <p:sldId id="263" r:id="rId19"/>
    <p:sldId id="348" r:id="rId20"/>
    <p:sldId id="347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alistoga" panose="020B0604020202020204" charset="0"/>
      <p:regular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Voce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963F31-67C1-4994-8378-DD36C409FC7A}">
  <a:tblStyle styleId="{CF963F31-67C1-4994-8378-DD36C409F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51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f28780cc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f28780cc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f0f595bbf6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1" name="Google Shape;3221;gf0f595bbf6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1A068730-1685-4F73-1C21-35890C13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1129499af1d_0_350:notes">
            <a:extLst>
              <a:ext uri="{FF2B5EF4-FFF2-40B4-BE49-F238E27FC236}">
                <a16:creationId xmlns:a16="http://schemas.microsoft.com/office/drawing/2014/main" id="{D8DA56BF-0C28-A80D-AED1-D11ECDDDB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1129499af1d_0_350:notes">
            <a:extLst>
              <a:ext uri="{FF2B5EF4-FFF2-40B4-BE49-F238E27FC236}">
                <a16:creationId xmlns:a16="http://schemas.microsoft.com/office/drawing/2014/main" id="{06073A02-C387-5E8A-3D59-45CA9B797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39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>
          <a:extLst>
            <a:ext uri="{FF2B5EF4-FFF2-40B4-BE49-F238E27FC236}">
              <a16:creationId xmlns:a16="http://schemas.microsoft.com/office/drawing/2014/main" id="{6F546422-4AD2-ABDC-3BA5-DD5248CCE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cde4a31ab4_0_93:notes">
            <a:extLst>
              <a:ext uri="{FF2B5EF4-FFF2-40B4-BE49-F238E27FC236}">
                <a16:creationId xmlns:a16="http://schemas.microsoft.com/office/drawing/2014/main" id="{1A0D4750-25CF-51A7-C97E-72400352F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cde4a31ab4_0_93:notes">
            <a:extLst>
              <a:ext uri="{FF2B5EF4-FFF2-40B4-BE49-F238E27FC236}">
                <a16:creationId xmlns:a16="http://schemas.microsoft.com/office/drawing/2014/main" id="{5CE8B6DD-FE0D-FA9E-D66D-9E6AAE4F9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4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>
          <a:extLst>
            <a:ext uri="{FF2B5EF4-FFF2-40B4-BE49-F238E27FC236}">
              <a16:creationId xmlns:a16="http://schemas.microsoft.com/office/drawing/2014/main" id="{8CF82D20-FC12-6443-0A53-453D9E37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cde4a31ab4_0_93:notes">
            <a:extLst>
              <a:ext uri="{FF2B5EF4-FFF2-40B4-BE49-F238E27FC236}">
                <a16:creationId xmlns:a16="http://schemas.microsoft.com/office/drawing/2014/main" id="{FB88B06F-5A66-7E32-2079-7DF09C9AE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cde4a31ab4_0_93:notes">
            <a:extLst>
              <a:ext uri="{FF2B5EF4-FFF2-40B4-BE49-F238E27FC236}">
                <a16:creationId xmlns:a16="http://schemas.microsoft.com/office/drawing/2014/main" id="{A1E54CF8-2B11-9A72-08A4-07600AD64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0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1129499af1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1129499af1d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>
          <a:extLst>
            <a:ext uri="{FF2B5EF4-FFF2-40B4-BE49-F238E27FC236}">
              <a16:creationId xmlns:a16="http://schemas.microsoft.com/office/drawing/2014/main" id="{42EFC24E-F28F-2CCB-0F8E-791453D4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f0f595bbf6_2_1539:notes">
            <a:extLst>
              <a:ext uri="{FF2B5EF4-FFF2-40B4-BE49-F238E27FC236}">
                <a16:creationId xmlns:a16="http://schemas.microsoft.com/office/drawing/2014/main" id="{C102224C-3DF1-C42E-8E08-7E76698E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f0f595bbf6_2_1539:notes">
            <a:extLst>
              <a:ext uri="{FF2B5EF4-FFF2-40B4-BE49-F238E27FC236}">
                <a16:creationId xmlns:a16="http://schemas.microsoft.com/office/drawing/2014/main" id="{9051E917-2B8B-5A62-0C0B-D83EE4BE6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79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>
          <a:extLst>
            <a:ext uri="{FF2B5EF4-FFF2-40B4-BE49-F238E27FC236}">
              <a16:creationId xmlns:a16="http://schemas.microsoft.com/office/drawing/2014/main" id="{D115C05B-B312-CC4C-7B78-5C450DCE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cde4a31ab4_0_93:notes">
            <a:extLst>
              <a:ext uri="{FF2B5EF4-FFF2-40B4-BE49-F238E27FC236}">
                <a16:creationId xmlns:a16="http://schemas.microsoft.com/office/drawing/2014/main" id="{8BB9CD7C-9CF2-5622-149F-ECEF87AA3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cde4a31ab4_0_93:notes">
            <a:extLst>
              <a:ext uri="{FF2B5EF4-FFF2-40B4-BE49-F238E27FC236}">
                <a16:creationId xmlns:a16="http://schemas.microsoft.com/office/drawing/2014/main" id="{6063C784-A017-AE8E-557A-FF43CD96E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03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7">
          <a:extLst>
            <a:ext uri="{FF2B5EF4-FFF2-40B4-BE49-F238E27FC236}">
              <a16:creationId xmlns:a16="http://schemas.microsoft.com/office/drawing/2014/main" id="{20F282E8-FE31-6D49-D5C5-5161A016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11264056266_0_43:notes">
            <a:extLst>
              <a:ext uri="{FF2B5EF4-FFF2-40B4-BE49-F238E27FC236}">
                <a16:creationId xmlns:a16="http://schemas.microsoft.com/office/drawing/2014/main" id="{51A13C1C-EDFB-AEF6-EF21-549454076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11264056266_0_43:notes">
            <a:extLst>
              <a:ext uri="{FF2B5EF4-FFF2-40B4-BE49-F238E27FC236}">
                <a16:creationId xmlns:a16="http://schemas.microsoft.com/office/drawing/2014/main" id="{F092583E-8750-8F74-3083-107B202CA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276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e17f27ca78_1_2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e17f27ca78_1_2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>
          <a:extLst>
            <a:ext uri="{FF2B5EF4-FFF2-40B4-BE49-F238E27FC236}">
              <a16:creationId xmlns:a16="http://schemas.microsoft.com/office/drawing/2014/main" id="{A095B6AE-BFE6-779A-2961-0EAF6287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f0f595bbf6_2_1365:notes">
            <a:extLst>
              <a:ext uri="{FF2B5EF4-FFF2-40B4-BE49-F238E27FC236}">
                <a16:creationId xmlns:a16="http://schemas.microsoft.com/office/drawing/2014/main" id="{24C1D66F-16DA-F867-3D6B-4A7D233E3F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f0f595bbf6_2_1365:notes">
            <a:extLst>
              <a:ext uri="{FF2B5EF4-FFF2-40B4-BE49-F238E27FC236}">
                <a16:creationId xmlns:a16="http://schemas.microsoft.com/office/drawing/2014/main" id="{C1EFFFA7-424B-0E7D-3EE4-CC394A3F0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1264056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1264056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2">
          <a:extLst>
            <a:ext uri="{FF2B5EF4-FFF2-40B4-BE49-F238E27FC236}">
              <a16:creationId xmlns:a16="http://schemas.microsoft.com/office/drawing/2014/main" id="{CD879DDC-1004-7A15-2C52-24C02CBF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gf0f595bbf6_2_923:notes">
            <a:extLst>
              <a:ext uri="{FF2B5EF4-FFF2-40B4-BE49-F238E27FC236}">
                <a16:creationId xmlns:a16="http://schemas.microsoft.com/office/drawing/2014/main" id="{DCABCD72-AB16-66FA-D43E-104B4C46D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4" name="Google Shape;4104;gf0f595bbf6_2_923:notes">
            <a:extLst>
              <a:ext uri="{FF2B5EF4-FFF2-40B4-BE49-F238E27FC236}">
                <a16:creationId xmlns:a16="http://schemas.microsoft.com/office/drawing/2014/main" id="{F1B66D21-BF97-2DBE-8FA7-F48C1A661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f0f595bbf6_2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f0f595bbf6_2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f0f595bbf6_2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f0f595bbf6_2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126405626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126405626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f0f595bbf6_2_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f0f595bbf6_2_1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1129499af1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1129499af1d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1129499af1d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1129499af1d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4.xml"/><Relationship Id="rId4" Type="http://schemas.openxmlformats.org/officeDocument/2006/relationships/slide" Target="../slides/slide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5986" y="4021295"/>
            <a:ext cx="7282212" cy="1563322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216394">
            <a:off x="7760494" y="3184712"/>
            <a:ext cx="1854010" cy="932631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6525" y="540075"/>
            <a:ext cx="6370800" cy="25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06125" y="3331550"/>
            <a:ext cx="63318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5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261409">
            <a:off x="-215992" y="3242195"/>
            <a:ext cx="3158359" cy="182305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113637" flipH="1">
            <a:off x="-437435" y="-125999"/>
            <a:ext cx="2701620" cy="2155606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flipH="1">
            <a:off x="1407484" y="24650"/>
            <a:ext cx="1386501" cy="673098"/>
            <a:chOff x="6262493" y="240300"/>
            <a:chExt cx="1386501" cy="673098"/>
          </a:xfrm>
        </p:grpSpPr>
        <p:sp>
          <p:nvSpPr>
            <p:cNvPr id="16" name="Google Shape;16;p2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flipH="1">
            <a:off x="-104526" y="-63248"/>
            <a:ext cx="1441024" cy="3285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" name="Google Shape;29;p2"/>
          <p:cNvSpPr/>
          <p:nvPr/>
        </p:nvSpPr>
        <p:spPr>
          <a:xfrm rot="6741749">
            <a:off x="7918060" y="96680"/>
            <a:ext cx="1491548" cy="885622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1654375" y="1486672"/>
            <a:ext cx="2413200" cy="2413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1208850" y="3315150"/>
            <a:ext cx="1015989" cy="1055050"/>
            <a:chOff x="1208850" y="3315150"/>
            <a:chExt cx="1015989" cy="1055050"/>
          </a:xfrm>
        </p:grpSpPr>
        <p:sp>
          <p:nvSpPr>
            <p:cNvPr id="32" name="Google Shape;32;p2"/>
            <p:cNvSpPr/>
            <p:nvPr/>
          </p:nvSpPr>
          <p:spPr>
            <a:xfrm>
              <a:off x="1878411" y="3315150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1959" y="3554139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53466" y="3392480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1824" y="3791833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23248" y="3652563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7842" y="3851185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08850" y="4042712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4463" y="3607402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47113" y="3820071"/>
              <a:ext cx="63281" cy="6424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58010" y="3846391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9518" y="3684732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876" y="4084085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9299" y="3944815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23893" y="4143437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84901" y="4334964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-168174">
            <a:off x="4363558" y="-69167"/>
            <a:ext cx="2347041" cy="34644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 rot="-2005385">
            <a:off x="7522888" y="205445"/>
            <a:ext cx="647404" cy="667404"/>
            <a:chOff x="8430750" y="977888"/>
            <a:chExt cx="647424" cy="667425"/>
          </a:xfrm>
        </p:grpSpPr>
        <p:sp>
          <p:nvSpPr>
            <p:cNvPr id="49" name="Google Shape;49;p2"/>
            <p:cNvSpPr/>
            <p:nvPr/>
          </p:nvSpPr>
          <p:spPr>
            <a:xfrm>
              <a:off x="9016595" y="977888"/>
              <a:ext cx="52350" cy="41570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35170" y="1163966"/>
              <a:ext cx="55371" cy="5621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019699" y="1186995"/>
              <a:ext cx="58475" cy="49288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19775" y="1045549"/>
              <a:ext cx="52350" cy="38466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92090" y="1394971"/>
              <a:ext cx="59146" cy="39640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618341" y="1273113"/>
              <a:ext cx="46184" cy="35404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39861" y="1446901"/>
              <a:ext cx="3104" cy="4656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30750" y="1614481"/>
              <a:ext cx="36914" cy="30831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7165379">
            <a:off x="4023606" y="-222934"/>
            <a:ext cx="745446" cy="1353354"/>
            <a:chOff x="4614150" y="3299838"/>
            <a:chExt cx="745375" cy="1353225"/>
          </a:xfrm>
        </p:grpSpPr>
        <p:sp>
          <p:nvSpPr>
            <p:cNvPr id="58" name="Google Shape;58;p2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/>
          <p:nvPr/>
        </p:nvSpPr>
        <p:spPr>
          <a:xfrm>
            <a:off x="5080174" y="4349472"/>
            <a:ext cx="4560131" cy="97895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6"/>
          <p:cNvSpPr/>
          <p:nvPr/>
        </p:nvSpPr>
        <p:spPr>
          <a:xfrm rot="4526122">
            <a:off x="6282160" y="3405557"/>
            <a:ext cx="1725018" cy="102424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6"/>
          <p:cNvSpPr/>
          <p:nvPr/>
        </p:nvSpPr>
        <p:spPr>
          <a:xfrm rot="-5113953">
            <a:off x="187276" y="4426925"/>
            <a:ext cx="1169735" cy="58841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6"/>
          <p:cNvSpPr/>
          <p:nvPr/>
        </p:nvSpPr>
        <p:spPr>
          <a:xfrm rot="7199952">
            <a:off x="289735" y="1768110"/>
            <a:ext cx="8786808" cy="6630378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6"/>
          <p:cNvSpPr txBox="1">
            <a:spLocks noGrp="1"/>
          </p:cNvSpPr>
          <p:nvPr>
            <p:ph type="title"/>
          </p:nvPr>
        </p:nvSpPr>
        <p:spPr>
          <a:xfrm>
            <a:off x="2121025" y="1914825"/>
            <a:ext cx="49020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2" name="Google Shape;1282;p36"/>
          <p:cNvSpPr txBox="1">
            <a:spLocks noGrp="1"/>
          </p:cNvSpPr>
          <p:nvPr>
            <p:ph type="title" idx="2" hasCustomPrompt="1"/>
          </p:nvPr>
        </p:nvSpPr>
        <p:spPr>
          <a:xfrm>
            <a:off x="3291300" y="927768"/>
            <a:ext cx="2561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3" name="Google Shape;1283;p36"/>
          <p:cNvSpPr txBox="1">
            <a:spLocks noGrp="1"/>
          </p:cNvSpPr>
          <p:nvPr>
            <p:ph type="subTitle" idx="1"/>
          </p:nvPr>
        </p:nvSpPr>
        <p:spPr>
          <a:xfrm>
            <a:off x="2123000" y="3222250"/>
            <a:ext cx="48981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36"/>
          <p:cNvSpPr/>
          <p:nvPr/>
        </p:nvSpPr>
        <p:spPr>
          <a:xfrm rot="-3663011">
            <a:off x="-919084" y="157972"/>
            <a:ext cx="3264630" cy="2604828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6"/>
          <p:cNvGrpSpPr/>
          <p:nvPr/>
        </p:nvGrpSpPr>
        <p:grpSpPr>
          <a:xfrm>
            <a:off x="1575997" y="1235649"/>
            <a:ext cx="741626" cy="1195489"/>
            <a:chOff x="510547" y="4000024"/>
            <a:chExt cx="741626" cy="1195489"/>
          </a:xfrm>
        </p:grpSpPr>
        <p:sp>
          <p:nvSpPr>
            <p:cNvPr id="1286" name="Google Shape;1286;p36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 rot="1148821">
            <a:off x="1603130" y="352098"/>
            <a:ext cx="745391" cy="1353253"/>
            <a:chOff x="4614150" y="3299838"/>
            <a:chExt cx="745375" cy="1353225"/>
          </a:xfrm>
        </p:grpSpPr>
        <p:sp>
          <p:nvSpPr>
            <p:cNvPr id="1305" name="Google Shape;1305;p36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36"/>
          <p:cNvSpPr/>
          <p:nvPr/>
        </p:nvSpPr>
        <p:spPr>
          <a:xfrm rot="1215257">
            <a:off x="7284082" y="171046"/>
            <a:ext cx="2347136" cy="346463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accent2"/>
        </a:solidFill>
        <a:effectLst/>
      </p:bgPr>
    </p:bg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7"/>
          <p:cNvSpPr/>
          <p:nvPr/>
        </p:nvSpPr>
        <p:spPr>
          <a:xfrm rot="5113953" flipH="1">
            <a:off x="1940298" y="3638775"/>
            <a:ext cx="1169735" cy="58841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7"/>
          <p:cNvSpPr/>
          <p:nvPr/>
        </p:nvSpPr>
        <p:spPr>
          <a:xfrm rot="-1329676" flipH="1">
            <a:off x="597677" y="-596595"/>
            <a:ext cx="2795674" cy="1358161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7"/>
          <p:cNvSpPr/>
          <p:nvPr/>
        </p:nvSpPr>
        <p:spPr>
          <a:xfrm rot="7562034" flipH="1">
            <a:off x="-326789" y="-245701"/>
            <a:ext cx="2274575" cy="1358133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7"/>
          <p:cNvSpPr/>
          <p:nvPr/>
        </p:nvSpPr>
        <p:spPr>
          <a:xfrm rot="-615543" flipH="1">
            <a:off x="2454845" y="1608606"/>
            <a:ext cx="1270085" cy="102431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7"/>
          <p:cNvSpPr/>
          <p:nvPr/>
        </p:nvSpPr>
        <p:spPr>
          <a:xfrm>
            <a:off x="-3" y="716825"/>
            <a:ext cx="9799449" cy="3834601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7"/>
          <p:cNvSpPr txBox="1">
            <a:spLocks noGrp="1"/>
          </p:cNvSpPr>
          <p:nvPr>
            <p:ph type="title"/>
          </p:nvPr>
        </p:nvSpPr>
        <p:spPr>
          <a:xfrm>
            <a:off x="1217350" y="1858750"/>
            <a:ext cx="5389800" cy="7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0" name="Google Shape;1320;p37"/>
          <p:cNvSpPr txBox="1">
            <a:spLocks noGrp="1"/>
          </p:cNvSpPr>
          <p:nvPr>
            <p:ph type="title" idx="2" hasCustomPrompt="1"/>
          </p:nvPr>
        </p:nvSpPr>
        <p:spPr>
          <a:xfrm>
            <a:off x="6723775" y="1863975"/>
            <a:ext cx="17070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1" name="Google Shape;1321;p37"/>
          <p:cNvSpPr txBox="1">
            <a:spLocks noGrp="1"/>
          </p:cNvSpPr>
          <p:nvPr>
            <p:ph type="subTitle" idx="1"/>
          </p:nvPr>
        </p:nvSpPr>
        <p:spPr>
          <a:xfrm>
            <a:off x="1217623" y="2603025"/>
            <a:ext cx="5389800" cy="61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22" name="Google Shape;1322;p37"/>
          <p:cNvGrpSpPr/>
          <p:nvPr/>
        </p:nvGrpSpPr>
        <p:grpSpPr>
          <a:xfrm flipH="1">
            <a:off x="3335511" y="4061399"/>
            <a:ext cx="741626" cy="1195489"/>
            <a:chOff x="510547" y="4000024"/>
            <a:chExt cx="741626" cy="1195489"/>
          </a:xfrm>
        </p:grpSpPr>
        <p:sp>
          <p:nvSpPr>
            <p:cNvPr id="1323" name="Google Shape;1323;p3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37"/>
          <p:cNvSpPr/>
          <p:nvPr/>
        </p:nvSpPr>
        <p:spPr>
          <a:xfrm rot="700138">
            <a:off x="-352073" y="4331759"/>
            <a:ext cx="4560146" cy="1325564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2" name="Google Shape;1342;p37"/>
          <p:cNvGrpSpPr/>
          <p:nvPr/>
        </p:nvGrpSpPr>
        <p:grpSpPr>
          <a:xfrm rot="2700000" flipH="1">
            <a:off x="1033244" y="3026265"/>
            <a:ext cx="745368" cy="1353212"/>
            <a:chOff x="4614150" y="3299838"/>
            <a:chExt cx="745375" cy="1353225"/>
          </a:xfrm>
        </p:grpSpPr>
        <p:sp>
          <p:nvSpPr>
            <p:cNvPr id="1343" name="Google Shape;1343;p37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7"/>
          <p:cNvSpPr/>
          <p:nvPr/>
        </p:nvSpPr>
        <p:spPr>
          <a:xfrm rot="-2554494" flipH="1">
            <a:off x="-989768" y="422502"/>
            <a:ext cx="3170747" cy="1555306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37"/>
          <p:cNvGrpSpPr/>
          <p:nvPr/>
        </p:nvGrpSpPr>
        <p:grpSpPr>
          <a:xfrm rot="1521179">
            <a:off x="275753" y="2728980"/>
            <a:ext cx="696301" cy="1016200"/>
            <a:chOff x="8379850" y="2829899"/>
            <a:chExt cx="696291" cy="1016185"/>
          </a:xfrm>
        </p:grpSpPr>
        <p:sp>
          <p:nvSpPr>
            <p:cNvPr id="1352" name="Google Shape;1352;p3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37"/>
          <p:cNvSpPr/>
          <p:nvPr/>
        </p:nvSpPr>
        <p:spPr>
          <a:xfrm>
            <a:off x="3496234" y="4768875"/>
            <a:ext cx="6086768" cy="969815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62" name="Google Shape;1362;p37"/>
          <p:cNvGrpSpPr/>
          <p:nvPr/>
        </p:nvGrpSpPr>
        <p:grpSpPr>
          <a:xfrm>
            <a:off x="7632116" y="978309"/>
            <a:ext cx="1379824" cy="774177"/>
            <a:chOff x="7705016" y="792509"/>
            <a:chExt cx="1379824" cy="774177"/>
          </a:xfrm>
        </p:grpSpPr>
        <p:sp>
          <p:nvSpPr>
            <p:cNvPr id="1363" name="Google Shape;1363;p37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7"/>
          <p:cNvSpPr/>
          <p:nvPr/>
        </p:nvSpPr>
        <p:spPr>
          <a:xfrm rot="-3839057" flipH="1">
            <a:off x="2023448" y="80390"/>
            <a:ext cx="1544334" cy="7768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2"/>
        </a:solidFill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8"/>
          <p:cNvSpPr/>
          <p:nvPr/>
        </p:nvSpPr>
        <p:spPr>
          <a:xfrm rot="5113953" flipH="1">
            <a:off x="1289456" y="3598600"/>
            <a:ext cx="1169735" cy="58841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8"/>
          <p:cNvSpPr/>
          <p:nvPr/>
        </p:nvSpPr>
        <p:spPr>
          <a:xfrm rot="-6937796">
            <a:off x="2401240" y="2491029"/>
            <a:ext cx="1725027" cy="1024252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8"/>
          <p:cNvSpPr/>
          <p:nvPr/>
        </p:nvSpPr>
        <p:spPr>
          <a:xfrm rot="-7199953" flipH="1">
            <a:off x="1587922" y="687176"/>
            <a:ext cx="6626073" cy="503471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8"/>
          <p:cNvSpPr/>
          <p:nvPr/>
        </p:nvSpPr>
        <p:spPr>
          <a:xfrm rot="-700138" flipH="1">
            <a:off x="4884086" y="4264354"/>
            <a:ext cx="4560146" cy="1325564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38"/>
          <p:cNvSpPr/>
          <p:nvPr/>
        </p:nvSpPr>
        <p:spPr>
          <a:xfrm rot="700138">
            <a:off x="-981614" y="4287759"/>
            <a:ext cx="4560146" cy="1325564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9" name="Google Shape;1389;p38"/>
          <p:cNvGrpSpPr/>
          <p:nvPr/>
        </p:nvGrpSpPr>
        <p:grpSpPr>
          <a:xfrm rot="2700000" flipH="1">
            <a:off x="403703" y="2982265"/>
            <a:ext cx="745368" cy="1353212"/>
            <a:chOff x="4614150" y="3299838"/>
            <a:chExt cx="745375" cy="1353225"/>
          </a:xfrm>
        </p:grpSpPr>
        <p:sp>
          <p:nvSpPr>
            <p:cNvPr id="1390" name="Google Shape;1390;p38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7" name="Google Shape;1397;p38"/>
          <p:cNvSpPr/>
          <p:nvPr/>
        </p:nvSpPr>
        <p:spPr>
          <a:xfrm rot="-2554494" flipH="1">
            <a:off x="-317621" y="396752"/>
            <a:ext cx="3170747" cy="1555306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8"/>
          <p:cNvSpPr/>
          <p:nvPr/>
        </p:nvSpPr>
        <p:spPr>
          <a:xfrm rot="-7562034">
            <a:off x="-457603" y="-25976"/>
            <a:ext cx="2274575" cy="1358133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38"/>
          <p:cNvGrpSpPr/>
          <p:nvPr/>
        </p:nvGrpSpPr>
        <p:grpSpPr>
          <a:xfrm rot="1521179">
            <a:off x="184028" y="1494180"/>
            <a:ext cx="696301" cy="1016200"/>
            <a:chOff x="8379850" y="2829899"/>
            <a:chExt cx="696291" cy="1016185"/>
          </a:xfrm>
        </p:grpSpPr>
        <p:sp>
          <p:nvSpPr>
            <p:cNvPr id="1400" name="Google Shape;1400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38"/>
          <p:cNvSpPr txBox="1">
            <a:spLocks noGrp="1"/>
          </p:cNvSpPr>
          <p:nvPr>
            <p:ph type="title"/>
          </p:nvPr>
        </p:nvSpPr>
        <p:spPr>
          <a:xfrm>
            <a:off x="1315200" y="1858747"/>
            <a:ext cx="362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0" name="Google Shape;1410;p38"/>
          <p:cNvSpPr txBox="1">
            <a:spLocks noGrp="1"/>
          </p:cNvSpPr>
          <p:nvPr>
            <p:ph type="title" idx="2" hasCustomPrompt="1"/>
          </p:nvPr>
        </p:nvSpPr>
        <p:spPr>
          <a:xfrm>
            <a:off x="4994958" y="1863975"/>
            <a:ext cx="19791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1" name="Google Shape;1411;p38"/>
          <p:cNvSpPr txBox="1">
            <a:spLocks noGrp="1"/>
          </p:cNvSpPr>
          <p:nvPr>
            <p:ph type="subTitle" idx="1"/>
          </p:nvPr>
        </p:nvSpPr>
        <p:spPr>
          <a:xfrm>
            <a:off x="2383500" y="2533977"/>
            <a:ext cx="2561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38"/>
          <p:cNvGrpSpPr/>
          <p:nvPr/>
        </p:nvGrpSpPr>
        <p:grpSpPr>
          <a:xfrm>
            <a:off x="927647" y="824399"/>
            <a:ext cx="741626" cy="1195489"/>
            <a:chOff x="510547" y="4000024"/>
            <a:chExt cx="741626" cy="1195489"/>
          </a:xfrm>
        </p:grpSpPr>
        <p:sp>
          <p:nvSpPr>
            <p:cNvPr id="1413" name="Google Shape;1413;p3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38"/>
          <p:cNvGrpSpPr/>
          <p:nvPr/>
        </p:nvGrpSpPr>
        <p:grpSpPr>
          <a:xfrm rot="1521179">
            <a:off x="7505403" y="147555"/>
            <a:ext cx="696301" cy="1016200"/>
            <a:chOff x="8379850" y="2829899"/>
            <a:chExt cx="696291" cy="1016185"/>
          </a:xfrm>
        </p:grpSpPr>
        <p:sp>
          <p:nvSpPr>
            <p:cNvPr id="1432" name="Google Shape;1432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38"/>
          <p:cNvSpPr/>
          <p:nvPr/>
        </p:nvSpPr>
        <p:spPr>
          <a:xfrm rot="-9856020">
            <a:off x="7114207" y="-134098"/>
            <a:ext cx="2269020" cy="1347178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8"/>
          <p:cNvSpPr/>
          <p:nvPr/>
        </p:nvSpPr>
        <p:spPr>
          <a:xfrm rot="10800000">
            <a:off x="-2230133" y="4313167"/>
            <a:ext cx="4537583" cy="98255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2">
    <p:bg>
      <p:bgPr>
        <a:solidFill>
          <a:schemeClr val="accent2"/>
        </a:solidFill>
        <a:effectLst/>
      </p:bgPr>
    </p:bg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9"/>
          <p:cNvSpPr/>
          <p:nvPr/>
        </p:nvSpPr>
        <p:spPr>
          <a:xfrm rot="-5113953">
            <a:off x="335051" y="888125"/>
            <a:ext cx="1169735" cy="58841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9"/>
          <p:cNvSpPr/>
          <p:nvPr/>
        </p:nvSpPr>
        <p:spPr>
          <a:xfrm rot="4292073">
            <a:off x="7100142" y="2099970"/>
            <a:ext cx="1725007" cy="102424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9"/>
          <p:cNvSpPr/>
          <p:nvPr/>
        </p:nvSpPr>
        <p:spPr>
          <a:xfrm rot="10074180">
            <a:off x="-147371" y="1087096"/>
            <a:ext cx="8295758" cy="5489193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9"/>
          <p:cNvSpPr/>
          <p:nvPr/>
        </p:nvSpPr>
        <p:spPr>
          <a:xfrm>
            <a:off x="-282700" y="4398077"/>
            <a:ext cx="4560131" cy="160401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" name="Google Shape;1448;p39"/>
          <p:cNvGrpSpPr/>
          <p:nvPr/>
        </p:nvGrpSpPr>
        <p:grpSpPr>
          <a:xfrm rot="2418179">
            <a:off x="7127173" y="849579"/>
            <a:ext cx="745341" cy="1353163"/>
            <a:chOff x="4614150" y="3299838"/>
            <a:chExt cx="745375" cy="1353225"/>
          </a:xfrm>
        </p:grpSpPr>
        <p:sp>
          <p:nvSpPr>
            <p:cNvPr id="1449" name="Google Shape;1449;p39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39"/>
          <p:cNvGrpSpPr/>
          <p:nvPr/>
        </p:nvGrpSpPr>
        <p:grpSpPr>
          <a:xfrm rot="2943301">
            <a:off x="7236583" y="3582151"/>
            <a:ext cx="741587" cy="1195427"/>
            <a:chOff x="510547" y="4000024"/>
            <a:chExt cx="741626" cy="1195489"/>
          </a:xfrm>
        </p:grpSpPr>
        <p:sp>
          <p:nvSpPr>
            <p:cNvPr id="1457" name="Google Shape;1457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39"/>
          <p:cNvSpPr/>
          <p:nvPr/>
        </p:nvSpPr>
        <p:spPr>
          <a:xfrm rot="-2700000">
            <a:off x="-658608" y="455099"/>
            <a:ext cx="2347027" cy="346447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9"/>
          <p:cNvSpPr txBox="1">
            <a:spLocks noGrp="1"/>
          </p:cNvSpPr>
          <p:nvPr>
            <p:ph type="title"/>
          </p:nvPr>
        </p:nvSpPr>
        <p:spPr>
          <a:xfrm>
            <a:off x="2684300" y="1858750"/>
            <a:ext cx="43983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7" name="Google Shape;1477;p3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63975"/>
            <a:ext cx="17424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8" name="Google Shape;1478;p39"/>
          <p:cNvSpPr txBox="1">
            <a:spLocks noGrp="1"/>
          </p:cNvSpPr>
          <p:nvPr>
            <p:ph type="subTitle" idx="1"/>
          </p:nvPr>
        </p:nvSpPr>
        <p:spPr>
          <a:xfrm>
            <a:off x="2684300" y="2586250"/>
            <a:ext cx="2561400" cy="6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79" name="Google Shape;1479;p39"/>
          <p:cNvGrpSpPr/>
          <p:nvPr/>
        </p:nvGrpSpPr>
        <p:grpSpPr>
          <a:xfrm rot="2943301">
            <a:off x="6148558" y="3582151"/>
            <a:ext cx="741587" cy="1195427"/>
            <a:chOff x="510547" y="4000024"/>
            <a:chExt cx="741626" cy="1195489"/>
          </a:xfrm>
        </p:grpSpPr>
        <p:sp>
          <p:nvSpPr>
            <p:cNvPr id="1480" name="Google Shape;1480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39"/>
          <p:cNvSpPr/>
          <p:nvPr/>
        </p:nvSpPr>
        <p:spPr>
          <a:xfrm>
            <a:off x="5996895" y="-104126"/>
            <a:ext cx="3191964" cy="965824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39"/>
          <p:cNvGrpSpPr/>
          <p:nvPr/>
        </p:nvGrpSpPr>
        <p:grpSpPr>
          <a:xfrm rot="3207471">
            <a:off x="1744711" y="200472"/>
            <a:ext cx="741608" cy="1195461"/>
            <a:chOff x="510547" y="4000024"/>
            <a:chExt cx="741626" cy="1195489"/>
          </a:xfrm>
        </p:grpSpPr>
        <p:sp>
          <p:nvSpPr>
            <p:cNvPr id="1500" name="Google Shape;1500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4_1_1"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4"/>
          <p:cNvSpPr/>
          <p:nvPr/>
        </p:nvSpPr>
        <p:spPr>
          <a:xfrm rot="-9643457">
            <a:off x="-1106782" y="4047316"/>
            <a:ext cx="2127008" cy="1697126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54"/>
          <p:cNvSpPr txBox="1">
            <a:spLocks noGrp="1"/>
          </p:cNvSpPr>
          <p:nvPr>
            <p:ph type="title"/>
          </p:nvPr>
        </p:nvSpPr>
        <p:spPr>
          <a:xfrm>
            <a:off x="714850" y="42095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91" name="Google Shape;2191;p54"/>
          <p:cNvSpPr txBox="1">
            <a:spLocks noGrp="1"/>
          </p:cNvSpPr>
          <p:nvPr>
            <p:ph type="subTitle" idx="1"/>
          </p:nvPr>
        </p:nvSpPr>
        <p:spPr>
          <a:xfrm>
            <a:off x="708212" y="2345027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2" name="Google Shape;2192;p54"/>
          <p:cNvSpPr txBox="1">
            <a:spLocks noGrp="1"/>
          </p:cNvSpPr>
          <p:nvPr>
            <p:ph type="subTitle" idx="2"/>
          </p:nvPr>
        </p:nvSpPr>
        <p:spPr>
          <a:xfrm>
            <a:off x="710012" y="1947629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3" name="Google Shape;2193;p54"/>
          <p:cNvSpPr txBox="1">
            <a:spLocks noGrp="1"/>
          </p:cNvSpPr>
          <p:nvPr>
            <p:ph type="subTitle" idx="3"/>
          </p:nvPr>
        </p:nvSpPr>
        <p:spPr>
          <a:xfrm>
            <a:off x="3520356" y="2344483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4" name="Google Shape;2194;p54"/>
          <p:cNvSpPr txBox="1">
            <a:spLocks noGrp="1"/>
          </p:cNvSpPr>
          <p:nvPr>
            <p:ph type="subTitle" idx="4"/>
          </p:nvPr>
        </p:nvSpPr>
        <p:spPr>
          <a:xfrm>
            <a:off x="3522156" y="194690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5" name="Google Shape;2195;p54"/>
          <p:cNvSpPr txBox="1">
            <a:spLocks noGrp="1"/>
          </p:cNvSpPr>
          <p:nvPr>
            <p:ph type="subTitle" idx="5"/>
          </p:nvPr>
        </p:nvSpPr>
        <p:spPr>
          <a:xfrm>
            <a:off x="6332488" y="2344483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6" name="Google Shape;2196;p54"/>
          <p:cNvSpPr txBox="1">
            <a:spLocks noGrp="1"/>
          </p:cNvSpPr>
          <p:nvPr>
            <p:ph type="subTitle" idx="6"/>
          </p:nvPr>
        </p:nvSpPr>
        <p:spPr>
          <a:xfrm>
            <a:off x="6334288" y="194690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7" name="Google Shape;2197;p54"/>
          <p:cNvSpPr txBox="1">
            <a:spLocks noGrp="1"/>
          </p:cNvSpPr>
          <p:nvPr>
            <p:ph type="subTitle" idx="7"/>
          </p:nvPr>
        </p:nvSpPr>
        <p:spPr>
          <a:xfrm>
            <a:off x="708212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8" name="Google Shape;2198;p54"/>
          <p:cNvSpPr txBox="1">
            <a:spLocks noGrp="1"/>
          </p:cNvSpPr>
          <p:nvPr>
            <p:ph type="subTitle" idx="8"/>
          </p:nvPr>
        </p:nvSpPr>
        <p:spPr>
          <a:xfrm>
            <a:off x="710012" y="3707027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9" name="Google Shape;2199;p54"/>
          <p:cNvSpPr txBox="1">
            <a:spLocks noGrp="1"/>
          </p:cNvSpPr>
          <p:nvPr>
            <p:ph type="subTitle" idx="9"/>
          </p:nvPr>
        </p:nvSpPr>
        <p:spPr>
          <a:xfrm>
            <a:off x="3520356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54"/>
          <p:cNvSpPr txBox="1">
            <a:spLocks noGrp="1"/>
          </p:cNvSpPr>
          <p:nvPr>
            <p:ph type="subTitle" idx="13"/>
          </p:nvPr>
        </p:nvSpPr>
        <p:spPr>
          <a:xfrm>
            <a:off x="3522156" y="3707027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1" name="Google Shape;2201;p54"/>
          <p:cNvSpPr txBox="1">
            <a:spLocks noGrp="1"/>
          </p:cNvSpPr>
          <p:nvPr>
            <p:ph type="subTitle" idx="14"/>
          </p:nvPr>
        </p:nvSpPr>
        <p:spPr>
          <a:xfrm>
            <a:off x="6332488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02" name="Google Shape;2202;p54"/>
          <p:cNvSpPr txBox="1">
            <a:spLocks noGrp="1"/>
          </p:cNvSpPr>
          <p:nvPr>
            <p:ph type="subTitle" idx="15"/>
          </p:nvPr>
        </p:nvSpPr>
        <p:spPr>
          <a:xfrm>
            <a:off x="6334288" y="3707027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3" name="Google Shape;2203;p54"/>
          <p:cNvSpPr/>
          <p:nvPr/>
        </p:nvSpPr>
        <p:spPr>
          <a:xfrm rot="5400000">
            <a:off x="7556147" y="120881"/>
            <a:ext cx="2766964" cy="83722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54"/>
          <p:cNvSpPr/>
          <p:nvPr/>
        </p:nvSpPr>
        <p:spPr>
          <a:xfrm>
            <a:off x="8120925" y="211875"/>
            <a:ext cx="1134575" cy="282421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54"/>
          <p:cNvGrpSpPr/>
          <p:nvPr/>
        </p:nvGrpSpPr>
        <p:grpSpPr>
          <a:xfrm>
            <a:off x="8494750" y="641518"/>
            <a:ext cx="535974" cy="552531"/>
            <a:chOff x="488725" y="4431468"/>
            <a:chExt cx="535974" cy="552531"/>
          </a:xfrm>
        </p:grpSpPr>
        <p:sp>
          <p:nvSpPr>
            <p:cNvPr id="2206" name="Google Shape;2206;p54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4" name="Google Shape;2214;p54"/>
          <p:cNvSpPr/>
          <p:nvPr/>
        </p:nvSpPr>
        <p:spPr>
          <a:xfrm rot="-4155693">
            <a:off x="-348110" y="2738607"/>
            <a:ext cx="1169892" cy="58849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54"/>
          <p:cNvSpPr/>
          <p:nvPr/>
        </p:nvSpPr>
        <p:spPr>
          <a:xfrm rot="7252578">
            <a:off x="7634698" y="4333703"/>
            <a:ext cx="2347112" cy="34645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6" name="Google Shape;2216;p54"/>
          <p:cNvGrpSpPr/>
          <p:nvPr/>
        </p:nvGrpSpPr>
        <p:grpSpPr>
          <a:xfrm>
            <a:off x="-484874" y="-66521"/>
            <a:ext cx="1367750" cy="1212028"/>
            <a:chOff x="-484874" y="-66521"/>
            <a:chExt cx="1367750" cy="1212028"/>
          </a:xfrm>
        </p:grpSpPr>
        <p:sp>
          <p:nvSpPr>
            <p:cNvPr id="2217" name="Google Shape;2217;p54"/>
            <p:cNvSpPr/>
            <p:nvPr/>
          </p:nvSpPr>
          <p:spPr>
            <a:xfrm rot="4317821">
              <a:off x="-304724" y="12002"/>
              <a:ext cx="931141" cy="1054983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 rot="4317821">
              <a:off x="360858" y="531162"/>
              <a:ext cx="33023" cy="118617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 rot="4317821">
              <a:off x="302531" y="561521"/>
              <a:ext cx="38523" cy="261783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 rot="4317821">
              <a:off x="36360" y="479525"/>
              <a:ext cx="336879" cy="244359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 rot="4317821">
              <a:off x="196878" y="650978"/>
              <a:ext cx="52247" cy="32937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4"/>
            <p:cNvSpPr/>
            <p:nvPr/>
          </p:nvSpPr>
          <p:spPr>
            <a:xfrm rot="4317821">
              <a:off x="434521" y="129788"/>
              <a:ext cx="236035" cy="617961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3" name="Google Shape;2223;p54"/>
          <p:cNvSpPr/>
          <p:nvPr/>
        </p:nvSpPr>
        <p:spPr>
          <a:xfrm rot="-7398424">
            <a:off x="-1286155" y="3388565"/>
            <a:ext cx="2126999" cy="1697120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bg>
      <p:bgPr>
        <a:solidFill>
          <a:schemeClr val="accent2"/>
        </a:solidFill>
        <a:effectLst/>
      </p:bgPr>
    </p:bg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8"/>
          <p:cNvSpPr txBox="1">
            <a:spLocks noGrp="1"/>
          </p:cNvSpPr>
          <p:nvPr>
            <p:ph type="title"/>
          </p:nvPr>
        </p:nvSpPr>
        <p:spPr>
          <a:xfrm>
            <a:off x="2035400" y="323964"/>
            <a:ext cx="4971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335" name="Google Shape;2335;p58"/>
          <p:cNvSpPr txBox="1">
            <a:spLocks noGrp="1"/>
          </p:cNvSpPr>
          <p:nvPr>
            <p:ph type="subTitle" idx="1"/>
          </p:nvPr>
        </p:nvSpPr>
        <p:spPr>
          <a:xfrm>
            <a:off x="2357450" y="2386182"/>
            <a:ext cx="44292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6" name="Google Shape;2336;p58"/>
          <p:cNvSpPr txBox="1"/>
          <p:nvPr/>
        </p:nvSpPr>
        <p:spPr>
          <a:xfrm>
            <a:off x="2089025" y="3144481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, including icons,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endParaRPr sz="1200">
              <a:solidFill>
                <a:schemeClr val="lt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337" name="Google Shape;2337;p58"/>
          <p:cNvSpPr/>
          <p:nvPr/>
        </p:nvSpPr>
        <p:spPr>
          <a:xfrm rot="3113637">
            <a:off x="6806190" y="9351"/>
            <a:ext cx="2701620" cy="2155606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58"/>
          <p:cNvSpPr/>
          <p:nvPr/>
        </p:nvSpPr>
        <p:spPr>
          <a:xfrm>
            <a:off x="7768977" y="2"/>
            <a:ext cx="1441024" cy="3285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339" name="Google Shape;2339;p58"/>
          <p:cNvGrpSpPr/>
          <p:nvPr/>
        </p:nvGrpSpPr>
        <p:grpSpPr>
          <a:xfrm flipH="1">
            <a:off x="7281422" y="1356637"/>
            <a:ext cx="1386501" cy="673098"/>
            <a:chOff x="6262493" y="240300"/>
            <a:chExt cx="1386501" cy="673098"/>
          </a:xfrm>
        </p:grpSpPr>
        <p:sp>
          <p:nvSpPr>
            <p:cNvPr id="2340" name="Google Shape;2340;p58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8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8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8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8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8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8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8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8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8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8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8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2" name="Google Shape;2352;p58"/>
          <p:cNvSpPr/>
          <p:nvPr/>
        </p:nvSpPr>
        <p:spPr>
          <a:xfrm rot="5622610">
            <a:off x="-417280" y="350211"/>
            <a:ext cx="1970123" cy="116978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3" name="Google Shape;2353;p58"/>
          <p:cNvGrpSpPr/>
          <p:nvPr/>
        </p:nvGrpSpPr>
        <p:grpSpPr>
          <a:xfrm>
            <a:off x="471447" y="375899"/>
            <a:ext cx="741626" cy="1195489"/>
            <a:chOff x="510547" y="4000024"/>
            <a:chExt cx="741626" cy="1195489"/>
          </a:xfrm>
        </p:grpSpPr>
        <p:sp>
          <p:nvSpPr>
            <p:cNvPr id="2354" name="Google Shape;2354;p5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2" name="Google Shape;2372;p58"/>
          <p:cNvSpPr/>
          <p:nvPr/>
        </p:nvSpPr>
        <p:spPr>
          <a:xfrm>
            <a:off x="5475" y="4355123"/>
            <a:ext cx="6757025" cy="78847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58"/>
          <p:cNvSpPr/>
          <p:nvPr/>
        </p:nvSpPr>
        <p:spPr>
          <a:xfrm flipH="1">
            <a:off x="4166863" y="4298200"/>
            <a:ext cx="5129137" cy="845395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58"/>
          <p:cNvSpPr/>
          <p:nvPr/>
        </p:nvSpPr>
        <p:spPr>
          <a:xfrm rot="10800000">
            <a:off x="2813868" y="4602043"/>
            <a:ext cx="2972232" cy="61665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58"/>
          <p:cNvSpPr/>
          <p:nvPr/>
        </p:nvSpPr>
        <p:spPr>
          <a:xfrm rot="-2319052">
            <a:off x="758800" y="3163042"/>
            <a:ext cx="1563242" cy="1281330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6" name="Google Shape;2376;p58"/>
          <p:cNvGrpSpPr/>
          <p:nvPr/>
        </p:nvGrpSpPr>
        <p:grpSpPr>
          <a:xfrm>
            <a:off x="7601975" y="3299838"/>
            <a:ext cx="745375" cy="1353225"/>
            <a:chOff x="4614150" y="3299838"/>
            <a:chExt cx="745375" cy="1353225"/>
          </a:xfrm>
        </p:grpSpPr>
        <p:sp>
          <p:nvSpPr>
            <p:cNvPr id="2377" name="Google Shape;2377;p58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8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8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58"/>
          <p:cNvSpPr/>
          <p:nvPr/>
        </p:nvSpPr>
        <p:spPr>
          <a:xfrm rot="7252578">
            <a:off x="7634698" y="4333703"/>
            <a:ext cx="2347112" cy="34645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chemeClr val="accent2"/>
        </a:solidFill>
        <a:effectLst/>
      </p:bgPr>
    </p:bg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59"/>
          <p:cNvSpPr/>
          <p:nvPr/>
        </p:nvSpPr>
        <p:spPr>
          <a:xfrm>
            <a:off x="2596700" y="878250"/>
            <a:ext cx="6547304" cy="4796171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59"/>
          <p:cNvSpPr/>
          <p:nvPr/>
        </p:nvSpPr>
        <p:spPr>
          <a:xfrm rot="284115">
            <a:off x="2138764" y="4234861"/>
            <a:ext cx="1724961" cy="102421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8" name="Google Shape;2388;p59"/>
          <p:cNvGrpSpPr/>
          <p:nvPr/>
        </p:nvGrpSpPr>
        <p:grpSpPr>
          <a:xfrm>
            <a:off x="236975" y="3956900"/>
            <a:ext cx="745375" cy="1353225"/>
            <a:chOff x="255975" y="3937900"/>
            <a:chExt cx="745375" cy="1353225"/>
          </a:xfrm>
        </p:grpSpPr>
        <p:sp>
          <p:nvSpPr>
            <p:cNvPr id="2389" name="Google Shape;2389;p59"/>
            <p:cNvSpPr/>
            <p:nvPr/>
          </p:nvSpPr>
          <p:spPr>
            <a:xfrm>
              <a:off x="255975" y="3937900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526850" y="4638950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9"/>
            <p:cNvSpPr/>
            <p:nvPr/>
          </p:nvSpPr>
          <p:spPr>
            <a:xfrm>
              <a:off x="468725" y="4458425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433950" y="4764225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591325" y="4158825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4" name="Google Shape;2394;p59"/>
          <p:cNvSpPr/>
          <p:nvPr/>
        </p:nvSpPr>
        <p:spPr>
          <a:xfrm rot="-5751256">
            <a:off x="7495312" y="3807617"/>
            <a:ext cx="1563199" cy="1281295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59"/>
          <p:cNvSpPr/>
          <p:nvPr/>
        </p:nvSpPr>
        <p:spPr>
          <a:xfrm rot="-10339277">
            <a:off x="8199101" y="1062615"/>
            <a:ext cx="1169743" cy="588421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59"/>
          <p:cNvSpPr/>
          <p:nvPr/>
        </p:nvSpPr>
        <p:spPr>
          <a:xfrm rot="-5400000">
            <a:off x="-757390" y="1088852"/>
            <a:ext cx="2127125" cy="64362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59"/>
          <p:cNvSpPr/>
          <p:nvPr/>
        </p:nvSpPr>
        <p:spPr>
          <a:xfrm rot="10800000">
            <a:off x="-217991" y="347100"/>
            <a:ext cx="931205" cy="66752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60"/>
          <p:cNvSpPr/>
          <p:nvPr/>
        </p:nvSpPr>
        <p:spPr>
          <a:xfrm rot="5400000">
            <a:off x="7556147" y="120881"/>
            <a:ext cx="2766964" cy="83722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60"/>
          <p:cNvSpPr/>
          <p:nvPr/>
        </p:nvSpPr>
        <p:spPr>
          <a:xfrm rot="3678335">
            <a:off x="-215883" y="4602760"/>
            <a:ext cx="1725044" cy="1024262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60"/>
          <p:cNvSpPr/>
          <p:nvPr/>
        </p:nvSpPr>
        <p:spPr>
          <a:xfrm rot="5622700">
            <a:off x="-487869" y="416360"/>
            <a:ext cx="2269012" cy="134717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60"/>
          <p:cNvSpPr/>
          <p:nvPr/>
        </p:nvSpPr>
        <p:spPr>
          <a:xfrm rot="-2298006">
            <a:off x="308215" y="3605499"/>
            <a:ext cx="1563224" cy="1281315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3" name="Google Shape;2403;p60"/>
          <p:cNvGrpSpPr/>
          <p:nvPr/>
        </p:nvGrpSpPr>
        <p:grpSpPr>
          <a:xfrm>
            <a:off x="8542847" y="-179901"/>
            <a:ext cx="741626" cy="1195489"/>
            <a:chOff x="510547" y="4000024"/>
            <a:chExt cx="741626" cy="1195489"/>
          </a:xfrm>
        </p:grpSpPr>
        <p:sp>
          <p:nvSpPr>
            <p:cNvPr id="2404" name="Google Shape;2404;p60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2" name="Google Shape;2422;p60"/>
          <p:cNvSpPr/>
          <p:nvPr/>
        </p:nvSpPr>
        <p:spPr>
          <a:xfrm rot="8792422">
            <a:off x="7350672" y="4368151"/>
            <a:ext cx="2126910" cy="1697048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3" name="Google Shape;2423;p60"/>
          <p:cNvGrpSpPr/>
          <p:nvPr/>
        </p:nvGrpSpPr>
        <p:grpSpPr>
          <a:xfrm>
            <a:off x="-586438" y="2246659"/>
            <a:ext cx="1395308" cy="1361806"/>
            <a:chOff x="-586438" y="2246659"/>
            <a:chExt cx="1395308" cy="1361806"/>
          </a:xfrm>
        </p:grpSpPr>
        <p:sp>
          <p:nvSpPr>
            <p:cNvPr id="2424" name="Google Shape;2424;p60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 rot="-3113637" flipH="1">
            <a:off x="-1478435" y="1539676"/>
            <a:ext cx="2701620" cy="2155606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9522620">
            <a:off x="6966042" y="2854761"/>
            <a:ext cx="2347159" cy="346466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7300685" flipH="1">
            <a:off x="1803334" y="326595"/>
            <a:ext cx="5077909" cy="5275099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106640">
            <a:off x="1355362" y="3829880"/>
            <a:ext cx="1563285" cy="1281365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009650" y="1895550"/>
            <a:ext cx="2888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 hasCustomPrompt="1"/>
          </p:nvPr>
        </p:nvSpPr>
        <p:spPr>
          <a:xfrm>
            <a:off x="2245650" y="1895550"/>
            <a:ext cx="1668000" cy="13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4009650" y="2563050"/>
            <a:ext cx="2888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"/>
          <p:cNvSpPr/>
          <p:nvPr/>
        </p:nvSpPr>
        <p:spPr>
          <a:xfrm rot="5622700">
            <a:off x="-487869" y="416360"/>
            <a:ext cx="2269012" cy="134717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rot="10800000">
            <a:off x="8074932" y="3436057"/>
            <a:ext cx="1375281" cy="1198328"/>
            <a:chOff x="2519199" y="-2954641"/>
            <a:chExt cx="1375144" cy="1198208"/>
          </a:xfrm>
        </p:grpSpPr>
        <p:sp>
          <p:nvSpPr>
            <p:cNvPr id="75" name="Google Shape;75;p3"/>
            <p:cNvSpPr/>
            <p:nvPr/>
          </p:nvSpPr>
          <p:spPr>
            <a:xfrm rot="7125379">
              <a:off x="3010578" y="-3133758"/>
              <a:ext cx="392387" cy="1353266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7125379">
              <a:off x="2919191" y="-2417630"/>
              <a:ext cx="221832" cy="150505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7125379">
              <a:off x="3088618" y="-2625776"/>
              <a:ext cx="94178" cy="404487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7125379">
              <a:off x="2794089" y="-2564445"/>
              <a:ext cx="278783" cy="191106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7125379">
              <a:off x="3010608" y="-2316410"/>
              <a:ext cx="410037" cy="513465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899960">
            <a:off x="7499293" y="-496170"/>
            <a:ext cx="2127036" cy="1697149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-6147797" flipH="1">
            <a:off x="4455422" y="2636327"/>
            <a:ext cx="3235315" cy="3460143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7094922" y="3061499"/>
            <a:ext cx="741626" cy="1195489"/>
            <a:chOff x="1790072" y="5162724"/>
            <a:chExt cx="741626" cy="1195489"/>
          </a:xfrm>
        </p:grpSpPr>
        <p:sp>
          <p:nvSpPr>
            <p:cNvPr id="85" name="Google Shape;85;p3"/>
            <p:cNvSpPr/>
            <p:nvPr/>
          </p:nvSpPr>
          <p:spPr>
            <a:xfrm rot="3521228">
              <a:off x="1998516" y="57653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3521228">
              <a:off x="2029866" y="58683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3521228">
              <a:off x="2072340" y="57737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3521228">
              <a:off x="2247752" y="59299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3521228">
              <a:off x="2094024" y="59087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3521228">
              <a:off x="1978297" y="60941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3521228">
              <a:off x="2148189" y="57911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3521228">
              <a:off x="2238086" y="56308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3521228">
              <a:off x="2351440" y="56381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3521228">
              <a:off x="2108677" y="55559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3521228">
              <a:off x="2295081" y="55210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3521228">
              <a:off x="2309473" y="54064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3521228">
              <a:off x="2439769" y="52456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3521228">
              <a:off x="2503878" y="51688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3521228">
              <a:off x="2132870" y="60855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3521228">
              <a:off x="1844791" y="58506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3521228">
              <a:off x="1878913" y="62427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3521228">
              <a:off x="1793274" y="63198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/>
          <p:nvPr/>
        </p:nvSpPr>
        <p:spPr>
          <a:xfrm flipH="1">
            <a:off x="4166863" y="4298200"/>
            <a:ext cx="5129137" cy="845395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 flipH="1">
            <a:off x="3529065" y="4102018"/>
            <a:ext cx="2701630" cy="2155614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713225" y="41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1475660" y="3212151"/>
            <a:ext cx="26469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2"/>
          </p:nvPr>
        </p:nvSpPr>
        <p:spPr>
          <a:xfrm>
            <a:off x="5021435" y="3212150"/>
            <a:ext cx="26469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475625" y="2708875"/>
            <a:ext cx="26469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4"/>
          </p:nvPr>
        </p:nvSpPr>
        <p:spPr>
          <a:xfrm>
            <a:off x="5021400" y="2708875"/>
            <a:ext cx="26469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/>
          <p:nvPr/>
        </p:nvSpPr>
        <p:spPr>
          <a:xfrm rot="899960">
            <a:off x="7636193" y="-520620"/>
            <a:ext cx="2127036" cy="1697149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rot="899960">
            <a:off x="8041309" y="868670"/>
            <a:ext cx="1474531" cy="851125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10276459">
            <a:off x="6986100" y="380494"/>
            <a:ext cx="1169869" cy="588485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4161388" y="4630750"/>
            <a:ext cx="5129137" cy="826302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0" y="4611475"/>
            <a:ext cx="4715411" cy="78847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 rot="10800000">
            <a:off x="3142243" y="4617932"/>
            <a:ext cx="2972232" cy="77556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>
            <a:off x="-161617" y="3561423"/>
            <a:ext cx="745375" cy="1353225"/>
            <a:chOff x="4614150" y="3299838"/>
            <a:chExt cx="745375" cy="1353225"/>
          </a:xfrm>
        </p:grpSpPr>
        <p:sp>
          <p:nvSpPr>
            <p:cNvPr id="153" name="Google Shape;153;p5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8100000">
            <a:off x="7557898" y="3685956"/>
            <a:ext cx="2127080" cy="1555235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rot="5400000">
            <a:off x="8026100" y="4018825"/>
            <a:ext cx="2127100" cy="1555250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>
            <a:off x="-335384" y="62243"/>
            <a:ext cx="1092889" cy="665181"/>
            <a:chOff x="7486891" y="184631"/>
            <a:chExt cx="1092889" cy="665181"/>
          </a:xfrm>
        </p:grpSpPr>
        <p:sp>
          <p:nvSpPr>
            <p:cNvPr id="163" name="Google Shape;163;p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/>
          <p:nvPr/>
        </p:nvSpPr>
        <p:spPr>
          <a:xfrm rot="5720879">
            <a:off x="-318815" y="147723"/>
            <a:ext cx="1319663" cy="78356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 txBox="1">
            <a:spLocks noGrp="1"/>
          </p:cNvSpPr>
          <p:nvPr>
            <p:ph type="ctrTitle"/>
          </p:nvPr>
        </p:nvSpPr>
        <p:spPr>
          <a:xfrm>
            <a:off x="1165188" y="1125150"/>
            <a:ext cx="34554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1165188" y="2187950"/>
            <a:ext cx="34554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34" name="Google Shape;334;p9"/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335" name="Google Shape;335;p9"/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9"/>
          <p:cNvSpPr/>
          <p:nvPr/>
        </p:nvSpPr>
        <p:spPr>
          <a:xfrm>
            <a:off x="-37050" y="4355125"/>
            <a:ext cx="6799568" cy="78847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9"/>
          <p:cNvSpPr/>
          <p:nvPr/>
        </p:nvSpPr>
        <p:spPr>
          <a:xfrm flipH="1">
            <a:off x="2392450" y="4317273"/>
            <a:ext cx="6757025" cy="826302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9"/>
          <p:cNvSpPr/>
          <p:nvPr/>
        </p:nvSpPr>
        <p:spPr>
          <a:xfrm rot="7110921">
            <a:off x="5341721" y="811026"/>
            <a:ext cx="1722624" cy="99432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"/>
          <p:cNvSpPr/>
          <p:nvPr/>
        </p:nvSpPr>
        <p:spPr>
          <a:xfrm rot="-1883114" flipH="1">
            <a:off x="-1613018" y="-136238"/>
            <a:ext cx="4339240" cy="1555278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9"/>
          <p:cNvSpPr/>
          <p:nvPr/>
        </p:nvSpPr>
        <p:spPr>
          <a:xfrm flipH="1">
            <a:off x="7770216" y="4239350"/>
            <a:ext cx="1572056" cy="933424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9"/>
          <p:cNvGrpSpPr/>
          <p:nvPr/>
        </p:nvGrpSpPr>
        <p:grpSpPr>
          <a:xfrm>
            <a:off x="3327437" y="3279884"/>
            <a:ext cx="1395308" cy="1361806"/>
            <a:chOff x="3307387" y="6347934"/>
            <a:chExt cx="1395308" cy="1361806"/>
          </a:xfrm>
        </p:grpSpPr>
        <p:sp>
          <p:nvSpPr>
            <p:cNvPr id="353" name="Google Shape;353;p9"/>
            <p:cNvSpPr/>
            <p:nvPr/>
          </p:nvSpPr>
          <p:spPr>
            <a:xfrm rot="3361624">
              <a:off x="3539441" y="65013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 rot="3361624">
              <a:off x="4210729" y="69590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 rot="3361624">
              <a:off x="4182524" y="70007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 rot="3361624">
              <a:off x="3895942" y="69543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 rot="3361624">
              <a:off x="4114507" y="71125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 rot="3361624">
              <a:off x="4235994" y="65154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9"/>
          <p:cNvSpPr/>
          <p:nvPr/>
        </p:nvSpPr>
        <p:spPr>
          <a:xfrm rot="-4540936">
            <a:off x="-370382" y="3494483"/>
            <a:ext cx="1853967" cy="932609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 rot="3224944" flipH="1">
            <a:off x="6925087" y="-1169803"/>
            <a:ext cx="2701490" cy="2155502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_1_1">
    <p:bg>
      <p:bgPr>
        <a:solidFill>
          <a:schemeClr val="accent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/>
          <p:nvPr/>
        </p:nvSpPr>
        <p:spPr>
          <a:xfrm rot="3445783">
            <a:off x="6451935" y="3651096"/>
            <a:ext cx="2433880" cy="1782918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7348700" y="-210662"/>
            <a:ext cx="1854025" cy="1358150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>
            <a:hlinkClick r:id="rId2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1746644" y="1250838"/>
            <a:ext cx="2713800" cy="3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8" name="Google Shape;458;p14"/>
          <p:cNvSpPr txBox="1">
            <a:spLocks noGrp="1"/>
          </p:cNvSpPr>
          <p:nvPr>
            <p:ph type="subTitle" idx="1"/>
          </p:nvPr>
        </p:nvSpPr>
        <p:spPr>
          <a:xfrm>
            <a:off x="1746649" y="1636113"/>
            <a:ext cx="2378400" cy="4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9" name="Google Shape;459;p14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89139" y="1466538"/>
            <a:ext cx="7584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14">
            <a:hlinkClick r:id="rId3" action="ppaction://hlinksldjump"/>
          </p:cNvPr>
          <p:cNvSpPr txBox="1">
            <a:spLocks noGrp="1"/>
          </p:cNvSpPr>
          <p:nvPr>
            <p:ph type="ctrTitle" idx="3"/>
          </p:nvPr>
        </p:nvSpPr>
        <p:spPr>
          <a:xfrm>
            <a:off x="1761272" y="2423634"/>
            <a:ext cx="2713800" cy="3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1" name="Google Shape;461;p14"/>
          <p:cNvSpPr txBox="1">
            <a:spLocks noGrp="1"/>
          </p:cNvSpPr>
          <p:nvPr>
            <p:ph type="subTitle" idx="4"/>
          </p:nvPr>
        </p:nvSpPr>
        <p:spPr>
          <a:xfrm>
            <a:off x="1761275" y="2808919"/>
            <a:ext cx="2378400" cy="4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2" name="Google Shape;462;p14">
            <a:hlinkClick r:id="rId3" action="ppaction://hlinksldjump"/>
          </p:cNvPr>
          <p:cNvSpPr txBox="1">
            <a:spLocks noGrp="1"/>
          </p:cNvSpPr>
          <p:nvPr>
            <p:ph type="title" idx="5" hasCustomPrompt="1"/>
          </p:nvPr>
        </p:nvSpPr>
        <p:spPr>
          <a:xfrm>
            <a:off x="884812" y="2639336"/>
            <a:ext cx="7560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14">
            <a:hlinkClick r:id="rId4" action="ppaction://hlinksldjump"/>
          </p:cNvPr>
          <p:cNvSpPr txBox="1">
            <a:spLocks noGrp="1"/>
          </p:cNvSpPr>
          <p:nvPr>
            <p:ph type="ctrTitle" idx="6"/>
          </p:nvPr>
        </p:nvSpPr>
        <p:spPr>
          <a:xfrm>
            <a:off x="1746644" y="3625930"/>
            <a:ext cx="2713800" cy="3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4" name="Google Shape;464;p14"/>
          <p:cNvSpPr txBox="1">
            <a:spLocks noGrp="1"/>
          </p:cNvSpPr>
          <p:nvPr>
            <p:ph type="subTitle" idx="7"/>
          </p:nvPr>
        </p:nvSpPr>
        <p:spPr>
          <a:xfrm>
            <a:off x="1746649" y="4011233"/>
            <a:ext cx="2378400" cy="4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5" name="Google Shape;465;p14">
            <a:hlinkClick r:id="rId4" action="ppaction://hlinksldjump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89139" y="3841626"/>
            <a:ext cx="7584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14">
            <a:hlinkClick r:id="rId5" action="ppaction://hlinksldjump"/>
          </p:cNvPr>
          <p:cNvSpPr txBox="1">
            <a:spLocks noGrp="1"/>
          </p:cNvSpPr>
          <p:nvPr>
            <p:ph type="ctrTitle" idx="9"/>
          </p:nvPr>
        </p:nvSpPr>
        <p:spPr>
          <a:xfrm>
            <a:off x="5449247" y="1240331"/>
            <a:ext cx="2713800" cy="3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7" name="Google Shape;467;p14"/>
          <p:cNvSpPr txBox="1">
            <a:spLocks noGrp="1"/>
          </p:cNvSpPr>
          <p:nvPr>
            <p:ph type="subTitle" idx="13"/>
          </p:nvPr>
        </p:nvSpPr>
        <p:spPr>
          <a:xfrm>
            <a:off x="5449250" y="1625663"/>
            <a:ext cx="2378400" cy="4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8" name="Google Shape;468;p14">
            <a:hlinkClick r:id="rId5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4578323" y="1456038"/>
            <a:ext cx="7560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4"/>
          <p:cNvSpPr txBox="1">
            <a:spLocks noGrp="1"/>
          </p:cNvSpPr>
          <p:nvPr>
            <p:ph type="ctrTitle" idx="15"/>
          </p:nvPr>
        </p:nvSpPr>
        <p:spPr>
          <a:xfrm>
            <a:off x="713225" y="512249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14"/>
          <p:cNvSpPr/>
          <p:nvPr/>
        </p:nvSpPr>
        <p:spPr>
          <a:xfrm rot="-7736101">
            <a:off x="-1089604" y="2969126"/>
            <a:ext cx="1724945" cy="1024204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14"/>
          <p:cNvGrpSpPr/>
          <p:nvPr/>
        </p:nvGrpSpPr>
        <p:grpSpPr>
          <a:xfrm rot="-6643864">
            <a:off x="7142721" y="-39999"/>
            <a:ext cx="696326" cy="1016237"/>
            <a:chOff x="6988300" y="272724"/>
            <a:chExt cx="696291" cy="1016185"/>
          </a:xfrm>
        </p:grpSpPr>
        <p:sp>
          <p:nvSpPr>
            <p:cNvPr id="472" name="Google Shape;472;p14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14"/>
          <p:cNvSpPr/>
          <p:nvPr/>
        </p:nvSpPr>
        <p:spPr>
          <a:xfrm rot="-3926649">
            <a:off x="7731671" y="3738118"/>
            <a:ext cx="1563250" cy="1281336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4"/>
          <p:cNvSpPr/>
          <p:nvPr/>
        </p:nvSpPr>
        <p:spPr>
          <a:xfrm rot="-5400000">
            <a:off x="-854777" y="864701"/>
            <a:ext cx="2127125" cy="64362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4"/>
          <p:cNvSpPr/>
          <p:nvPr/>
        </p:nvSpPr>
        <p:spPr>
          <a:xfrm rot="10800000">
            <a:off x="4481923" y="4264817"/>
            <a:ext cx="2766964" cy="110780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4"/>
          <p:cNvSpPr/>
          <p:nvPr/>
        </p:nvSpPr>
        <p:spPr>
          <a:xfrm rot="4110747" flipH="1">
            <a:off x="5941756" y="4178087"/>
            <a:ext cx="1563180" cy="1281279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14"/>
          <p:cNvGrpSpPr/>
          <p:nvPr/>
        </p:nvGrpSpPr>
        <p:grpSpPr>
          <a:xfrm>
            <a:off x="105150" y="4712374"/>
            <a:ext cx="696291" cy="1016185"/>
            <a:chOff x="802700" y="4340849"/>
            <a:chExt cx="696291" cy="1016185"/>
          </a:xfrm>
        </p:grpSpPr>
        <p:sp>
          <p:nvSpPr>
            <p:cNvPr id="486" name="Google Shape;486;p1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14"/>
          <p:cNvGrpSpPr/>
          <p:nvPr/>
        </p:nvGrpSpPr>
        <p:grpSpPr>
          <a:xfrm rot="-2700000">
            <a:off x="6126494" y="3587129"/>
            <a:ext cx="538812" cy="715944"/>
            <a:chOff x="8537323" y="2829899"/>
            <a:chExt cx="538817" cy="715950"/>
          </a:xfrm>
        </p:grpSpPr>
        <p:sp>
          <p:nvSpPr>
            <p:cNvPr id="496" name="Google Shape;496;p14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4">
            <a:hlinkClick r:id="" action="ppaction://noaction"/>
          </p:cNvPr>
          <p:cNvSpPr txBox="1">
            <a:spLocks noGrp="1"/>
          </p:cNvSpPr>
          <p:nvPr>
            <p:ph type="ctrTitle" idx="16"/>
          </p:nvPr>
        </p:nvSpPr>
        <p:spPr>
          <a:xfrm>
            <a:off x="5434619" y="2408333"/>
            <a:ext cx="2713800" cy="3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4" name="Google Shape;504;p14"/>
          <p:cNvSpPr txBox="1">
            <a:spLocks noGrp="1"/>
          </p:cNvSpPr>
          <p:nvPr>
            <p:ph type="subTitle" idx="17"/>
          </p:nvPr>
        </p:nvSpPr>
        <p:spPr>
          <a:xfrm>
            <a:off x="5434624" y="2793483"/>
            <a:ext cx="2378400" cy="4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5" name="Google Shape;505;p14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577114" y="2624033"/>
            <a:ext cx="7584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6"/>
          <p:cNvSpPr txBox="1">
            <a:spLocks noGrp="1"/>
          </p:cNvSpPr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6"/>
          <p:cNvSpPr/>
          <p:nvPr/>
        </p:nvSpPr>
        <p:spPr>
          <a:xfrm rot="1711316">
            <a:off x="7425012" y="-481926"/>
            <a:ext cx="2560119" cy="2042852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-377868">
            <a:off x="7189827" y="104997"/>
            <a:ext cx="1134615" cy="258684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16"/>
          <p:cNvGrpSpPr/>
          <p:nvPr/>
        </p:nvGrpSpPr>
        <p:grpSpPr>
          <a:xfrm>
            <a:off x="8269938" y="4025456"/>
            <a:ext cx="1394686" cy="1143285"/>
            <a:chOff x="8269938" y="4025456"/>
            <a:chExt cx="1394686" cy="1143285"/>
          </a:xfrm>
        </p:grpSpPr>
        <p:sp>
          <p:nvSpPr>
            <p:cNvPr id="565" name="Google Shape;565;p16"/>
            <p:cNvSpPr/>
            <p:nvPr/>
          </p:nvSpPr>
          <p:spPr>
            <a:xfrm rot="-2013558">
              <a:off x="8894326" y="4511869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rot="-2013558">
              <a:off x="8995390" y="4474742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rot="-2013558">
              <a:off x="8901213" y="4426711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rot="-2013558">
              <a:off x="9048875" y="4245738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 rot="-2013558">
              <a:off x="9034284" y="4398380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 rot="-2013558">
              <a:off x="9231110" y="4505430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 rot="-2013558">
              <a:off x="8918978" y="4331086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 rot="-2013558">
              <a:off x="8746499" y="4254228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 rot="-2013558">
              <a:off x="8749279" y="4135941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 rot="-2013558">
              <a:off x="8675168" y="4367599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 rot="-2013558">
              <a:off x="8638655" y="4200894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 rot="-2013558">
              <a:off x="8524079" y="421580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 rot="-2013558">
              <a:off x="8357708" y="4088982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 rot="-2013558">
              <a:off x="8279106" y="403086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-2013558">
              <a:off x="9202968" y="4330334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-2013558">
              <a:off x="8980813" y="4622503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-2013558">
              <a:off x="9375273" y="4601435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-2013558">
              <a:off x="9455065" y="4684575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-2013558">
              <a:off x="9617713" y="4777270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269938" y="4501212"/>
              <a:ext cx="931205" cy="667529"/>
            </a:xfrm>
            <a:custGeom>
              <a:avLst/>
              <a:gdLst/>
              <a:ahLst/>
              <a:cxnLst/>
              <a:rect l="l" t="t" r="r" b="b"/>
              <a:pathLst>
                <a:path w="20713" h="14848" extrusionOk="0">
                  <a:moveTo>
                    <a:pt x="6709" y="1"/>
                  </a:moveTo>
                  <a:cubicBezTo>
                    <a:pt x="4656" y="3887"/>
                    <a:pt x="2420" y="7699"/>
                    <a:pt x="0" y="11365"/>
                  </a:cubicBezTo>
                  <a:cubicBezTo>
                    <a:pt x="5111" y="13675"/>
                    <a:pt x="10630" y="14847"/>
                    <a:pt x="16201" y="14847"/>
                  </a:cubicBezTo>
                  <a:cubicBezTo>
                    <a:pt x="17703" y="14847"/>
                    <a:pt x="19210" y="14762"/>
                    <a:pt x="20712" y="14591"/>
                  </a:cubicBezTo>
                  <a:lnTo>
                    <a:pt x="20712" y="6086"/>
                  </a:lnTo>
                  <a:cubicBezTo>
                    <a:pt x="17596" y="6013"/>
                    <a:pt x="14554" y="5206"/>
                    <a:pt x="11804" y="3777"/>
                  </a:cubicBezTo>
                  <a:cubicBezTo>
                    <a:pt x="9898" y="2824"/>
                    <a:pt x="8175" y="1541"/>
                    <a:pt x="6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16"/>
          <p:cNvGrpSpPr/>
          <p:nvPr/>
        </p:nvGrpSpPr>
        <p:grpSpPr>
          <a:xfrm>
            <a:off x="255975" y="3937900"/>
            <a:ext cx="745375" cy="1353225"/>
            <a:chOff x="255975" y="3937900"/>
            <a:chExt cx="745375" cy="1353225"/>
          </a:xfrm>
        </p:grpSpPr>
        <p:sp>
          <p:nvSpPr>
            <p:cNvPr id="586" name="Google Shape;586;p16"/>
            <p:cNvSpPr/>
            <p:nvPr/>
          </p:nvSpPr>
          <p:spPr>
            <a:xfrm>
              <a:off x="255975" y="3937900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26850" y="4638950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68725" y="4458425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33950" y="4764225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91325" y="4158825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6"/>
          <p:cNvGrpSpPr/>
          <p:nvPr/>
        </p:nvGrpSpPr>
        <p:grpSpPr>
          <a:xfrm>
            <a:off x="0" y="4100486"/>
            <a:ext cx="696291" cy="1016185"/>
            <a:chOff x="0" y="4100486"/>
            <a:chExt cx="696291" cy="1016185"/>
          </a:xfrm>
        </p:grpSpPr>
        <p:sp>
          <p:nvSpPr>
            <p:cNvPr id="592" name="Google Shape;592;p16"/>
            <p:cNvSpPr/>
            <p:nvPr/>
          </p:nvSpPr>
          <p:spPr>
            <a:xfrm rot="1098150">
              <a:off x="599692" y="4108212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98150">
              <a:off x="632151" y="4355199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98150">
              <a:off x="383990" y="4198850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98150">
              <a:off x="421557" y="4472492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98150">
              <a:off x="240468" y="4483511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 rot="1098150">
              <a:off x="278601" y="4630479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 rot="1098150">
              <a:off x="164017" y="4755635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98150">
              <a:off x="67289" y="4902924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98150">
              <a:off x="5861" y="5060579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16"/>
          <p:cNvSpPr/>
          <p:nvPr/>
        </p:nvSpPr>
        <p:spPr>
          <a:xfrm rot="-5400000">
            <a:off x="-930702" y="2159364"/>
            <a:ext cx="2127125" cy="64362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504459" flipH="1">
            <a:off x="7450847" y="3899981"/>
            <a:ext cx="1432256" cy="1173966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-5593993">
            <a:off x="-1091405" y="1249563"/>
            <a:ext cx="2347031" cy="346447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_1_3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>
            <a:spLocks noGrp="1"/>
          </p:cNvSpPr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23"/>
          <p:cNvSpPr/>
          <p:nvPr/>
        </p:nvSpPr>
        <p:spPr>
          <a:xfrm>
            <a:off x="0" y="3813350"/>
            <a:ext cx="1319725" cy="7836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3"/>
          <p:cNvSpPr/>
          <p:nvPr/>
        </p:nvSpPr>
        <p:spPr>
          <a:xfrm>
            <a:off x="-114800" y="3926750"/>
            <a:ext cx="741826" cy="107966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3"/>
          <p:cNvSpPr/>
          <p:nvPr/>
        </p:nvSpPr>
        <p:spPr>
          <a:xfrm rot="631279">
            <a:off x="346421" y="3093611"/>
            <a:ext cx="1432187" cy="1173909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3"/>
          <p:cNvSpPr/>
          <p:nvPr/>
        </p:nvSpPr>
        <p:spPr>
          <a:xfrm rot="740692">
            <a:off x="7503739" y="2072943"/>
            <a:ext cx="1854066" cy="1358180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3"/>
          <p:cNvSpPr/>
          <p:nvPr/>
        </p:nvSpPr>
        <p:spPr>
          <a:xfrm rot="10800000">
            <a:off x="440100" y="4317800"/>
            <a:ext cx="2127100" cy="1555250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3"/>
          <p:cNvSpPr/>
          <p:nvPr/>
        </p:nvSpPr>
        <p:spPr>
          <a:xfrm rot="-170772">
            <a:off x="464467" y="1451868"/>
            <a:ext cx="1724897" cy="102417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3"/>
          <p:cNvSpPr/>
          <p:nvPr/>
        </p:nvSpPr>
        <p:spPr>
          <a:xfrm rot="-9900107">
            <a:off x="-1167206" y="986321"/>
            <a:ext cx="2121952" cy="1259854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23"/>
          <p:cNvGrpSpPr/>
          <p:nvPr/>
        </p:nvGrpSpPr>
        <p:grpSpPr>
          <a:xfrm>
            <a:off x="8607873" y="3156549"/>
            <a:ext cx="1209930" cy="1048028"/>
            <a:chOff x="5229248" y="898924"/>
            <a:chExt cx="1209930" cy="1048028"/>
          </a:xfrm>
        </p:grpSpPr>
        <p:sp>
          <p:nvSpPr>
            <p:cNvPr id="841" name="Google Shape;841;p23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4_1_2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7"/>
          <p:cNvSpPr txBox="1">
            <a:spLocks noGrp="1"/>
          </p:cNvSpPr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>
            <a:off x="6413194" y="-104125"/>
            <a:ext cx="2766964" cy="83722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7"/>
          <p:cNvSpPr/>
          <p:nvPr/>
        </p:nvSpPr>
        <p:spPr>
          <a:xfrm flipH="1">
            <a:off x="8209000" y="4359900"/>
            <a:ext cx="1319725" cy="7836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7"/>
          <p:cNvSpPr/>
          <p:nvPr/>
        </p:nvSpPr>
        <p:spPr>
          <a:xfrm flipH="1">
            <a:off x="8462724" y="4180225"/>
            <a:ext cx="741826" cy="107966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27"/>
          <p:cNvGrpSpPr/>
          <p:nvPr/>
        </p:nvGrpSpPr>
        <p:grpSpPr>
          <a:xfrm>
            <a:off x="6964173" y="-98676"/>
            <a:ext cx="1209930" cy="1048028"/>
            <a:chOff x="5229248" y="898924"/>
            <a:chExt cx="1209930" cy="1048028"/>
          </a:xfrm>
        </p:grpSpPr>
        <p:sp>
          <p:nvSpPr>
            <p:cNvPr id="933" name="Google Shape;933;p27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7"/>
          <p:cNvGrpSpPr/>
          <p:nvPr/>
        </p:nvGrpSpPr>
        <p:grpSpPr>
          <a:xfrm rot="5400000">
            <a:off x="144262" y="3772809"/>
            <a:ext cx="1395308" cy="1361806"/>
            <a:chOff x="-605888" y="3025234"/>
            <a:chExt cx="1395308" cy="1361806"/>
          </a:xfrm>
        </p:grpSpPr>
        <p:sp>
          <p:nvSpPr>
            <p:cNvPr id="953" name="Google Shape;953;p27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7"/>
          <p:cNvSpPr/>
          <p:nvPr/>
        </p:nvSpPr>
        <p:spPr>
          <a:xfrm rot="-5400000">
            <a:off x="-930702" y="3944314"/>
            <a:ext cx="2127125" cy="64362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7"/>
          <p:cNvGrpSpPr/>
          <p:nvPr/>
        </p:nvGrpSpPr>
        <p:grpSpPr>
          <a:xfrm>
            <a:off x="-188950" y="2449249"/>
            <a:ext cx="696291" cy="1016185"/>
            <a:chOff x="8379850" y="2829899"/>
            <a:chExt cx="696291" cy="1016185"/>
          </a:xfrm>
        </p:grpSpPr>
        <p:sp>
          <p:nvSpPr>
            <p:cNvPr id="961" name="Google Shape;961;p2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27"/>
          <p:cNvSpPr/>
          <p:nvPr/>
        </p:nvSpPr>
        <p:spPr>
          <a:xfrm rot="3098827">
            <a:off x="7401577" y="-27487"/>
            <a:ext cx="2127089" cy="1555242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387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0" r:id="rId6"/>
    <p:sldLayoutId id="2147483662" r:id="rId7"/>
    <p:sldLayoutId id="2147483669" r:id="rId8"/>
    <p:sldLayoutId id="2147483673" r:id="rId9"/>
    <p:sldLayoutId id="2147483682" r:id="rId10"/>
    <p:sldLayoutId id="2147483683" r:id="rId11"/>
    <p:sldLayoutId id="2147483684" r:id="rId12"/>
    <p:sldLayoutId id="2147483685" r:id="rId13"/>
    <p:sldLayoutId id="2147483700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8"/>
          <p:cNvSpPr txBox="1">
            <a:spLocks noGrp="1"/>
          </p:cNvSpPr>
          <p:nvPr>
            <p:ph type="ctrTitle"/>
          </p:nvPr>
        </p:nvSpPr>
        <p:spPr>
          <a:xfrm>
            <a:off x="1386600" y="966795"/>
            <a:ext cx="6370800" cy="25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Sistem</a:t>
            </a:r>
            <a:r>
              <a:rPr lang="en-US" sz="4800" dirty="0"/>
              <a:t> wireless </a:t>
            </a:r>
            <a:r>
              <a:rPr lang="en-US" sz="4800" dirty="0" err="1"/>
              <a:t>pentru</a:t>
            </a:r>
            <a:r>
              <a:rPr lang="en-US" sz="4800" dirty="0"/>
              <a:t> </a:t>
            </a:r>
            <a:r>
              <a:rPr lang="en-US" sz="4800" dirty="0" err="1"/>
              <a:t>monitorizarea</a:t>
            </a:r>
            <a:r>
              <a:rPr lang="en-US" sz="4800" dirty="0"/>
              <a:t> </a:t>
            </a:r>
            <a:r>
              <a:rPr lang="en-US" sz="4800" dirty="0" err="1"/>
              <a:t>parametrilor</a:t>
            </a:r>
            <a:r>
              <a:rPr lang="en-US" sz="4800" dirty="0"/>
              <a:t> </a:t>
            </a:r>
            <a:r>
              <a:rPr lang="en-US" sz="4800" dirty="0" err="1"/>
              <a:t>solului</a:t>
            </a:r>
            <a:endParaRPr sz="4800" dirty="0"/>
          </a:p>
        </p:txBody>
      </p:sp>
      <p:sp>
        <p:nvSpPr>
          <p:cNvPr id="2449" name="Google Shape;2449;p68"/>
          <p:cNvSpPr txBox="1">
            <a:spLocks noGrp="1"/>
          </p:cNvSpPr>
          <p:nvPr>
            <p:ph type="subTitle" idx="1"/>
          </p:nvPr>
        </p:nvSpPr>
        <p:spPr>
          <a:xfrm>
            <a:off x="3877057" y="4176705"/>
            <a:ext cx="4779264" cy="92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500" dirty="0"/>
              <a:t>Student</a:t>
            </a:r>
            <a:r>
              <a:rPr lang="en-US" sz="1500" dirty="0"/>
              <a:t>: Pricop George-Daniel</a:t>
            </a:r>
          </a:p>
          <a:p>
            <a:pPr marL="0" lvl="0" indent="0" algn="l">
              <a:buSzPts val="1100"/>
            </a:pPr>
            <a:r>
              <a:rPr lang="en" sz="1500" dirty="0"/>
              <a:t>Profesori coordonatori: </a:t>
            </a:r>
            <a:r>
              <a:rPr lang="ro-RO" sz="1500" dirty="0" err="1"/>
              <a:t>Boicu</a:t>
            </a:r>
            <a:r>
              <a:rPr lang="ro-RO" sz="1500" dirty="0"/>
              <a:t> Mihaela</a:t>
            </a:r>
          </a:p>
          <a:p>
            <a:pPr marL="0" lvl="0" indent="0" algn="l">
              <a:buSzPts val="1100"/>
            </a:pPr>
            <a:r>
              <a:rPr lang="ro-RO" sz="1500" dirty="0"/>
              <a:t>                                    </a:t>
            </a:r>
            <a:r>
              <a:rPr lang="en-US" sz="1500" dirty="0"/>
              <a:t> </a:t>
            </a:r>
            <a:r>
              <a:rPr lang="ro-RO" sz="1500" dirty="0"/>
              <a:t>Olteanu Gabriela</a:t>
            </a: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p100"/>
          <p:cNvSpPr/>
          <p:nvPr/>
        </p:nvSpPr>
        <p:spPr>
          <a:xfrm rot="-482408">
            <a:off x="6993806" y="3361497"/>
            <a:ext cx="680849" cy="488031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100"/>
          <p:cNvSpPr/>
          <p:nvPr/>
        </p:nvSpPr>
        <p:spPr>
          <a:xfrm rot="9527799">
            <a:off x="4284449" y="2969039"/>
            <a:ext cx="680785" cy="488052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100"/>
          <p:cNvSpPr/>
          <p:nvPr/>
        </p:nvSpPr>
        <p:spPr>
          <a:xfrm>
            <a:off x="1329025" y="3316280"/>
            <a:ext cx="680836" cy="488054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100"/>
          <p:cNvSpPr/>
          <p:nvPr/>
        </p:nvSpPr>
        <p:spPr>
          <a:xfrm rot="-10317592" flipH="1">
            <a:off x="6917606" y="1181406"/>
            <a:ext cx="680849" cy="488031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100"/>
          <p:cNvSpPr/>
          <p:nvPr/>
        </p:nvSpPr>
        <p:spPr>
          <a:xfrm rot="1734971" flipH="1">
            <a:off x="4208249" y="1573850"/>
            <a:ext cx="680788" cy="488052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100"/>
          <p:cNvSpPr/>
          <p:nvPr/>
        </p:nvSpPr>
        <p:spPr>
          <a:xfrm rot="10800000" flipH="1">
            <a:off x="1252825" y="1226601"/>
            <a:ext cx="680836" cy="488054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100"/>
          <p:cNvSpPr txBox="1">
            <a:spLocks noGrp="1"/>
          </p:cNvSpPr>
          <p:nvPr>
            <p:ph type="subTitle" idx="8"/>
          </p:nvPr>
        </p:nvSpPr>
        <p:spPr>
          <a:xfrm>
            <a:off x="3068626" y="3681834"/>
            <a:ext cx="3008548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TheThingsNetwork</a:t>
            </a:r>
            <a:endParaRPr dirty="0"/>
          </a:p>
        </p:txBody>
      </p:sp>
      <p:sp>
        <p:nvSpPr>
          <p:cNvPr id="3230" name="Google Shape;3230;p100"/>
          <p:cNvSpPr txBox="1">
            <a:spLocks noGrp="1"/>
          </p:cNvSpPr>
          <p:nvPr>
            <p:ph type="title"/>
          </p:nvPr>
        </p:nvSpPr>
        <p:spPr>
          <a:xfrm>
            <a:off x="714850" y="42095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Tehnologii</a:t>
            </a:r>
            <a:endParaRPr b="0" dirty="0"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231" name="Google Shape;3231;p100"/>
          <p:cNvSpPr txBox="1">
            <a:spLocks noGrp="1"/>
          </p:cNvSpPr>
          <p:nvPr>
            <p:ph type="subTitle" idx="1"/>
          </p:nvPr>
        </p:nvSpPr>
        <p:spPr>
          <a:xfrm>
            <a:off x="708212" y="2345027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incarcarea</a:t>
            </a:r>
            <a:r>
              <a:rPr lang="en-US" dirty="0"/>
              <a:t> </a:t>
            </a:r>
            <a:r>
              <a:rPr lang="en-US" dirty="0" err="1"/>
              <a:t>bateriilor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2" name="Google Shape;3232;p100"/>
          <p:cNvSpPr txBox="1">
            <a:spLocks noGrp="1"/>
          </p:cNvSpPr>
          <p:nvPr>
            <p:ph type="subTitle" idx="2"/>
          </p:nvPr>
        </p:nvSpPr>
        <p:spPr>
          <a:xfrm>
            <a:off x="550884" y="1946646"/>
            <a:ext cx="24721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Panouri solare</a:t>
            </a:r>
            <a:endParaRPr dirty="0"/>
          </a:p>
        </p:txBody>
      </p:sp>
      <p:sp>
        <p:nvSpPr>
          <p:cNvPr id="3233" name="Google Shape;3233;p100"/>
          <p:cNvSpPr txBox="1">
            <a:spLocks noGrp="1"/>
          </p:cNvSpPr>
          <p:nvPr>
            <p:ph type="subTitle" idx="3"/>
          </p:nvPr>
        </p:nvSpPr>
        <p:spPr>
          <a:xfrm>
            <a:off x="3520356" y="2344483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entru programarea placutei</a:t>
            </a:r>
            <a:endParaRPr dirty="0"/>
          </a:p>
        </p:txBody>
      </p:sp>
      <p:sp>
        <p:nvSpPr>
          <p:cNvPr id="3234" name="Google Shape;3234;p100"/>
          <p:cNvSpPr txBox="1">
            <a:spLocks noGrp="1"/>
          </p:cNvSpPr>
          <p:nvPr>
            <p:ph type="subTitle" idx="4"/>
          </p:nvPr>
        </p:nvSpPr>
        <p:spPr>
          <a:xfrm>
            <a:off x="3522156" y="194690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Arduino IDE</a:t>
            </a:r>
            <a:endParaRPr dirty="0"/>
          </a:p>
        </p:txBody>
      </p:sp>
      <p:sp>
        <p:nvSpPr>
          <p:cNvPr id="3235" name="Google Shape;3235;p100"/>
          <p:cNvSpPr txBox="1">
            <a:spLocks noGrp="1"/>
          </p:cNvSpPr>
          <p:nvPr>
            <p:ph type="subTitle" idx="5"/>
          </p:nvPr>
        </p:nvSpPr>
        <p:spPr>
          <a:xfrm>
            <a:off x="6332488" y="2344483"/>
            <a:ext cx="2103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Transmiterea datelor la distante mari</a:t>
            </a:r>
            <a:endParaRPr dirty="0"/>
          </a:p>
        </p:txBody>
      </p:sp>
      <p:sp>
        <p:nvSpPr>
          <p:cNvPr id="3236" name="Google Shape;3236;p100"/>
          <p:cNvSpPr txBox="1">
            <a:spLocks noGrp="1"/>
          </p:cNvSpPr>
          <p:nvPr>
            <p:ph type="subTitle" idx="6"/>
          </p:nvPr>
        </p:nvSpPr>
        <p:spPr>
          <a:xfrm>
            <a:off x="6334288" y="194690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LoRa</a:t>
            </a:r>
            <a:endParaRPr dirty="0"/>
          </a:p>
        </p:txBody>
      </p:sp>
      <p:sp>
        <p:nvSpPr>
          <p:cNvPr id="3237" name="Google Shape;3237;p100"/>
          <p:cNvSpPr txBox="1">
            <a:spLocks noGrp="1"/>
          </p:cNvSpPr>
          <p:nvPr>
            <p:ph type="subTitle" idx="7"/>
          </p:nvPr>
        </p:nvSpPr>
        <p:spPr>
          <a:xfrm>
            <a:off x="708212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</a:t>
            </a:r>
            <a:r>
              <a:rPr lang="en-US" dirty="0"/>
              <a:t> date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8" name="Google Shape;3238;p100"/>
          <p:cNvSpPr txBox="1">
            <a:spLocks noGrp="1"/>
          </p:cNvSpPr>
          <p:nvPr>
            <p:ph type="subTitle" idx="9"/>
          </p:nvPr>
        </p:nvSpPr>
        <p:spPr>
          <a:xfrm>
            <a:off x="3520356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accesare</a:t>
            </a:r>
            <a:r>
              <a:rPr lang="en-US" dirty="0"/>
              <a:t> gateway LoRa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9" name="Google Shape;3239;p100"/>
          <p:cNvSpPr txBox="1">
            <a:spLocks noGrp="1"/>
          </p:cNvSpPr>
          <p:nvPr>
            <p:ph type="subTitle" idx="13"/>
          </p:nvPr>
        </p:nvSpPr>
        <p:spPr>
          <a:xfrm>
            <a:off x="642965" y="3691868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Grafana</a:t>
            </a:r>
            <a:endParaRPr dirty="0"/>
          </a:p>
        </p:txBody>
      </p:sp>
      <p:sp>
        <p:nvSpPr>
          <p:cNvPr id="3240" name="Google Shape;3240;p100"/>
          <p:cNvSpPr txBox="1">
            <a:spLocks noGrp="1"/>
          </p:cNvSpPr>
          <p:nvPr>
            <p:ph type="subTitle" idx="14"/>
          </p:nvPr>
        </p:nvSpPr>
        <p:spPr>
          <a:xfrm>
            <a:off x="6332488" y="4102783"/>
            <a:ext cx="2103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Baza de date fluida</a:t>
            </a:r>
            <a:endParaRPr dirty="0"/>
          </a:p>
        </p:txBody>
      </p:sp>
      <p:sp>
        <p:nvSpPr>
          <p:cNvPr id="3241" name="Google Shape;3241;p100"/>
          <p:cNvSpPr txBox="1">
            <a:spLocks noGrp="1"/>
          </p:cNvSpPr>
          <p:nvPr>
            <p:ph type="subTitle" idx="15"/>
          </p:nvPr>
        </p:nvSpPr>
        <p:spPr>
          <a:xfrm>
            <a:off x="6334288" y="3707027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InfluxDb</a:t>
            </a:r>
            <a:endParaRPr dirty="0"/>
          </a:p>
        </p:txBody>
      </p:sp>
      <p:sp>
        <p:nvSpPr>
          <p:cNvPr id="3243" name="Google Shape;3243;p100"/>
          <p:cNvSpPr/>
          <p:nvPr/>
        </p:nvSpPr>
        <p:spPr>
          <a:xfrm>
            <a:off x="1446140" y="1344853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50" name="Google Shape;3250;p100"/>
          <p:cNvSpPr/>
          <p:nvPr/>
        </p:nvSpPr>
        <p:spPr>
          <a:xfrm>
            <a:off x="4258284" y="1344853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100"/>
          <p:cNvSpPr/>
          <p:nvPr/>
        </p:nvSpPr>
        <p:spPr>
          <a:xfrm>
            <a:off x="7070416" y="1344853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100"/>
          <p:cNvSpPr/>
          <p:nvPr/>
        </p:nvSpPr>
        <p:spPr>
          <a:xfrm>
            <a:off x="1446140" y="3104558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3" name="Google Shape;3263;p100"/>
          <p:cNvSpPr/>
          <p:nvPr/>
        </p:nvSpPr>
        <p:spPr>
          <a:xfrm>
            <a:off x="4258284" y="3104558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9" name="Google Shape;3269;p100"/>
          <p:cNvSpPr/>
          <p:nvPr/>
        </p:nvSpPr>
        <p:spPr>
          <a:xfrm>
            <a:off x="7070416" y="3104558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D532B-F7BF-AC41-9B55-4710C5EDC5C2}"/>
              </a:ext>
            </a:extLst>
          </p:cNvPr>
          <p:cNvSpPr txBox="1"/>
          <p:nvPr/>
        </p:nvSpPr>
        <p:spPr>
          <a:xfrm>
            <a:off x="1318699" y="1411806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BA03C-4579-9C79-DC7D-9EDD7F5C7D20}"/>
              </a:ext>
            </a:extLst>
          </p:cNvPr>
          <p:cNvSpPr txBox="1"/>
          <p:nvPr/>
        </p:nvSpPr>
        <p:spPr>
          <a:xfrm>
            <a:off x="4130843" y="1407457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444A7-CA33-2E03-99F4-D332B9959BA4}"/>
              </a:ext>
            </a:extLst>
          </p:cNvPr>
          <p:cNvSpPr txBox="1"/>
          <p:nvPr/>
        </p:nvSpPr>
        <p:spPr>
          <a:xfrm>
            <a:off x="6939885" y="1417662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8083-70C3-A1E6-50BC-42878D7168DF}"/>
              </a:ext>
            </a:extLst>
          </p:cNvPr>
          <p:cNvSpPr txBox="1"/>
          <p:nvPr/>
        </p:nvSpPr>
        <p:spPr>
          <a:xfrm>
            <a:off x="1318699" y="3158614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FD35-6FD8-67D1-BE4A-7B0B59C08155}"/>
              </a:ext>
            </a:extLst>
          </p:cNvPr>
          <p:cNvSpPr txBox="1"/>
          <p:nvPr/>
        </p:nvSpPr>
        <p:spPr>
          <a:xfrm>
            <a:off x="4148268" y="3180516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893A5-98FD-C8BD-564D-3E8423B92140}"/>
              </a:ext>
            </a:extLst>
          </p:cNvPr>
          <p:cNvSpPr txBox="1"/>
          <p:nvPr/>
        </p:nvSpPr>
        <p:spPr>
          <a:xfrm>
            <a:off x="6932793" y="3158614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82EA20D1-1811-6180-841D-EFB1585D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106">
            <a:extLst>
              <a:ext uri="{FF2B5EF4-FFF2-40B4-BE49-F238E27FC236}">
                <a16:creationId xmlns:a16="http://schemas.microsoft.com/office/drawing/2014/main" id="{3A2C6CD6-2894-2EBA-B6FD-4BB8E5B2DA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5258" y="2150850"/>
            <a:ext cx="362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Arhitectura</a:t>
            </a:r>
            <a:endParaRPr sz="2400" dirty="0"/>
          </a:p>
        </p:txBody>
      </p:sp>
      <p:sp>
        <p:nvSpPr>
          <p:cNvPr id="3514" name="Google Shape;3514;p106">
            <a:extLst>
              <a:ext uri="{FF2B5EF4-FFF2-40B4-BE49-F238E27FC236}">
                <a16:creationId xmlns:a16="http://schemas.microsoft.com/office/drawing/2014/main" id="{FB81853D-345D-B629-EF24-5107BF2CED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94958" y="1863975"/>
            <a:ext cx="1979100" cy="119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4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>
          <a:extLst>
            <a:ext uri="{FF2B5EF4-FFF2-40B4-BE49-F238E27FC236}">
              <a16:creationId xmlns:a16="http://schemas.microsoft.com/office/drawing/2014/main" id="{A5FEAD91-E12F-E5E1-A1C8-5E39CFADF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73">
            <a:extLst>
              <a:ext uri="{FF2B5EF4-FFF2-40B4-BE49-F238E27FC236}">
                <a16:creationId xmlns:a16="http://schemas.microsoft.com/office/drawing/2014/main" id="{330E1D6C-04ED-C293-AF83-EF050CBC77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00" y="687686"/>
            <a:ext cx="3455400" cy="11019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noProof="0" dirty="0"/>
              <a:t>Arhitectura</a:t>
            </a:r>
            <a:r>
              <a:rPr lang="en-US" sz="2800" dirty="0"/>
              <a:t> hardware</a:t>
            </a:r>
            <a:endParaRPr sz="2800" dirty="0"/>
          </a:p>
        </p:txBody>
      </p:sp>
      <p:sp>
        <p:nvSpPr>
          <p:cNvPr id="2527" name="Google Shape;2527;p73">
            <a:extLst>
              <a:ext uri="{FF2B5EF4-FFF2-40B4-BE49-F238E27FC236}">
                <a16:creationId xmlns:a16="http://schemas.microsoft.com/office/drawing/2014/main" id="{EA5F3706-28C8-930E-CA87-E7A8197D77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4768" y="1819057"/>
            <a:ext cx="4450080" cy="223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Panou</a:t>
            </a:r>
            <a:r>
              <a:rPr lang="en-US" dirty="0">
                <a:solidFill>
                  <a:schemeClr val="lt1"/>
                </a:solidFill>
              </a:rPr>
              <a:t> solar 5W 6V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Regulator </a:t>
            </a:r>
            <a:r>
              <a:rPr lang="en-US" dirty="0" err="1">
                <a:solidFill>
                  <a:schemeClr val="lt1"/>
                </a:solidFill>
              </a:rPr>
              <a:t>tensiune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si</a:t>
            </a:r>
            <a:r>
              <a:rPr lang="en-US" dirty="0">
                <a:solidFill>
                  <a:schemeClr val="lt1"/>
                </a:solidFill>
              </a:rPr>
              <a:t> MPPT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Baterii</a:t>
            </a:r>
            <a:r>
              <a:rPr lang="en-US" dirty="0">
                <a:solidFill>
                  <a:schemeClr val="lt1"/>
                </a:solidFill>
              </a:rPr>
              <a:t> 18650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AdaFruit</a:t>
            </a:r>
            <a:r>
              <a:rPr lang="en-US" dirty="0">
                <a:solidFill>
                  <a:schemeClr val="lt1"/>
                </a:solidFill>
              </a:rPr>
              <a:t> Feather 32u4 RFM95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Senzor</a:t>
            </a:r>
            <a:r>
              <a:rPr lang="en-US" dirty="0">
                <a:solidFill>
                  <a:schemeClr val="lt1"/>
                </a:solidFill>
              </a:rPr>
              <a:t> temperature ambient DHT22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Senzor</a:t>
            </a:r>
            <a:r>
              <a:rPr lang="en-US" dirty="0">
                <a:solidFill>
                  <a:schemeClr val="lt1"/>
                </a:solidFill>
              </a:rPr>
              <a:t> temperature sol DS18B20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Senzor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umiditate</a:t>
            </a:r>
            <a:r>
              <a:rPr lang="en-US" dirty="0">
                <a:solidFill>
                  <a:schemeClr val="lt1"/>
                </a:solidFill>
              </a:rPr>
              <a:t> sol SEN0193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Antena LoRa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Cutie </a:t>
            </a:r>
            <a:r>
              <a:rPr lang="en-US" dirty="0" err="1">
                <a:solidFill>
                  <a:schemeClr val="lt1"/>
                </a:solidFill>
              </a:rPr>
              <a:t>rezistenta</a:t>
            </a:r>
            <a:r>
              <a:rPr lang="en-US" dirty="0">
                <a:solidFill>
                  <a:schemeClr val="lt1"/>
                </a:solidFill>
              </a:rPr>
              <a:t> la </a:t>
            </a:r>
            <a:r>
              <a:rPr lang="en-US" dirty="0" err="1">
                <a:solidFill>
                  <a:schemeClr val="lt1"/>
                </a:solidFill>
              </a:rPr>
              <a:t>apa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28" name="Google Shape;2528;p73">
            <a:extLst>
              <a:ext uri="{FF2B5EF4-FFF2-40B4-BE49-F238E27FC236}">
                <a16:creationId xmlns:a16="http://schemas.microsoft.com/office/drawing/2014/main" id="{A150A864-1BB9-4E62-8B1F-4F0A13E228C6}"/>
              </a:ext>
            </a:extLst>
          </p:cNvPr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2529" name="Google Shape;2529;p73">
              <a:extLst>
                <a:ext uri="{FF2B5EF4-FFF2-40B4-BE49-F238E27FC236}">
                  <a16:creationId xmlns:a16="http://schemas.microsoft.com/office/drawing/2014/main" id="{D96F0AB4-C150-7D76-12CE-5C8AFA3084B0}"/>
                </a:ext>
              </a:extLst>
            </p:cNvPr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3">
              <a:extLst>
                <a:ext uri="{FF2B5EF4-FFF2-40B4-BE49-F238E27FC236}">
                  <a16:creationId xmlns:a16="http://schemas.microsoft.com/office/drawing/2014/main" id="{0751D127-F066-84C6-C9BA-3E18FABD49B7}"/>
                </a:ext>
              </a:extLst>
            </p:cNvPr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3">
              <a:extLst>
                <a:ext uri="{FF2B5EF4-FFF2-40B4-BE49-F238E27FC236}">
                  <a16:creationId xmlns:a16="http://schemas.microsoft.com/office/drawing/2014/main" id="{6BBEAA56-5631-CC7B-58BD-2C3EAC69C513}"/>
                </a:ext>
              </a:extLst>
            </p:cNvPr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3">
              <a:extLst>
                <a:ext uri="{FF2B5EF4-FFF2-40B4-BE49-F238E27FC236}">
                  <a16:creationId xmlns:a16="http://schemas.microsoft.com/office/drawing/2014/main" id="{126C0B63-64AB-FA7B-4E0F-BEF1DB9ED0E5}"/>
                </a:ext>
              </a:extLst>
            </p:cNvPr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3">
              <a:extLst>
                <a:ext uri="{FF2B5EF4-FFF2-40B4-BE49-F238E27FC236}">
                  <a16:creationId xmlns:a16="http://schemas.microsoft.com/office/drawing/2014/main" id="{4A3A6084-0409-C43A-A76D-6770382F3433}"/>
                </a:ext>
              </a:extLst>
            </p:cNvPr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3">
              <a:extLst>
                <a:ext uri="{FF2B5EF4-FFF2-40B4-BE49-F238E27FC236}">
                  <a16:creationId xmlns:a16="http://schemas.microsoft.com/office/drawing/2014/main" id="{1F1BFE35-AB6B-E649-2CA3-D78BB04CB8EC}"/>
                </a:ext>
              </a:extLst>
            </p:cNvPr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3">
              <a:extLst>
                <a:ext uri="{FF2B5EF4-FFF2-40B4-BE49-F238E27FC236}">
                  <a16:creationId xmlns:a16="http://schemas.microsoft.com/office/drawing/2014/main" id="{6195E58B-7F8C-BCEF-91D2-09701BB2DC99}"/>
                </a:ext>
              </a:extLst>
            </p:cNvPr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3">
              <a:extLst>
                <a:ext uri="{FF2B5EF4-FFF2-40B4-BE49-F238E27FC236}">
                  <a16:creationId xmlns:a16="http://schemas.microsoft.com/office/drawing/2014/main" id="{7FF77F9E-65B6-FEB9-D63F-857C1B1E5BB0}"/>
                </a:ext>
              </a:extLst>
            </p:cNvPr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3">
              <a:extLst>
                <a:ext uri="{FF2B5EF4-FFF2-40B4-BE49-F238E27FC236}">
                  <a16:creationId xmlns:a16="http://schemas.microsoft.com/office/drawing/2014/main" id="{D458054A-46BF-47B5-DFE6-7275BE53CA51}"/>
                </a:ext>
              </a:extLst>
            </p:cNvPr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3">
              <a:extLst>
                <a:ext uri="{FF2B5EF4-FFF2-40B4-BE49-F238E27FC236}">
                  <a16:creationId xmlns:a16="http://schemas.microsoft.com/office/drawing/2014/main" id="{2990603C-9710-2F9A-540E-5D0FB8F24863}"/>
                </a:ext>
              </a:extLst>
            </p:cNvPr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3">
              <a:extLst>
                <a:ext uri="{FF2B5EF4-FFF2-40B4-BE49-F238E27FC236}">
                  <a16:creationId xmlns:a16="http://schemas.microsoft.com/office/drawing/2014/main" id="{F79A5A08-2702-A01F-329F-E4FC838A670C}"/>
                </a:ext>
              </a:extLst>
            </p:cNvPr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3">
              <a:extLst>
                <a:ext uri="{FF2B5EF4-FFF2-40B4-BE49-F238E27FC236}">
                  <a16:creationId xmlns:a16="http://schemas.microsoft.com/office/drawing/2014/main" id="{7F338DAF-B0FB-E24F-F4C0-53D9AFD5BD1A}"/>
                </a:ext>
              </a:extLst>
            </p:cNvPr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23195-F66C-1DF6-8F41-24012A40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35" y="789943"/>
            <a:ext cx="1056577" cy="95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E5485C-A926-C998-85C2-32C2468F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04" y="619193"/>
            <a:ext cx="1740037" cy="12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cumulator Samsung 18650 Li-ion 3.7V -25R curent maxim de descarcare - 20A pentru dispozitive electronice, boxe portabile, tigari electronice si alte dispozitive">
            <a:extLst>
              <a:ext uri="{FF2B5EF4-FFF2-40B4-BE49-F238E27FC236}">
                <a16:creationId xmlns:a16="http://schemas.microsoft.com/office/drawing/2014/main" id="{C37E2584-0861-DD22-809D-A53B4FD2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05" y="2154887"/>
            <a:ext cx="1035733" cy="103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C24E41D-3759-C2C1-3E3E-81F4D60E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70" y="2053883"/>
            <a:ext cx="868955" cy="14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989EF90-66A1-1E1F-5789-F7C8BB35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394" y="2197294"/>
            <a:ext cx="1159569" cy="10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8AD923AB-AA7A-2441-0BE5-78DDA8E2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62" y="3526198"/>
            <a:ext cx="1414947" cy="10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>
          <a:extLst>
            <a:ext uri="{FF2B5EF4-FFF2-40B4-BE49-F238E27FC236}">
              <a16:creationId xmlns:a16="http://schemas.microsoft.com/office/drawing/2014/main" id="{53341C45-D924-DC34-8E8A-46E66816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73">
            <a:extLst>
              <a:ext uri="{FF2B5EF4-FFF2-40B4-BE49-F238E27FC236}">
                <a16:creationId xmlns:a16="http://schemas.microsoft.com/office/drawing/2014/main" id="{08CD9663-FA6E-D48A-5356-BC53E7DBCC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00" y="687686"/>
            <a:ext cx="3455400" cy="11019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noProof="0" dirty="0"/>
              <a:t>Arhitectura</a:t>
            </a:r>
            <a:r>
              <a:rPr lang="en-US" sz="2800" dirty="0"/>
              <a:t> software</a:t>
            </a:r>
            <a:endParaRPr sz="2800" dirty="0"/>
          </a:p>
        </p:txBody>
      </p:sp>
      <p:sp>
        <p:nvSpPr>
          <p:cNvPr id="2527" name="Google Shape;2527;p73">
            <a:extLst>
              <a:ext uri="{FF2B5EF4-FFF2-40B4-BE49-F238E27FC236}">
                <a16:creationId xmlns:a16="http://schemas.microsoft.com/office/drawing/2014/main" id="{22AADB74-EF3C-C887-B604-A6233973A5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6668" y="1789586"/>
            <a:ext cx="4450080" cy="223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Arduino IDE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TheThingsNetwork</a:t>
            </a:r>
            <a:endParaRPr lang="en-US" dirty="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Grafana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lt1"/>
                </a:solidFill>
              </a:rPr>
              <a:t>InfluxDb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28" name="Google Shape;2528;p73">
            <a:extLst>
              <a:ext uri="{FF2B5EF4-FFF2-40B4-BE49-F238E27FC236}">
                <a16:creationId xmlns:a16="http://schemas.microsoft.com/office/drawing/2014/main" id="{79D8D3C5-433F-86A6-A8A2-652737FB7A53}"/>
              </a:ext>
            </a:extLst>
          </p:cNvPr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2529" name="Google Shape;2529;p73">
              <a:extLst>
                <a:ext uri="{FF2B5EF4-FFF2-40B4-BE49-F238E27FC236}">
                  <a16:creationId xmlns:a16="http://schemas.microsoft.com/office/drawing/2014/main" id="{EF97165F-4D8D-EF8A-0165-E2C5C91E4645}"/>
                </a:ext>
              </a:extLst>
            </p:cNvPr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3">
              <a:extLst>
                <a:ext uri="{FF2B5EF4-FFF2-40B4-BE49-F238E27FC236}">
                  <a16:creationId xmlns:a16="http://schemas.microsoft.com/office/drawing/2014/main" id="{B97F7902-CA5B-E75F-A814-99A80FAA43AB}"/>
                </a:ext>
              </a:extLst>
            </p:cNvPr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3">
              <a:extLst>
                <a:ext uri="{FF2B5EF4-FFF2-40B4-BE49-F238E27FC236}">
                  <a16:creationId xmlns:a16="http://schemas.microsoft.com/office/drawing/2014/main" id="{460FFAD6-4EB8-DA6A-8D04-E064DD184821}"/>
                </a:ext>
              </a:extLst>
            </p:cNvPr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3">
              <a:extLst>
                <a:ext uri="{FF2B5EF4-FFF2-40B4-BE49-F238E27FC236}">
                  <a16:creationId xmlns:a16="http://schemas.microsoft.com/office/drawing/2014/main" id="{F99C3242-2D83-784C-FD5F-E2ACD8214418}"/>
                </a:ext>
              </a:extLst>
            </p:cNvPr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3">
              <a:extLst>
                <a:ext uri="{FF2B5EF4-FFF2-40B4-BE49-F238E27FC236}">
                  <a16:creationId xmlns:a16="http://schemas.microsoft.com/office/drawing/2014/main" id="{C26BC9D2-99DE-0C06-885F-A88CDDE9B7A1}"/>
                </a:ext>
              </a:extLst>
            </p:cNvPr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3">
              <a:extLst>
                <a:ext uri="{FF2B5EF4-FFF2-40B4-BE49-F238E27FC236}">
                  <a16:creationId xmlns:a16="http://schemas.microsoft.com/office/drawing/2014/main" id="{CEB780D4-547D-D8A0-D79C-02F18BD7B499}"/>
                </a:ext>
              </a:extLst>
            </p:cNvPr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3">
              <a:extLst>
                <a:ext uri="{FF2B5EF4-FFF2-40B4-BE49-F238E27FC236}">
                  <a16:creationId xmlns:a16="http://schemas.microsoft.com/office/drawing/2014/main" id="{ADFBFA2C-AA51-BED6-39A5-7D9C160EA03E}"/>
                </a:ext>
              </a:extLst>
            </p:cNvPr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3">
              <a:extLst>
                <a:ext uri="{FF2B5EF4-FFF2-40B4-BE49-F238E27FC236}">
                  <a16:creationId xmlns:a16="http://schemas.microsoft.com/office/drawing/2014/main" id="{07753DE6-C37A-365A-4653-7642595DDDC2}"/>
                </a:ext>
              </a:extLst>
            </p:cNvPr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3">
              <a:extLst>
                <a:ext uri="{FF2B5EF4-FFF2-40B4-BE49-F238E27FC236}">
                  <a16:creationId xmlns:a16="http://schemas.microsoft.com/office/drawing/2014/main" id="{D63677D6-D169-9E09-5A84-4A136147295D}"/>
                </a:ext>
              </a:extLst>
            </p:cNvPr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3">
              <a:extLst>
                <a:ext uri="{FF2B5EF4-FFF2-40B4-BE49-F238E27FC236}">
                  <a16:creationId xmlns:a16="http://schemas.microsoft.com/office/drawing/2014/main" id="{35CCF4B4-7DAF-7ADC-4CB4-0112776997D6}"/>
                </a:ext>
              </a:extLst>
            </p:cNvPr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3">
              <a:extLst>
                <a:ext uri="{FF2B5EF4-FFF2-40B4-BE49-F238E27FC236}">
                  <a16:creationId xmlns:a16="http://schemas.microsoft.com/office/drawing/2014/main" id="{2E3FA676-1AE8-9DAF-0491-63B108B3122E}"/>
                </a:ext>
              </a:extLst>
            </p:cNvPr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3">
              <a:extLst>
                <a:ext uri="{FF2B5EF4-FFF2-40B4-BE49-F238E27FC236}">
                  <a16:creationId xmlns:a16="http://schemas.microsoft.com/office/drawing/2014/main" id="{38ADD6F4-D2AD-DE23-BDB8-1FBE67C219C5}"/>
                </a:ext>
              </a:extLst>
            </p:cNvPr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8" name="Picture 6" descr="The Things Network">
            <a:extLst>
              <a:ext uri="{FF2B5EF4-FFF2-40B4-BE49-F238E27FC236}">
                <a16:creationId xmlns:a16="http://schemas.microsoft.com/office/drawing/2014/main" id="{A43B5B71-04A7-8D82-1B78-75D05896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7" y="697429"/>
            <a:ext cx="1461134" cy="14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8859BDF-D740-EDF6-AD67-DD49C046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82" y="1315837"/>
            <a:ext cx="1648518" cy="16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duino IDE for Windows - Download it from Uptodown for free">
            <a:extLst>
              <a:ext uri="{FF2B5EF4-FFF2-40B4-BE49-F238E27FC236}">
                <a16:creationId xmlns:a16="http://schemas.microsoft.com/office/drawing/2014/main" id="{4E1B3962-C69E-36B2-CC97-172300F4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86" y="2565897"/>
            <a:ext cx="1179069" cy="11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nfluxDB Driver for Tridium Niagara N4 | NiagaraMarketplace">
            <a:extLst>
              <a:ext uri="{FF2B5EF4-FFF2-40B4-BE49-F238E27FC236}">
                <a16:creationId xmlns:a16="http://schemas.microsoft.com/office/drawing/2014/main" id="{991B3EE3-ADAC-F1AE-7E07-85761472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47" y="3306762"/>
            <a:ext cx="1339936" cy="13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110"/>
          <p:cNvSpPr txBox="1">
            <a:spLocks noGrp="1"/>
          </p:cNvSpPr>
          <p:nvPr>
            <p:ph type="title"/>
          </p:nvPr>
        </p:nvSpPr>
        <p:spPr>
          <a:xfrm>
            <a:off x="2684300" y="1858750"/>
            <a:ext cx="43983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</a:t>
            </a:r>
            <a:endParaRPr dirty="0"/>
          </a:p>
        </p:txBody>
      </p:sp>
      <p:sp>
        <p:nvSpPr>
          <p:cNvPr id="3641" name="Google Shape;3641;p110"/>
          <p:cNvSpPr txBox="1">
            <a:spLocks noGrp="1"/>
          </p:cNvSpPr>
          <p:nvPr>
            <p:ph type="title" idx="2"/>
          </p:nvPr>
        </p:nvSpPr>
        <p:spPr>
          <a:xfrm>
            <a:off x="713225" y="1863975"/>
            <a:ext cx="1742400" cy="119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642" name="Google Shape;3642;p110"/>
          <p:cNvSpPr txBox="1">
            <a:spLocks noGrp="1"/>
          </p:cNvSpPr>
          <p:nvPr>
            <p:ph type="subTitle" idx="1"/>
          </p:nvPr>
        </p:nvSpPr>
        <p:spPr>
          <a:xfrm>
            <a:off x="2684300" y="2586250"/>
            <a:ext cx="2561400" cy="6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>
          <a:extLst>
            <a:ext uri="{FF2B5EF4-FFF2-40B4-BE49-F238E27FC236}">
              <a16:creationId xmlns:a16="http://schemas.microsoft.com/office/drawing/2014/main" id="{078F4659-4086-A8B2-5A1F-C9F0FCAF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83">
            <a:extLst>
              <a:ext uri="{FF2B5EF4-FFF2-40B4-BE49-F238E27FC236}">
                <a16:creationId xmlns:a16="http://schemas.microsoft.com/office/drawing/2014/main" id="{C033B8BE-9329-39C0-AAFA-A0FD026AF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B26D4-1461-7F8C-C91A-F87BE1B1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99" y="1365476"/>
            <a:ext cx="2164224" cy="2718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803C-7C7D-AAD8-EC1B-7ADF433F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64" y="1203157"/>
            <a:ext cx="4074507" cy="33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>
          <a:extLst>
            <a:ext uri="{FF2B5EF4-FFF2-40B4-BE49-F238E27FC236}">
              <a16:creationId xmlns:a16="http://schemas.microsoft.com/office/drawing/2014/main" id="{584A618B-D853-5F44-8C57-14E53D0E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73">
            <a:extLst>
              <a:ext uri="{FF2B5EF4-FFF2-40B4-BE49-F238E27FC236}">
                <a16:creationId xmlns:a16="http://schemas.microsoft.com/office/drawing/2014/main" id="{C6AEFC99-8884-72B0-6D36-74E2186F9A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00" y="687686"/>
            <a:ext cx="3455400" cy="11019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Scrum</a:t>
            </a:r>
            <a:endParaRPr sz="2800" dirty="0"/>
          </a:p>
        </p:txBody>
      </p:sp>
      <p:sp>
        <p:nvSpPr>
          <p:cNvPr id="2527" name="Google Shape;2527;p73">
            <a:extLst>
              <a:ext uri="{FF2B5EF4-FFF2-40B4-BE49-F238E27FC236}">
                <a16:creationId xmlns:a16="http://schemas.microsoft.com/office/drawing/2014/main" id="{014B8E15-C437-F838-CFAC-637C7FBF07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6668" y="1789586"/>
            <a:ext cx="4450080" cy="223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lt1"/>
                </a:solidFill>
              </a:rPr>
              <a:t>Folosind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metode</a:t>
            </a:r>
            <a:r>
              <a:rPr lang="en-US" dirty="0">
                <a:solidFill>
                  <a:schemeClr val="lt1"/>
                </a:solidFill>
              </a:rPr>
              <a:t> Agile, precum Scrum, </a:t>
            </a:r>
            <a:r>
              <a:rPr lang="en-US" dirty="0" err="1">
                <a:solidFill>
                  <a:schemeClr val="lt1"/>
                </a:solidFill>
              </a:rPr>
              <a:t>putem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imparti</a:t>
            </a:r>
            <a:r>
              <a:rPr lang="en-US" dirty="0">
                <a:solidFill>
                  <a:schemeClr val="lt1"/>
                </a:solidFill>
              </a:rPr>
              <a:t> task-</a:t>
            </a:r>
            <a:r>
              <a:rPr lang="en-US" dirty="0" err="1">
                <a:solidFill>
                  <a:schemeClr val="lt1"/>
                </a:solidFill>
              </a:rPr>
              <a:t>uri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pentru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finalizarea</a:t>
            </a:r>
            <a:r>
              <a:rPr lang="en-US" dirty="0">
                <a:solidFill>
                  <a:schemeClr val="lt1"/>
                </a:solidFill>
              </a:rPr>
              <a:t> sprint-</a:t>
            </a:r>
            <a:r>
              <a:rPr lang="en-US" dirty="0" err="1">
                <a:solidFill>
                  <a:schemeClr val="lt1"/>
                </a:solidFill>
              </a:rPr>
              <a:t>ului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realizarea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proiectului</a:t>
            </a:r>
            <a:r>
              <a:rPr lang="en-US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1"/>
                </a:solidFill>
              </a:rPr>
              <a:t>In </a:t>
            </a:r>
            <a:r>
              <a:rPr lang="en-US" dirty="0" err="1">
                <a:solidFill>
                  <a:schemeClr val="lt1"/>
                </a:solidFill>
              </a:rPr>
              <a:t>epice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avem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imparite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categorii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specifice</a:t>
            </a:r>
            <a:r>
              <a:rPr lang="en-US" dirty="0">
                <a:solidFill>
                  <a:schemeClr val="lt1"/>
                </a:solidFill>
              </a:rPr>
              <a:t>. Un task </a:t>
            </a:r>
            <a:r>
              <a:rPr lang="en-US" dirty="0" err="1">
                <a:solidFill>
                  <a:schemeClr val="lt1"/>
                </a:solidFill>
              </a:rPr>
              <a:t>poate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contribui</a:t>
            </a:r>
            <a:r>
              <a:rPr lang="en-US" dirty="0">
                <a:solidFill>
                  <a:schemeClr val="lt1"/>
                </a:solidFill>
              </a:rPr>
              <a:t> pe </a:t>
            </a:r>
            <a:r>
              <a:rPr lang="en-US" dirty="0" err="1">
                <a:solidFill>
                  <a:schemeClr val="lt1"/>
                </a:solidFill>
              </a:rPr>
              <a:t>partea</a:t>
            </a:r>
            <a:r>
              <a:rPr lang="en-US" dirty="0">
                <a:solidFill>
                  <a:schemeClr val="lt1"/>
                </a:solidFill>
              </a:rPr>
              <a:t> hardware, software </a:t>
            </a:r>
            <a:r>
              <a:rPr lang="en-US" dirty="0" err="1">
                <a:solidFill>
                  <a:schemeClr val="lt1"/>
                </a:solidFill>
              </a:rPr>
              <a:t>sau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cercetare</a:t>
            </a:r>
            <a:r>
              <a:rPr lang="en-US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1"/>
                </a:solidFill>
              </a:rPr>
              <a:t>Este important </a:t>
            </a:r>
            <a:r>
              <a:rPr lang="en-US" dirty="0" err="1">
                <a:solidFill>
                  <a:schemeClr val="lt1"/>
                </a:solidFill>
              </a:rPr>
              <a:t>sa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avem</a:t>
            </a:r>
            <a:r>
              <a:rPr lang="en-US" dirty="0">
                <a:solidFill>
                  <a:schemeClr val="lt1"/>
                </a:solidFill>
              </a:rPr>
              <a:t> o </a:t>
            </a:r>
            <a:r>
              <a:rPr lang="en-US" dirty="0" err="1">
                <a:solidFill>
                  <a:schemeClr val="lt1"/>
                </a:solidFill>
              </a:rPr>
              <a:t>lista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detaliata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imparita</a:t>
            </a:r>
            <a:r>
              <a:rPr lang="en-US" dirty="0">
                <a:solidFill>
                  <a:schemeClr val="lt1"/>
                </a:solidFill>
              </a:rPr>
              <a:t> pe To do, In progress </a:t>
            </a:r>
            <a:r>
              <a:rPr lang="en-US" dirty="0" err="1">
                <a:solidFill>
                  <a:schemeClr val="lt1"/>
                </a:solidFill>
              </a:rPr>
              <a:t>si</a:t>
            </a:r>
            <a:r>
              <a:rPr lang="en-US" dirty="0">
                <a:solidFill>
                  <a:schemeClr val="lt1"/>
                </a:solidFill>
              </a:rPr>
              <a:t> Done, in backlog-</a:t>
            </a:r>
            <a:r>
              <a:rPr lang="en-US" dirty="0" err="1">
                <a:solidFill>
                  <a:schemeClr val="lt1"/>
                </a:solidFill>
              </a:rPr>
              <a:t>ul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proiectului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28" name="Google Shape;2528;p73">
            <a:extLst>
              <a:ext uri="{FF2B5EF4-FFF2-40B4-BE49-F238E27FC236}">
                <a16:creationId xmlns:a16="http://schemas.microsoft.com/office/drawing/2014/main" id="{30BE9405-28B2-A78F-AB73-FE3857546736}"/>
              </a:ext>
            </a:extLst>
          </p:cNvPr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2529" name="Google Shape;2529;p73">
              <a:extLst>
                <a:ext uri="{FF2B5EF4-FFF2-40B4-BE49-F238E27FC236}">
                  <a16:creationId xmlns:a16="http://schemas.microsoft.com/office/drawing/2014/main" id="{90DD0441-7FA6-16F6-3845-8AD638D94FCA}"/>
                </a:ext>
              </a:extLst>
            </p:cNvPr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3">
              <a:extLst>
                <a:ext uri="{FF2B5EF4-FFF2-40B4-BE49-F238E27FC236}">
                  <a16:creationId xmlns:a16="http://schemas.microsoft.com/office/drawing/2014/main" id="{28084FE7-5A60-D4BD-B678-5E0DCCBBD496}"/>
                </a:ext>
              </a:extLst>
            </p:cNvPr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3">
              <a:extLst>
                <a:ext uri="{FF2B5EF4-FFF2-40B4-BE49-F238E27FC236}">
                  <a16:creationId xmlns:a16="http://schemas.microsoft.com/office/drawing/2014/main" id="{AB2E30D9-295D-E808-F5C1-09145D70CFC1}"/>
                </a:ext>
              </a:extLst>
            </p:cNvPr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3">
              <a:extLst>
                <a:ext uri="{FF2B5EF4-FFF2-40B4-BE49-F238E27FC236}">
                  <a16:creationId xmlns:a16="http://schemas.microsoft.com/office/drawing/2014/main" id="{47AD82E1-F244-F95C-A6D7-8B3782037A11}"/>
                </a:ext>
              </a:extLst>
            </p:cNvPr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3">
              <a:extLst>
                <a:ext uri="{FF2B5EF4-FFF2-40B4-BE49-F238E27FC236}">
                  <a16:creationId xmlns:a16="http://schemas.microsoft.com/office/drawing/2014/main" id="{F9DECDE7-838A-A88B-BFD5-3E870D4F5536}"/>
                </a:ext>
              </a:extLst>
            </p:cNvPr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3">
              <a:extLst>
                <a:ext uri="{FF2B5EF4-FFF2-40B4-BE49-F238E27FC236}">
                  <a16:creationId xmlns:a16="http://schemas.microsoft.com/office/drawing/2014/main" id="{EDF78355-4377-AC5E-5292-4F1C203AAFC5}"/>
                </a:ext>
              </a:extLst>
            </p:cNvPr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3">
              <a:extLst>
                <a:ext uri="{FF2B5EF4-FFF2-40B4-BE49-F238E27FC236}">
                  <a16:creationId xmlns:a16="http://schemas.microsoft.com/office/drawing/2014/main" id="{D7BDD261-8524-26EA-E331-54222230C173}"/>
                </a:ext>
              </a:extLst>
            </p:cNvPr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3">
              <a:extLst>
                <a:ext uri="{FF2B5EF4-FFF2-40B4-BE49-F238E27FC236}">
                  <a16:creationId xmlns:a16="http://schemas.microsoft.com/office/drawing/2014/main" id="{961EAE12-C637-62C6-620A-ECBB4608CB80}"/>
                </a:ext>
              </a:extLst>
            </p:cNvPr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3">
              <a:extLst>
                <a:ext uri="{FF2B5EF4-FFF2-40B4-BE49-F238E27FC236}">
                  <a16:creationId xmlns:a16="http://schemas.microsoft.com/office/drawing/2014/main" id="{44DCB157-78B1-D452-04B3-0B4451E4B204}"/>
                </a:ext>
              </a:extLst>
            </p:cNvPr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3">
              <a:extLst>
                <a:ext uri="{FF2B5EF4-FFF2-40B4-BE49-F238E27FC236}">
                  <a16:creationId xmlns:a16="http://schemas.microsoft.com/office/drawing/2014/main" id="{7C7C11F0-07BD-F762-3FA7-CCA734494886}"/>
                </a:ext>
              </a:extLst>
            </p:cNvPr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3">
              <a:extLst>
                <a:ext uri="{FF2B5EF4-FFF2-40B4-BE49-F238E27FC236}">
                  <a16:creationId xmlns:a16="http://schemas.microsoft.com/office/drawing/2014/main" id="{FAAD1253-AE79-0079-17FF-5B294F5C4B98}"/>
                </a:ext>
              </a:extLst>
            </p:cNvPr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3">
              <a:extLst>
                <a:ext uri="{FF2B5EF4-FFF2-40B4-BE49-F238E27FC236}">
                  <a16:creationId xmlns:a16="http://schemas.microsoft.com/office/drawing/2014/main" id="{E84BF34C-9F82-C264-F718-0481B47706AC}"/>
                </a:ext>
              </a:extLst>
            </p:cNvPr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3317EF-E297-88B7-21AD-9AEA718D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48" y="1741116"/>
            <a:ext cx="3351702" cy="23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2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>
          <a:extLst>
            <a:ext uri="{FF2B5EF4-FFF2-40B4-BE49-F238E27FC236}">
              <a16:creationId xmlns:a16="http://schemas.microsoft.com/office/drawing/2014/main" id="{7CDF1360-07F6-2850-CC94-FF3E0176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113">
            <a:extLst>
              <a:ext uri="{FF2B5EF4-FFF2-40B4-BE49-F238E27FC236}">
                <a16:creationId xmlns:a16="http://schemas.microsoft.com/office/drawing/2014/main" id="{4487C1CB-DFBD-E1E6-F023-AD624CC53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875" y="2199600"/>
            <a:ext cx="5389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Scenarii de utilizare</a:t>
            </a:r>
            <a:endParaRPr dirty="0"/>
          </a:p>
        </p:txBody>
      </p:sp>
      <p:sp>
        <p:nvSpPr>
          <p:cNvPr id="3672" name="Google Shape;3672;p113">
            <a:extLst>
              <a:ext uri="{FF2B5EF4-FFF2-40B4-BE49-F238E27FC236}">
                <a16:creationId xmlns:a16="http://schemas.microsoft.com/office/drawing/2014/main" id="{9C9065D4-953E-C8C4-A098-A8FA437880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23775" y="1863975"/>
            <a:ext cx="1707000" cy="119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5"/>
          <p:cNvSpPr/>
          <p:nvPr/>
        </p:nvSpPr>
        <p:spPr>
          <a:xfrm>
            <a:off x="422675" y="2598975"/>
            <a:ext cx="8166091" cy="105303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noFill/>
          <a:ln w="11925" cap="flat" cmpd="sng">
            <a:solidFill>
              <a:schemeClr val="accent2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75"/>
          <p:cNvSpPr txBox="1">
            <a:spLocks noGrp="1"/>
          </p:cNvSpPr>
          <p:nvPr>
            <p:ph type="ctrTitle"/>
          </p:nvPr>
        </p:nvSpPr>
        <p:spPr>
          <a:xfrm>
            <a:off x="713250" y="21970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</a:t>
            </a:r>
            <a:r>
              <a:rPr lang="en-US" dirty="0"/>
              <a:t> UML </a:t>
            </a:r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dirty="0"/>
          </a:p>
        </p:txBody>
      </p:sp>
      <p:sp>
        <p:nvSpPr>
          <p:cNvPr id="2563" name="Google Shape;2563;p75"/>
          <p:cNvSpPr/>
          <p:nvPr/>
        </p:nvSpPr>
        <p:spPr>
          <a:xfrm>
            <a:off x="255975" y="3937900"/>
            <a:ext cx="392375" cy="1353225"/>
          </a:xfrm>
          <a:custGeom>
            <a:avLst/>
            <a:gdLst/>
            <a:ahLst/>
            <a:cxnLst/>
            <a:rect l="l" t="t" r="r" b="b"/>
            <a:pathLst>
              <a:path w="15695" h="54129" extrusionOk="0">
                <a:moveTo>
                  <a:pt x="14358" y="2801"/>
                </a:moveTo>
                <a:lnTo>
                  <a:pt x="14358" y="2801"/>
                </a:lnTo>
                <a:cubicBezTo>
                  <a:pt x="14462" y="5734"/>
                  <a:pt x="14554" y="8661"/>
                  <a:pt x="14668" y="11566"/>
                </a:cubicBezTo>
                <a:cubicBezTo>
                  <a:pt x="14741" y="13473"/>
                  <a:pt x="14814" y="15379"/>
                  <a:pt x="14888" y="17285"/>
                </a:cubicBezTo>
                <a:cubicBezTo>
                  <a:pt x="14961" y="19118"/>
                  <a:pt x="15071" y="20951"/>
                  <a:pt x="15071" y="22784"/>
                </a:cubicBezTo>
                <a:cubicBezTo>
                  <a:pt x="15071" y="23673"/>
                  <a:pt x="14972" y="24562"/>
                  <a:pt x="14779" y="25434"/>
                </a:cubicBezTo>
                <a:lnTo>
                  <a:pt x="14779" y="25434"/>
                </a:lnTo>
                <a:cubicBezTo>
                  <a:pt x="14239" y="22643"/>
                  <a:pt x="13853" y="19829"/>
                  <a:pt x="13678" y="16992"/>
                </a:cubicBezTo>
                <a:cubicBezTo>
                  <a:pt x="13458" y="13436"/>
                  <a:pt x="13531" y="9843"/>
                  <a:pt x="13898" y="6324"/>
                </a:cubicBezTo>
                <a:cubicBezTo>
                  <a:pt x="14006" y="5140"/>
                  <a:pt x="14164" y="3968"/>
                  <a:pt x="14358" y="2801"/>
                </a:cubicBezTo>
                <a:close/>
                <a:moveTo>
                  <a:pt x="14512" y="0"/>
                </a:moveTo>
                <a:cubicBezTo>
                  <a:pt x="14401" y="0"/>
                  <a:pt x="14296" y="61"/>
                  <a:pt x="14264" y="202"/>
                </a:cubicBezTo>
                <a:cubicBezTo>
                  <a:pt x="13568" y="3758"/>
                  <a:pt x="13165" y="7351"/>
                  <a:pt x="13055" y="10980"/>
                </a:cubicBezTo>
                <a:cubicBezTo>
                  <a:pt x="12945" y="14572"/>
                  <a:pt x="13128" y="18165"/>
                  <a:pt x="13605" y="21721"/>
                </a:cubicBezTo>
                <a:cubicBezTo>
                  <a:pt x="13815" y="23370"/>
                  <a:pt x="14098" y="24995"/>
                  <a:pt x="14455" y="26616"/>
                </a:cubicBezTo>
                <a:lnTo>
                  <a:pt x="14455" y="26616"/>
                </a:lnTo>
                <a:cubicBezTo>
                  <a:pt x="14298" y="27095"/>
                  <a:pt x="14112" y="27566"/>
                  <a:pt x="13898" y="28026"/>
                </a:cubicBezTo>
                <a:cubicBezTo>
                  <a:pt x="13165" y="29639"/>
                  <a:pt x="12248" y="31178"/>
                  <a:pt x="11405" y="32755"/>
                </a:cubicBezTo>
                <a:cubicBezTo>
                  <a:pt x="9609" y="36054"/>
                  <a:pt x="7813" y="39390"/>
                  <a:pt x="6016" y="42689"/>
                </a:cubicBezTo>
                <a:cubicBezTo>
                  <a:pt x="4037" y="46428"/>
                  <a:pt x="2021" y="50131"/>
                  <a:pt x="78" y="53870"/>
                </a:cubicBezTo>
                <a:cubicBezTo>
                  <a:pt x="0" y="53999"/>
                  <a:pt x="106" y="54129"/>
                  <a:pt x="213" y="54129"/>
                </a:cubicBezTo>
                <a:cubicBezTo>
                  <a:pt x="257" y="54129"/>
                  <a:pt x="302" y="54107"/>
                  <a:pt x="334" y="54053"/>
                </a:cubicBezTo>
                <a:cubicBezTo>
                  <a:pt x="4074" y="47418"/>
                  <a:pt x="7703" y="40746"/>
                  <a:pt x="11368" y="34074"/>
                </a:cubicBezTo>
                <a:cubicBezTo>
                  <a:pt x="12248" y="32461"/>
                  <a:pt x="13165" y="30848"/>
                  <a:pt x="14008" y="29199"/>
                </a:cubicBezTo>
                <a:cubicBezTo>
                  <a:pt x="14266" y="28705"/>
                  <a:pt x="14499" y="28200"/>
                  <a:pt x="14702" y="27686"/>
                </a:cubicBezTo>
                <a:lnTo>
                  <a:pt x="14702" y="27686"/>
                </a:lnTo>
                <a:cubicBezTo>
                  <a:pt x="14703" y="27690"/>
                  <a:pt x="14704" y="27693"/>
                  <a:pt x="14704" y="27696"/>
                </a:cubicBezTo>
                <a:cubicBezTo>
                  <a:pt x="14748" y="27826"/>
                  <a:pt x="14848" y="27882"/>
                  <a:pt x="14949" y="27882"/>
                </a:cubicBezTo>
                <a:cubicBezTo>
                  <a:pt x="15104" y="27882"/>
                  <a:pt x="15262" y="27749"/>
                  <a:pt x="15218" y="27549"/>
                </a:cubicBezTo>
                <a:cubicBezTo>
                  <a:pt x="15158" y="27278"/>
                  <a:pt x="15099" y="27007"/>
                  <a:pt x="15042" y="26736"/>
                </a:cubicBezTo>
                <a:lnTo>
                  <a:pt x="15042" y="26736"/>
                </a:lnTo>
                <a:cubicBezTo>
                  <a:pt x="15294" y="25946"/>
                  <a:pt x="15478" y="25139"/>
                  <a:pt x="15584" y="24323"/>
                </a:cubicBezTo>
                <a:cubicBezTo>
                  <a:pt x="15694" y="22490"/>
                  <a:pt x="15694" y="20621"/>
                  <a:pt x="15548" y="18788"/>
                </a:cubicBezTo>
                <a:lnTo>
                  <a:pt x="15328" y="13069"/>
                </a:lnTo>
                <a:lnTo>
                  <a:pt x="14814" y="276"/>
                </a:lnTo>
                <a:cubicBezTo>
                  <a:pt x="14814" y="108"/>
                  <a:pt x="14659" y="0"/>
                  <a:pt x="14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75"/>
          <p:cNvSpPr/>
          <p:nvPr/>
        </p:nvSpPr>
        <p:spPr>
          <a:xfrm>
            <a:off x="608200" y="4566500"/>
            <a:ext cx="105750" cy="68825"/>
          </a:xfrm>
          <a:custGeom>
            <a:avLst/>
            <a:gdLst/>
            <a:ahLst/>
            <a:cxnLst/>
            <a:rect l="l" t="t" r="r" b="b"/>
            <a:pathLst>
              <a:path w="4230" h="2753" extrusionOk="0">
                <a:moveTo>
                  <a:pt x="2945" y="942"/>
                </a:moveTo>
                <a:cubicBezTo>
                  <a:pt x="2269" y="1517"/>
                  <a:pt x="1471" y="1952"/>
                  <a:pt x="606" y="2228"/>
                </a:cubicBezTo>
                <a:lnTo>
                  <a:pt x="606" y="2228"/>
                </a:lnTo>
                <a:cubicBezTo>
                  <a:pt x="1355" y="1737"/>
                  <a:pt x="2134" y="1308"/>
                  <a:pt x="2945" y="942"/>
                </a:cubicBezTo>
                <a:close/>
                <a:moveTo>
                  <a:pt x="3975" y="1"/>
                </a:moveTo>
                <a:cubicBezTo>
                  <a:pt x="3946" y="1"/>
                  <a:pt x="3913" y="7"/>
                  <a:pt x="3878" y="23"/>
                </a:cubicBezTo>
                <a:cubicBezTo>
                  <a:pt x="2522" y="499"/>
                  <a:pt x="1275" y="1196"/>
                  <a:pt x="212" y="2149"/>
                </a:cubicBezTo>
                <a:cubicBezTo>
                  <a:pt x="135" y="2206"/>
                  <a:pt x="149" y="2294"/>
                  <a:pt x="201" y="2349"/>
                </a:cubicBezTo>
                <a:lnTo>
                  <a:pt x="201" y="2349"/>
                </a:lnTo>
                <a:cubicBezTo>
                  <a:pt x="0" y="2444"/>
                  <a:pt x="91" y="2753"/>
                  <a:pt x="304" y="2753"/>
                </a:cubicBezTo>
                <a:cubicBezTo>
                  <a:pt x="333" y="2753"/>
                  <a:pt x="363" y="2747"/>
                  <a:pt x="395" y="2735"/>
                </a:cubicBezTo>
                <a:cubicBezTo>
                  <a:pt x="1862" y="2405"/>
                  <a:pt x="3145" y="1599"/>
                  <a:pt x="4135" y="426"/>
                </a:cubicBezTo>
                <a:cubicBezTo>
                  <a:pt x="4229" y="268"/>
                  <a:pt x="4161" y="1"/>
                  <a:pt x="3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75"/>
          <p:cNvSpPr/>
          <p:nvPr/>
        </p:nvSpPr>
        <p:spPr>
          <a:xfrm>
            <a:off x="526850" y="4638950"/>
            <a:ext cx="221825" cy="150500"/>
          </a:xfrm>
          <a:custGeom>
            <a:avLst/>
            <a:gdLst/>
            <a:ahLst/>
            <a:cxnLst/>
            <a:rect l="l" t="t" r="r" b="b"/>
            <a:pathLst>
              <a:path w="8873" h="6020" extrusionOk="0">
                <a:moveTo>
                  <a:pt x="7560" y="967"/>
                </a:moveTo>
                <a:cubicBezTo>
                  <a:pt x="6722" y="1773"/>
                  <a:pt x="5775" y="2459"/>
                  <a:pt x="4749" y="3026"/>
                </a:cubicBezTo>
                <a:cubicBezTo>
                  <a:pt x="4057" y="3391"/>
                  <a:pt x="3329" y="3719"/>
                  <a:pt x="2600" y="3975"/>
                </a:cubicBezTo>
                <a:lnTo>
                  <a:pt x="2600" y="3975"/>
                </a:lnTo>
                <a:cubicBezTo>
                  <a:pt x="3110" y="3576"/>
                  <a:pt x="3655" y="3187"/>
                  <a:pt x="4199" y="2843"/>
                </a:cubicBezTo>
                <a:cubicBezTo>
                  <a:pt x="5261" y="2117"/>
                  <a:pt x="6386" y="1497"/>
                  <a:pt x="7560" y="967"/>
                </a:cubicBezTo>
                <a:close/>
                <a:moveTo>
                  <a:pt x="8605" y="0"/>
                </a:moveTo>
                <a:cubicBezTo>
                  <a:pt x="8580" y="0"/>
                  <a:pt x="8553" y="6"/>
                  <a:pt x="8525" y="20"/>
                </a:cubicBezTo>
                <a:cubicBezTo>
                  <a:pt x="8490" y="35"/>
                  <a:pt x="8454" y="49"/>
                  <a:pt x="8419" y="64"/>
                </a:cubicBezTo>
                <a:lnTo>
                  <a:pt x="8419" y="64"/>
                </a:lnTo>
                <a:lnTo>
                  <a:pt x="8415" y="57"/>
                </a:lnTo>
                <a:cubicBezTo>
                  <a:pt x="8411" y="62"/>
                  <a:pt x="8407" y="66"/>
                  <a:pt x="8404" y="70"/>
                </a:cubicBezTo>
                <a:lnTo>
                  <a:pt x="8404" y="70"/>
                </a:lnTo>
                <a:cubicBezTo>
                  <a:pt x="6835" y="721"/>
                  <a:pt x="5337" y="1512"/>
                  <a:pt x="3979" y="2477"/>
                </a:cubicBezTo>
                <a:cubicBezTo>
                  <a:pt x="3283" y="2953"/>
                  <a:pt x="2586" y="3466"/>
                  <a:pt x="1963" y="4016"/>
                </a:cubicBezTo>
                <a:cubicBezTo>
                  <a:pt x="1846" y="4108"/>
                  <a:pt x="1731" y="4202"/>
                  <a:pt x="1619" y="4296"/>
                </a:cubicBezTo>
                <a:lnTo>
                  <a:pt x="1619" y="4296"/>
                </a:lnTo>
                <a:cubicBezTo>
                  <a:pt x="1201" y="4473"/>
                  <a:pt x="800" y="4697"/>
                  <a:pt x="424" y="4969"/>
                </a:cubicBezTo>
                <a:cubicBezTo>
                  <a:pt x="301" y="5092"/>
                  <a:pt x="375" y="5280"/>
                  <a:pt x="503" y="5347"/>
                </a:cubicBezTo>
                <a:lnTo>
                  <a:pt x="503" y="5347"/>
                </a:lnTo>
                <a:cubicBezTo>
                  <a:pt x="352" y="5508"/>
                  <a:pt x="203" y="5675"/>
                  <a:pt x="57" y="5849"/>
                </a:cubicBezTo>
                <a:cubicBezTo>
                  <a:pt x="0" y="5934"/>
                  <a:pt x="75" y="6019"/>
                  <a:pt x="163" y="6019"/>
                </a:cubicBezTo>
                <a:cubicBezTo>
                  <a:pt x="189" y="6019"/>
                  <a:pt x="215" y="6012"/>
                  <a:pt x="240" y="5996"/>
                </a:cubicBezTo>
                <a:cubicBezTo>
                  <a:pt x="615" y="5684"/>
                  <a:pt x="977" y="5360"/>
                  <a:pt x="1341" y="5038"/>
                </a:cubicBezTo>
                <a:lnTo>
                  <a:pt x="1341" y="5038"/>
                </a:lnTo>
                <a:cubicBezTo>
                  <a:pt x="1882" y="4793"/>
                  <a:pt x="2436" y="4578"/>
                  <a:pt x="2990" y="4419"/>
                </a:cubicBezTo>
                <a:cubicBezTo>
                  <a:pt x="5189" y="3576"/>
                  <a:pt x="7169" y="2220"/>
                  <a:pt x="8745" y="424"/>
                </a:cubicBezTo>
                <a:cubicBezTo>
                  <a:pt x="8873" y="296"/>
                  <a:pt x="8777" y="0"/>
                  <a:pt x="8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75"/>
          <p:cNvSpPr/>
          <p:nvPr/>
        </p:nvSpPr>
        <p:spPr>
          <a:xfrm>
            <a:off x="468725" y="4458425"/>
            <a:ext cx="94175" cy="404475"/>
          </a:xfrm>
          <a:custGeom>
            <a:avLst/>
            <a:gdLst/>
            <a:ahLst/>
            <a:cxnLst/>
            <a:rect l="l" t="t" r="r" b="b"/>
            <a:pathLst>
              <a:path w="3767" h="16179" extrusionOk="0">
                <a:moveTo>
                  <a:pt x="1818" y="1860"/>
                </a:moveTo>
                <a:cubicBezTo>
                  <a:pt x="2831" y="5239"/>
                  <a:pt x="2905" y="8838"/>
                  <a:pt x="2015" y="12300"/>
                </a:cubicBezTo>
                <a:cubicBezTo>
                  <a:pt x="1789" y="13270"/>
                  <a:pt x="1477" y="14211"/>
                  <a:pt x="1080" y="15149"/>
                </a:cubicBezTo>
                <a:lnTo>
                  <a:pt x="1080" y="15149"/>
                </a:lnTo>
                <a:cubicBezTo>
                  <a:pt x="696" y="13444"/>
                  <a:pt x="579" y="11667"/>
                  <a:pt x="806" y="9918"/>
                </a:cubicBezTo>
                <a:cubicBezTo>
                  <a:pt x="989" y="7865"/>
                  <a:pt x="1392" y="5848"/>
                  <a:pt x="1649" y="3796"/>
                </a:cubicBezTo>
                <a:cubicBezTo>
                  <a:pt x="1729" y="3152"/>
                  <a:pt x="1788" y="2509"/>
                  <a:pt x="1818" y="1860"/>
                </a:cubicBezTo>
                <a:close/>
                <a:moveTo>
                  <a:pt x="1506" y="1"/>
                </a:moveTo>
                <a:cubicBezTo>
                  <a:pt x="1378" y="1"/>
                  <a:pt x="1263" y="84"/>
                  <a:pt x="1282" y="240"/>
                </a:cubicBezTo>
                <a:cubicBezTo>
                  <a:pt x="1283" y="264"/>
                  <a:pt x="1284" y="288"/>
                  <a:pt x="1285" y="313"/>
                </a:cubicBezTo>
                <a:lnTo>
                  <a:pt x="1285" y="313"/>
                </a:lnTo>
                <a:lnTo>
                  <a:pt x="1282" y="313"/>
                </a:lnTo>
                <a:cubicBezTo>
                  <a:pt x="1283" y="316"/>
                  <a:pt x="1284" y="319"/>
                  <a:pt x="1286" y="322"/>
                </a:cubicBezTo>
                <a:lnTo>
                  <a:pt x="1286" y="322"/>
                </a:lnTo>
                <a:cubicBezTo>
                  <a:pt x="1447" y="4508"/>
                  <a:pt x="0" y="8515"/>
                  <a:pt x="146" y="12667"/>
                </a:cubicBezTo>
                <a:cubicBezTo>
                  <a:pt x="146" y="13767"/>
                  <a:pt x="329" y="14903"/>
                  <a:pt x="659" y="15966"/>
                </a:cubicBezTo>
                <a:cubicBezTo>
                  <a:pt x="718" y="16114"/>
                  <a:pt x="843" y="16178"/>
                  <a:pt x="964" y="16178"/>
                </a:cubicBezTo>
                <a:cubicBezTo>
                  <a:pt x="1142" y="16178"/>
                  <a:pt x="1311" y="16038"/>
                  <a:pt x="1246" y="15819"/>
                </a:cubicBezTo>
                <a:cubicBezTo>
                  <a:pt x="1226" y="15747"/>
                  <a:pt x="1207" y="15675"/>
                  <a:pt x="1189" y="15602"/>
                </a:cubicBezTo>
                <a:lnTo>
                  <a:pt x="1189" y="15602"/>
                </a:lnTo>
                <a:cubicBezTo>
                  <a:pt x="3504" y="10803"/>
                  <a:pt x="3767" y="5250"/>
                  <a:pt x="1834" y="301"/>
                </a:cubicBezTo>
                <a:lnTo>
                  <a:pt x="1834" y="301"/>
                </a:lnTo>
                <a:cubicBezTo>
                  <a:pt x="1833" y="280"/>
                  <a:pt x="1833" y="260"/>
                  <a:pt x="1832" y="240"/>
                </a:cubicBezTo>
                <a:lnTo>
                  <a:pt x="1832" y="240"/>
                </a:lnTo>
                <a:lnTo>
                  <a:pt x="1811" y="243"/>
                </a:lnTo>
                <a:lnTo>
                  <a:pt x="1811" y="243"/>
                </a:lnTo>
                <a:cubicBezTo>
                  <a:pt x="1806" y="229"/>
                  <a:pt x="1801" y="216"/>
                  <a:pt x="1795" y="203"/>
                </a:cubicBezTo>
                <a:cubicBezTo>
                  <a:pt x="1744" y="66"/>
                  <a:pt x="1620" y="1"/>
                  <a:pt x="1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75"/>
          <p:cNvSpPr/>
          <p:nvPr/>
        </p:nvSpPr>
        <p:spPr>
          <a:xfrm>
            <a:off x="433950" y="4764225"/>
            <a:ext cx="278775" cy="191100"/>
          </a:xfrm>
          <a:custGeom>
            <a:avLst/>
            <a:gdLst/>
            <a:ahLst/>
            <a:cxnLst/>
            <a:rect l="l" t="t" r="r" b="b"/>
            <a:pathLst>
              <a:path w="11151" h="7644" extrusionOk="0">
                <a:moveTo>
                  <a:pt x="9635" y="1083"/>
                </a:moveTo>
                <a:lnTo>
                  <a:pt x="9635" y="1083"/>
                </a:lnTo>
                <a:cubicBezTo>
                  <a:pt x="7676" y="3053"/>
                  <a:pt x="5406" y="4709"/>
                  <a:pt x="2893" y="5934"/>
                </a:cubicBezTo>
                <a:cubicBezTo>
                  <a:pt x="2462" y="6140"/>
                  <a:pt x="2031" y="6327"/>
                  <a:pt x="1595" y="6509"/>
                </a:cubicBezTo>
                <a:lnTo>
                  <a:pt x="1595" y="6509"/>
                </a:lnTo>
                <a:cubicBezTo>
                  <a:pt x="2044" y="6089"/>
                  <a:pt x="2499" y="5675"/>
                  <a:pt x="2966" y="5274"/>
                </a:cubicBezTo>
                <a:cubicBezTo>
                  <a:pt x="3773" y="4614"/>
                  <a:pt x="4616" y="3991"/>
                  <a:pt x="5459" y="3404"/>
                </a:cubicBezTo>
                <a:cubicBezTo>
                  <a:pt x="6801" y="2519"/>
                  <a:pt x="8187" y="1745"/>
                  <a:pt x="9635" y="1083"/>
                </a:cubicBezTo>
                <a:close/>
                <a:moveTo>
                  <a:pt x="10847" y="0"/>
                </a:moveTo>
                <a:cubicBezTo>
                  <a:pt x="10813" y="0"/>
                  <a:pt x="10776" y="10"/>
                  <a:pt x="10738" y="32"/>
                </a:cubicBezTo>
                <a:cubicBezTo>
                  <a:pt x="10693" y="50"/>
                  <a:pt x="10648" y="68"/>
                  <a:pt x="10603" y="87"/>
                </a:cubicBezTo>
                <a:lnTo>
                  <a:pt x="10603" y="87"/>
                </a:lnTo>
                <a:lnTo>
                  <a:pt x="10591" y="68"/>
                </a:lnTo>
                <a:cubicBezTo>
                  <a:pt x="10581" y="80"/>
                  <a:pt x="10570" y="92"/>
                  <a:pt x="10559" y="104"/>
                </a:cubicBezTo>
                <a:lnTo>
                  <a:pt x="10559" y="104"/>
                </a:lnTo>
                <a:cubicBezTo>
                  <a:pt x="7620" y="1310"/>
                  <a:pt x="4861" y="3006"/>
                  <a:pt x="2453" y="5090"/>
                </a:cubicBezTo>
                <a:cubicBezTo>
                  <a:pt x="1746" y="5656"/>
                  <a:pt x="1106" y="6291"/>
                  <a:pt x="502" y="6960"/>
                </a:cubicBezTo>
                <a:lnTo>
                  <a:pt x="502" y="6960"/>
                </a:lnTo>
                <a:cubicBezTo>
                  <a:pt x="444" y="6985"/>
                  <a:pt x="386" y="7009"/>
                  <a:pt x="327" y="7033"/>
                </a:cubicBezTo>
                <a:cubicBezTo>
                  <a:pt x="1" y="7164"/>
                  <a:pt x="81" y="7643"/>
                  <a:pt x="361" y="7643"/>
                </a:cubicBezTo>
                <a:cubicBezTo>
                  <a:pt x="396" y="7643"/>
                  <a:pt x="434" y="7636"/>
                  <a:pt x="474" y="7620"/>
                </a:cubicBezTo>
                <a:cubicBezTo>
                  <a:pt x="2087" y="7107"/>
                  <a:pt x="3590" y="6373"/>
                  <a:pt x="5019" y="5494"/>
                </a:cubicBezTo>
                <a:cubicBezTo>
                  <a:pt x="6449" y="4614"/>
                  <a:pt x="7769" y="3624"/>
                  <a:pt x="9015" y="2524"/>
                </a:cubicBezTo>
                <a:cubicBezTo>
                  <a:pt x="9712" y="1865"/>
                  <a:pt x="10371" y="1205"/>
                  <a:pt x="10995" y="472"/>
                </a:cubicBezTo>
                <a:cubicBezTo>
                  <a:pt x="11151" y="316"/>
                  <a:pt x="11041" y="0"/>
                  <a:pt x="10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75"/>
          <p:cNvSpPr/>
          <p:nvPr/>
        </p:nvSpPr>
        <p:spPr>
          <a:xfrm>
            <a:off x="591325" y="4158825"/>
            <a:ext cx="410025" cy="513450"/>
          </a:xfrm>
          <a:custGeom>
            <a:avLst/>
            <a:gdLst/>
            <a:ahLst/>
            <a:cxnLst/>
            <a:rect l="l" t="t" r="r" b="b"/>
            <a:pathLst>
              <a:path w="16401" h="20538" extrusionOk="0">
                <a:moveTo>
                  <a:pt x="15215" y="1042"/>
                </a:moveTo>
                <a:lnTo>
                  <a:pt x="15215" y="1042"/>
                </a:lnTo>
                <a:cubicBezTo>
                  <a:pt x="13595" y="3789"/>
                  <a:pt x="11966" y="6517"/>
                  <a:pt x="9978" y="9035"/>
                </a:cubicBezTo>
                <a:cubicBezTo>
                  <a:pt x="8915" y="10428"/>
                  <a:pt x="7742" y="11711"/>
                  <a:pt x="6459" y="12920"/>
                </a:cubicBezTo>
                <a:cubicBezTo>
                  <a:pt x="5375" y="13869"/>
                  <a:pt x="4228" y="14755"/>
                  <a:pt x="3134" y="15724"/>
                </a:cubicBezTo>
                <a:lnTo>
                  <a:pt x="3134" y="15724"/>
                </a:lnTo>
                <a:cubicBezTo>
                  <a:pt x="3373" y="15291"/>
                  <a:pt x="3582" y="14839"/>
                  <a:pt x="3783" y="14387"/>
                </a:cubicBezTo>
                <a:cubicBezTo>
                  <a:pt x="4406" y="12957"/>
                  <a:pt x="5103" y="11564"/>
                  <a:pt x="5873" y="10244"/>
                </a:cubicBezTo>
                <a:cubicBezTo>
                  <a:pt x="7412" y="7605"/>
                  <a:pt x="9428" y="5259"/>
                  <a:pt x="11775" y="3316"/>
                </a:cubicBezTo>
                <a:cubicBezTo>
                  <a:pt x="12852" y="2442"/>
                  <a:pt x="13999" y="1684"/>
                  <a:pt x="15215" y="1042"/>
                </a:cubicBezTo>
                <a:close/>
                <a:moveTo>
                  <a:pt x="16018" y="0"/>
                </a:moveTo>
                <a:cubicBezTo>
                  <a:pt x="15962" y="0"/>
                  <a:pt x="15903" y="16"/>
                  <a:pt x="15844" y="53"/>
                </a:cubicBezTo>
                <a:cubicBezTo>
                  <a:pt x="13094" y="1373"/>
                  <a:pt x="10638" y="3243"/>
                  <a:pt x="8622" y="5552"/>
                </a:cubicBezTo>
                <a:cubicBezTo>
                  <a:pt x="6606" y="7825"/>
                  <a:pt x="4956" y="10428"/>
                  <a:pt x="3783" y="13287"/>
                </a:cubicBezTo>
                <a:cubicBezTo>
                  <a:pt x="3303" y="14408"/>
                  <a:pt x="2880" y="15665"/>
                  <a:pt x="2149" y="16676"/>
                </a:cubicBezTo>
                <a:lnTo>
                  <a:pt x="2149" y="16676"/>
                </a:lnTo>
                <a:cubicBezTo>
                  <a:pt x="1918" y="16920"/>
                  <a:pt x="1695" y="17171"/>
                  <a:pt x="1482" y="17433"/>
                </a:cubicBezTo>
                <a:lnTo>
                  <a:pt x="1482" y="17433"/>
                </a:lnTo>
                <a:cubicBezTo>
                  <a:pt x="1386" y="17521"/>
                  <a:pt x="1286" y="17606"/>
                  <a:pt x="1180" y="17686"/>
                </a:cubicBezTo>
                <a:cubicBezTo>
                  <a:pt x="1096" y="17728"/>
                  <a:pt x="1109" y="17807"/>
                  <a:pt x="1156" y="17852"/>
                </a:cubicBezTo>
                <a:lnTo>
                  <a:pt x="1156" y="17852"/>
                </a:lnTo>
                <a:cubicBezTo>
                  <a:pt x="1152" y="17858"/>
                  <a:pt x="1148" y="17864"/>
                  <a:pt x="1144" y="17869"/>
                </a:cubicBezTo>
                <a:cubicBezTo>
                  <a:pt x="667" y="18566"/>
                  <a:pt x="301" y="19372"/>
                  <a:pt x="44" y="20179"/>
                </a:cubicBezTo>
                <a:cubicBezTo>
                  <a:pt x="0" y="20397"/>
                  <a:pt x="165" y="20538"/>
                  <a:pt x="336" y="20538"/>
                </a:cubicBezTo>
                <a:cubicBezTo>
                  <a:pt x="452" y="20538"/>
                  <a:pt x="571" y="20473"/>
                  <a:pt x="631" y="20325"/>
                </a:cubicBezTo>
                <a:cubicBezTo>
                  <a:pt x="1180" y="18932"/>
                  <a:pt x="2060" y="17686"/>
                  <a:pt x="3197" y="16696"/>
                </a:cubicBezTo>
                <a:cubicBezTo>
                  <a:pt x="4333" y="15633"/>
                  <a:pt x="5543" y="14680"/>
                  <a:pt x="6716" y="13653"/>
                </a:cubicBezTo>
                <a:cubicBezTo>
                  <a:pt x="9245" y="11271"/>
                  <a:pt x="11445" y="8558"/>
                  <a:pt x="13241" y="5589"/>
                </a:cubicBezTo>
                <a:cubicBezTo>
                  <a:pt x="14304" y="3902"/>
                  <a:pt x="15294" y="2180"/>
                  <a:pt x="16284" y="457"/>
                </a:cubicBezTo>
                <a:cubicBezTo>
                  <a:pt x="16401" y="252"/>
                  <a:pt x="16237" y="0"/>
                  <a:pt x="160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75"/>
          <p:cNvSpPr/>
          <p:nvPr/>
        </p:nvSpPr>
        <p:spPr>
          <a:xfrm>
            <a:off x="564925" y="5240650"/>
            <a:ext cx="23850" cy="19250"/>
          </a:xfrm>
          <a:custGeom>
            <a:avLst/>
            <a:gdLst/>
            <a:ahLst/>
            <a:cxnLst/>
            <a:rect l="l" t="t" r="r" b="b"/>
            <a:pathLst>
              <a:path w="954" h="770" extrusionOk="0">
                <a:moveTo>
                  <a:pt x="477" y="0"/>
                </a:moveTo>
                <a:cubicBezTo>
                  <a:pt x="0" y="37"/>
                  <a:pt x="0" y="733"/>
                  <a:pt x="477" y="770"/>
                </a:cubicBezTo>
                <a:cubicBezTo>
                  <a:pt x="953" y="733"/>
                  <a:pt x="953" y="37"/>
                  <a:pt x="4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75"/>
          <p:cNvSpPr/>
          <p:nvPr/>
        </p:nvSpPr>
        <p:spPr>
          <a:xfrm>
            <a:off x="520925" y="5163650"/>
            <a:ext cx="30275" cy="24775"/>
          </a:xfrm>
          <a:custGeom>
            <a:avLst/>
            <a:gdLst/>
            <a:ahLst/>
            <a:cxnLst/>
            <a:rect l="l" t="t" r="r" b="b"/>
            <a:pathLst>
              <a:path w="1211" h="991" extrusionOk="0">
                <a:moveTo>
                  <a:pt x="624" y="1"/>
                </a:moveTo>
                <a:cubicBezTo>
                  <a:pt x="1" y="74"/>
                  <a:pt x="1" y="917"/>
                  <a:pt x="624" y="991"/>
                </a:cubicBezTo>
                <a:cubicBezTo>
                  <a:pt x="1210" y="917"/>
                  <a:pt x="1210" y="74"/>
                  <a:pt x="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75"/>
          <p:cNvSpPr/>
          <p:nvPr/>
        </p:nvSpPr>
        <p:spPr>
          <a:xfrm>
            <a:off x="608200" y="4566500"/>
            <a:ext cx="105750" cy="68825"/>
          </a:xfrm>
          <a:custGeom>
            <a:avLst/>
            <a:gdLst/>
            <a:ahLst/>
            <a:cxnLst/>
            <a:rect l="l" t="t" r="r" b="b"/>
            <a:pathLst>
              <a:path w="4230" h="2753" extrusionOk="0">
                <a:moveTo>
                  <a:pt x="2945" y="942"/>
                </a:moveTo>
                <a:cubicBezTo>
                  <a:pt x="2269" y="1517"/>
                  <a:pt x="1471" y="1952"/>
                  <a:pt x="606" y="2228"/>
                </a:cubicBezTo>
                <a:lnTo>
                  <a:pt x="606" y="2228"/>
                </a:lnTo>
                <a:cubicBezTo>
                  <a:pt x="1355" y="1737"/>
                  <a:pt x="2134" y="1308"/>
                  <a:pt x="2945" y="942"/>
                </a:cubicBezTo>
                <a:close/>
                <a:moveTo>
                  <a:pt x="3975" y="1"/>
                </a:moveTo>
                <a:cubicBezTo>
                  <a:pt x="3946" y="1"/>
                  <a:pt x="3913" y="7"/>
                  <a:pt x="3878" y="23"/>
                </a:cubicBezTo>
                <a:cubicBezTo>
                  <a:pt x="2522" y="499"/>
                  <a:pt x="1275" y="1196"/>
                  <a:pt x="212" y="2149"/>
                </a:cubicBezTo>
                <a:cubicBezTo>
                  <a:pt x="135" y="2206"/>
                  <a:pt x="149" y="2294"/>
                  <a:pt x="201" y="2349"/>
                </a:cubicBezTo>
                <a:lnTo>
                  <a:pt x="201" y="2349"/>
                </a:lnTo>
                <a:cubicBezTo>
                  <a:pt x="0" y="2444"/>
                  <a:pt x="91" y="2753"/>
                  <a:pt x="304" y="2753"/>
                </a:cubicBezTo>
                <a:cubicBezTo>
                  <a:pt x="333" y="2753"/>
                  <a:pt x="363" y="2747"/>
                  <a:pt x="395" y="2735"/>
                </a:cubicBezTo>
                <a:cubicBezTo>
                  <a:pt x="1862" y="2405"/>
                  <a:pt x="3145" y="1599"/>
                  <a:pt x="4135" y="426"/>
                </a:cubicBezTo>
                <a:cubicBezTo>
                  <a:pt x="4229" y="268"/>
                  <a:pt x="4161" y="1"/>
                  <a:pt x="3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75"/>
          <p:cNvSpPr/>
          <p:nvPr/>
        </p:nvSpPr>
        <p:spPr>
          <a:xfrm rot="-168174">
            <a:off x="4089408" y="-68617"/>
            <a:ext cx="2347041" cy="34644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1925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343;p140">
            <a:extLst>
              <a:ext uri="{FF2B5EF4-FFF2-40B4-BE49-F238E27FC236}">
                <a16:creationId xmlns:a16="http://schemas.microsoft.com/office/drawing/2014/main" id="{3501ABD1-2BE2-ED6E-3ACF-E8D603B0503B}"/>
              </a:ext>
            </a:extLst>
          </p:cNvPr>
          <p:cNvGrpSpPr/>
          <p:nvPr/>
        </p:nvGrpSpPr>
        <p:grpSpPr>
          <a:xfrm>
            <a:off x="1342784" y="1546886"/>
            <a:ext cx="4474577" cy="1060905"/>
            <a:chOff x="3512551" y="2358282"/>
            <a:chExt cx="1597036" cy="378651"/>
          </a:xfrm>
          <a:solidFill>
            <a:schemeClr val="accent2"/>
          </a:solidFill>
        </p:grpSpPr>
        <p:grpSp>
          <p:nvGrpSpPr>
            <p:cNvPr id="4" name="Google Shape;11344;p140">
              <a:extLst>
                <a:ext uri="{FF2B5EF4-FFF2-40B4-BE49-F238E27FC236}">
                  <a16:creationId xmlns:a16="http://schemas.microsoft.com/office/drawing/2014/main" id="{BA926626-782C-9B45-3E39-882B29896662}"/>
                </a:ext>
              </a:extLst>
            </p:cNvPr>
            <p:cNvGrpSpPr/>
            <p:nvPr/>
          </p:nvGrpSpPr>
          <p:grpSpPr>
            <a:xfrm>
              <a:off x="3738201" y="2553002"/>
              <a:ext cx="1145835" cy="117"/>
              <a:chOff x="3738198" y="2553002"/>
              <a:chExt cx="1145834" cy="117"/>
            </a:xfrm>
            <a:grpFill/>
          </p:grpSpPr>
          <p:cxnSp>
            <p:nvCxnSpPr>
              <p:cNvPr id="21" name="Google Shape;11345;p140">
                <a:extLst>
                  <a:ext uri="{FF2B5EF4-FFF2-40B4-BE49-F238E27FC236}">
                    <a16:creationId xmlns:a16="http://schemas.microsoft.com/office/drawing/2014/main" id="{6B515893-00FF-9E93-5859-183F0AB890FB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11346;p140">
                <a:extLst>
                  <a:ext uri="{FF2B5EF4-FFF2-40B4-BE49-F238E27FC236}">
                    <a16:creationId xmlns:a16="http://schemas.microsoft.com/office/drawing/2014/main" id="{3464A401-6E00-778C-4B38-C94385C0CAF8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1347;p140">
                <a:extLst>
                  <a:ext uri="{FF2B5EF4-FFF2-40B4-BE49-F238E27FC236}">
                    <a16:creationId xmlns:a16="http://schemas.microsoft.com/office/drawing/2014/main" id="{9706E901-009F-1AC2-19F5-EA4D7FF9B59E}"/>
                  </a:ext>
                </a:extLst>
              </p:cNvPr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11350;p140">
              <a:extLst>
                <a:ext uri="{FF2B5EF4-FFF2-40B4-BE49-F238E27FC236}">
                  <a16:creationId xmlns:a16="http://schemas.microsoft.com/office/drawing/2014/main" id="{560B9718-338C-6337-5012-C9E89F8DC6B9}"/>
                </a:ext>
              </a:extLst>
            </p:cNvPr>
            <p:cNvGrpSpPr/>
            <p:nvPr/>
          </p:nvGrpSpPr>
          <p:grpSpPr>
            <a:xfrm>
              <a:off x="3969647" y="2440154"/>
              <a:ext cx="225900" cy="296779"/>
              <a:chOff x="3969644" y="2440153"/>
              <a:chExt cx="225900" cy="296779"/>
            </a:xfrm>
            <a:grpFill/>
          </p:grpSpPr>
          <p:cxnSp>
            <p:nvCxnSpPr>
              <p:cNvPr id="18" name="Google Shape;11351;p140">
                <a:extLst>
                  <a:ext uri="{FF2B5EF4-FFF2-40B4-BE49-F238E27FC236}">
                    <a16:creationId xmlns:a16="http://schemas.microsoft.com/office/drawing/2014/main" id="{E5D6E6B7-1951-ABE8-ACA0-8E2A0029F2F6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1349;p140">
                <a:extLst>
                  <a:ext uri="{FF2B5EF4-FFF2-40B4-BE49-F238E27FC236}">
                    <a16:creationId xmlns:a16="http://schemas.microsoft.com/office/drawing/2014/main" id="{53F1E728-50D6-5E3C-761E-3C78008CB033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1352;p140">
                <a:extLst>
                  <a:ext uri="{FF2B5EF4-FFF2-40B4-BE49-F238E27FC236}">
                    <a16:creationId xmlns:a16="http://schemas.microsoft.com/office/drawing/2014/main" id="{D172611E-8F27-4685-71E3-A9A088C111FF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1353;p140">
              <a:extLst>
                <a:ext uri="{FF2B5EF4-FFF2-40B4-BE49-F238E27FC236}">
                  <a16:creationId xmlns:a16="http://schemas.microsoft.com/office/drawing/2014/main" id="{2654C115-14F4-FD0B-59A6-BACF3222C2A8}"/>
                </a:ext>
              </a:extLst>
            </p:cNvPr>
            <p:cNvGrpSpPr/>
            <p:nvPr/>
          </p:nvGrpSpPr>
          <p:grpSpPr>
            <a:xfrm>
              <a:off x="4426821" y="2358282"/>
              <a:ext cx="225600" cy="307471"/>
              <a:chOff x="4426818" y="2358282"/>
              <a:chExt cx="225600" cy="307471"/>
            </a:xfrm>
            <a:grpFill/>
          </p:grpSpPr>
          <p:cxnSp>
            <p:nvCxnSpPr>
              <p:cNvPr id="15" name="Google Shape;11354;p140">
                <a:extLst>
                  <a:ext uri="{FF2B5EF4-FFF2-40B4-BE49-F238E27FC236}">
                    <a16:creationId xmlns:a16="http://schemas.microsoft.com/office/drawing/2014/main" id="{4E790920-B9F9-757C-9052-55AB43AD4EE3}"/>
                  </a:ext>
                </a:extLst>
              </p:cNvPr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1356;p140">
                <a:extLst>
                  <a:ext uri="{FF2B5EF4-FFF2-40B4-BE49-F238E27FC236}">
                    <a16:creationId xmlns:a16="http://schemas.microsoft.com/office/drawing/2014/main" id="{479424AA-C404-9B42-BC9B-F3006339E23B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355;p140">
                <a:extLst>
                  <a:ext uri="{FF2B5EF4-FFF2-40B4-BE49-F238E27FC236}">
                    <a16:creationId xmlns:a16="http://schemas.microsoft.com/office/drawing/2014/main" id="{A7DBDF8E-259C-DC32-B358-F02AA46F1A35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357;p140">
              <a:extLst>
                <a:ext uri="{FF2B5EF4-FFF2-40B4-BE49-F238E27FC236}">
                  <a16:creationId xmlns:a16="http://schemas.microsoft.com/office/drawing/2014/main" id="{C6A3676D-CBAB-C2DE-14CB-D757B7840749}"/>
                </a:ext>
              </a:extLst>
            </p:cNvPr>
            <p:cNvGrpSpPr/>
            <p:nvPr/>
          </p:nvGrpSpPr>
          <p:grpSpPr>
            <a:xfrm>
              <a:off x="4883987" y="2440154"/>
              <a:ext cx="225600" cy="296479"/>
              <a:chOff x="4883984" y="2440153"/>
              <a:chExt cx="225600" cy="296479"/>
            </a:xfrm>
            <a:grpFill/>
          </p:grpSpPr>
          <p:cxnSp>
            <p:nvCxnSpPr>
              <p:cNvPr id="12" name="Google Shape;11358;p140">
                <a:extLst>
                  <a:ext uri="{FF2B5EF4-FFF2-40B4-BE49-F238E27FC236}">
                    <a16:creationId xmlns:a16="http://schemas.microsoft.com/office/drawing/2014/main" id="{38ADBC1E-1B93-35ED-8A65-FA529A540765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1359;p140">
                <a:extLst>
                  <a:ext uri="{FF2B5EF4-FFF2-40B4-BE49-F238E27FC236}">
                    <a16:creationId xmlns:a16="http://schemas.microsoft.com/office/drawing/2014/main" id="{6AA771AE-259A-39F6-3675-7107FCFB4023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1360;p140">
                <a:extLst>
                  <a:ext uri="{FF2B5EF4-FFF2-40B4-BE49-F238E27FC236}">
                    <a16:creationId xmlns:a16="http://schemas.microsoft.com/office/drawing/2014/main" id="{1BF143A1-54E4-B156-4FAF-1878AA99503A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361;p140">
              <a:extLst>
                <a:ext uri="{FF2B5EF4-FFF2-40B4-BE49-F238E27FC236}">
                  <a16:creationId xmlns:a16="http://schemas.microsoft.com/office/drawing/2014/main" id="{55EE077E-3435-D9A6-71C8-CA19C51E0665}"/>
                </a:ext>
              </a:extLst>
            </p:cNvPr>
            <p:cNvGrpSpPr/>
            <p:nvPr/>
          </p:nvGrpSpPr>
          <p:grpSpPr>
            <a:xfrm>
              <a:off x="3512551" y="2358357"/>
              <a:ext cx="225647" cy="307628"/>
              <a:chOff x="2182679" y="2005017"/>
              <a:chExt cx="792300" cy="1080155"/>
            </a:xfrm>
            <a:grpFill/>
          </p:grpSpPr>
          <p:cxnSp>
            <p:nvCxnSpPr>
              <p:cNvPr id="9" name="Google Shape;11362;p140">
                <a:extLst>
                  <a:ext uri="{FF2B5EF4-FFF2-40B4-BE49-F238E27FC236}">
                    <a16:creationId xmlns:a16="http://schemas.microsoft.com/office/drawing/2014/main" id="{ED4B3454-8741-DD5E-9AB2-381783ABADD1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rot="10800000">
                <a:off x="2578961" y="2005017"/>
                <a:ext cx="0" cy="3888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1348;p140">
                <a:extLst>
                  <a:ext uri="{FF2B5EF4-FFF2-40B4-BE49-F238E27FC236}">
                    <a16:creationId xmlns:a16="http://schemas.microsoft.com/office/drawing/2014/main" id="{226062E8-7649-B076-14D9-5303E746149D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363;p140">
                <a:extLst>
                  <a:ext uri="{FF2B5EF4-FFF2-40B4-BE49-F238E27FC236}">
                    <a16:creationId xmlns:a16="http://schemas.microsoft.com/office/drawing/2014/main" id="{77B8F6AC-71B7-713B-0AE1-D13A8C2F4F00}"/>
                  </a:ext>
                </a:extLst>
              </p:cNvPr>
              <p:cNvSpPr/>
              <p:nvPr/>
            </p:nvSpPr>
            <p:spPr>
              <a:xfrm>
                <a:off x="2283912" y="2393821"/>
                <a:ext cx="590101" cy="590099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bg1"/>
                  </a:solidFill>
                  <a:latin typeface="Calistoga" panose="020B0604020202020204" charset="0"/>
                  <a:cs typeface="Calistoga" panose="020B0604020202020204" charset="0"/>
                </a:endParaRPr>
              </a:p>
            </p:txBody>
          </p:sp>
        </p:grpSp>
      </p:grpSp>
      <p:sp>
        <p:nvSpPr>
          <p:cNvPr id="25" name="Google Shape;3642;p110">
            <a:extLst>
              <a:ext uri="{FF2B5EF4-FFF2-40B4-BE49-F238E27FC236}">
                <a16:creationId xmlns:a16="http://schemas.microsoft.com/office/drawing/2014/main" id="{7CCD0C67-FC66-6BED-EAA2-1A5E58E99458}"/>
              </a:ext>
            </a:extLst>
          </p:cNvPr>
          <p:cNvSpPr txBox="1">
            <a:spLocks/>
          </p:cNvSpPr>
          <p:nvPr/>
        </p:nvSpPr>
        <p:spPr>
          <a:xfrm>
            <a:off x="1112210" y="1176174"/>
            <a:ext cx="1186827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Alimentare</a:t>
            </a:r>
            <a:endParaRPr lang="en-US" dirty="0">
              <a:solidFill>
                <a:schemeClr val="accent1"/>
              </a:solidFill>
              <a:latin typeface="Calistoga" panose="020B0604020202020204" charset="0"/>
              <a:cs typeface="Calistoga" panose="020B0604020202020204" charset="0"/>
            </a:endParaRPr>
          </a:p>
        </p:txBody>
      </p:sp>
      <p:sp>
        <p:nvSpPr>
          <p:cNvPr id="26" name="Google Shape;3642;p110">
            <a:extLst>
              <a:ext uri="{FF2B5EF4-FFF2-40B4-BE49-F238E27FC236}">
                <a16:creationId xmlns:a16="http://schemas.microsoft.com/office/drawing/2014/main" id="{1C5ADE37-3520-BE84-05A2-7F81D7D41030}"/>
              </a:ext>
            </a:extLst>
          </p:cNvPr>
          <p:cNvSpPr txBox="1">
            <a:spLocks/>
          </p:cNvSpPr>
          <p:nvPr/>
        </p:nvSpPr>
        <p:spPr>
          <a:xfrm>
            <a:off x="2281767" y="2555659"/>
            <a:ext cx="1402208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Placa </a:t>
            </a: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AdaFruit</a:t>
            </a:r>
            <a:endParaRPr lang="en-US" dirty="0">
              <a:solidFill>
                <a:schemeClr val="accent1"/>
              </a:solidFill>
              <a:latin typeface="Calistoga" panose="020B0604020202020204" charset="0"/>
              <a:cs typeface="Calistoga" panose="020B0604020202020204" charset="0"/>
            </a:endParaRPr>
          </a:p>
        </p:txBody>
      </p:sp>
      <p:sp>
        <p:nvSpPr>
          <p:cNvPr id="27" name="Google Shape;3642;p110">
            <a:extLst>
              <a:ext uri="{FF2B5EF4-FFF2-40B4-BE49-F238E27FC236}">
                <a16:creationId xmlns:a16="http://schemas.microsoft.com/office/drawing/2014/main" id="{FB9B814A-1156-D0D9-26D5-5B84D51635AB}"/>
              </a:ext>
            </a:extLst>
          </p:cNvPr>
          <p:cNvSpPr txBox="1">
            <a:spLocks/>
          </p:cNvSpPr>
          <p:nvPr/>
        </p:nvSpPr>
        <p:spPr>
          <a:xfrm>
            <a:off x="3442504" y="977762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Senzori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transmitere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date</a:t>
            </a:r>
          </a:p>
        </p:txBody>
      </p:sp>
      <p:sp>
        <p:nvSpPr>
          <p:cNvPr id="28" name="Google Shape;3642;p110">
            <a:extLst>
              <a:ext uri="{FF2B5EF4-FFF2-40B4-BE49-F238E27FC236}">
                <a16:creationId xmlns:a16="http://schemas.microsoft.com/office/drawing/2014/main" id="{B2DA34DC-DC73-ED46-B851-0FC0C816CB4D}"/>
              </a:ext>
            </a:extLst>
          </p:cNvPr>
          <p:cNvSpPr txBox="1">
            <a:spLocks/>
          </p:cNvSpPr>
          <p:nvPr/>
        </p:nvSpPr>
        <p:spPr>
          <a:xfrm>
            <a:off x="4777663" y="2560990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Transmitere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F0C85C-DBCF-34F8-7262-74469D5130BB}"/>
              </a:ext>
            </a:extLst>
          </p:cNvPr>
          <p:cNvSpPr txBox="1"/>
          <p:nvPr/>
        </p:nvSpPr>
        <p:spPr>
          <a:xfrm>
            <a:off x="2796917" y="1946882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FD892-8D04-7ECD-EDA4-E01147CCAAD6}"/>
              </a:ext>
            </a:extLst>
          </p:cNvPr>
          <p:cNvSpPr txBox="1"/>
          <p:nvPr/>
        </p:nvSpPr>
        <p:spPr>
          <a:xfrm>
            <a:off x="1508570" y="1946882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F39395-A4CF-5379-230D-5D25E83950FD}"/>
              </a:ext>
            </a:extLst>
          </p:cNvPr>
          <p:cNvSpPr txBox="1"/>
          <p:nvPr/>
        </p:nvSpPr>
        <p:spPr>
          <a:xfrm>
            <a:off x="4061791" y="1956565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FA216-85E8-6940-4173-C7C353829636}"/>
              </a:ext>
            </a:extLst>
          </p:cNvPr>
          <p:cNvSpPr txBox="1"/>
          <p:nvPr/>
        </p:nvSpPr>
        <p:spPr>
          <a:xfrm>
            <a:off x="5359490" y="1935154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4</a:t>
            </a:r>
          </a:p>
        </p:txBody>
      </p:sp>
      <p:grpSp>
        <p:nvGrpSpPr>
          <p:cNvPr id="2500" name="Google Shape;11343;p140">
            <a:extLst>
              <a:ext uri="{FF2B5EF4-FFF2-40B4-BE49-F238E27FC236}">
                <a16:creationId xmlns:a16="http://schemas.microsoft.com/office/drawing/2014/main" id="{00666ACA-F7A8-62F3-E5A6-CD6233731F78}"/>
              </a:ext>
            </a:extLst>
          </p:cNvPr>
          <p:cNvGrpSpPr/>
          <p:nvPr/>
        </p:nvGrpSpPr>
        <p:grpSpPr>
          <a:xfrm>
            <a:off x="1653729" y="2409009"/>
            <a:ext cx="4163634" cy="2199877"/>
            <a:chOff x="3623531" y="1951768"/>
            <a:chExt cx="1486056" cy="785165"/>
          </a:xfrm>
          <a:solidFill>
            <a:schemeClr val="accent2"/>
          </a:solidFill>
        </p:grpSpPr>
        <p:grpSp>
          <p:nvGrpSpPr>
            <p:cNvPr id="2501" name="Google Shape;11344;p140">
              <a:extLst>
                <a:ext uri="{FF2B5EF4-FFF2-40B4-BE49-F238E27FC236}">
                  <a16:creationId xmlns:a16="http://schemas.microsoft.com/office/drawing/2014/main" id="{E7EB2B1B-A7E1-32D9-B655-77FB84841ABE}"/>
                </a:ext>
              </a:extLst>
            </p:cNvPr>
            <p:cNvGrpSpPr/>
            <p:nvPr/>
          </p:nvGrpSpPr>
          <p:grpSpPr>
            <a:xfrm>
              <a:off x="4195401" y="2553002"/>
              <a:ext cx="688638" cy="0"/>
              <a:chOff x="4195395" y="2553002"/>
              <a:chExt cx="688637" cy="0"/>
            </a:xfrm>
            <a:grpFill/>
          </p:grpSpPr>
          <p:cxnSp>
            <p:nvCxnSpPr>
              <p:cNvPr id="2518" name="Google Shape;11345;p140">
                <a:extLst>
                  <a:ext uri="{FF2B5EF4-FFF2-40B4-BE49-F238E27FC236}">
                    <a16:creationId xmlns:a16="http://schemas.microsoft.com/office/drawing/2014/main" id="{17B130B2-E01C-8299-31DE-3EB3CAB35AF6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9" name="Google Shape;11346;p140">
                <a:extLst>
                  <a:ext uri="{FF2B5EF4-FFF2-40B4-BE49-F238E27FC236}">
                    <a16:creationId xmlns:a16="http://schemas.microsoft.com/office/drawing/2014/main" id="{04C47499-40AC-66DC-4442-CE6120B5A3C4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2" name="Google Shape;11350;p140">
              <a:extLst>
                <a:ext uri="{FF2B5EF4-FFF2-40B4-BE49-F238E27FC236}">
                  <a16:creationId xmlns:a16="http://schemas.microsoft.com/office/drawing/2014/main" id="{2BC4DC7D-4F5F-B4E3-5438-6957A5927BCC}"/>
                </a:ext>
              </a:extLst>
            </p:cNvPr>
            <p:cNvGrpSpPr/>
            <p:nvPr/>
          </p:nvGrpSpPr>
          <p:grpSpPr>
            <a:xfrm>
              <a:off x="3969647" y="2440154"/>
              <a:ext cx="225900" cy="296779"/>
              <a:chOff x="3969644" y="2440153"/>
              <a:chExt cx="225900" cy="296779"/>
            </a:xfrm>
            <a:grpFill/>
          </p:grpSpPr>
          <p:cxnSp>
            <p:nvCxnSpPr>
              <p:cNvPr id="2515" name="Google Shape;11351;p140">
                <a:extLst>
                  <a:ext uri="{FF2B5EF4-FFF2-40B4-BE49-F238E27FC236}">
                    <a16:creationId xmlns:a16="http://schemas.microsoft.com/office/drawing/2014/main" id="{BBD7E803-90B9-6310-FD62-F32C16902F34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6" name="Google Shape;11349;p140">
                <a:extLst>
                  <a:ext uri="{FF2B5EF4-FFF2-40B4-BE49-F238E27FC236}">
                    <a16:creationId xmlns:a16="http://schemas.microsoft.com/office/drawing/2014/main" id="{730F6477-06D7-A2BB-B11C-708C7915F381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7" name="Google Shape;11352;p140">
                <a:extLst>
                  <a:ext uri="{FF2B5EF4-FFF2-40B4-BE49-F238E27FC236}">
                    <a16:creationId xmlns:a16="http://schemas.microsoft.com/office/drawing/2014/main" id="{0C2F3A09-4D92-B147-374D-D73619F763E4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3" name="Google Shape;11353;p140">
              <a:extLst>
                <a:ext uri="{FF2B5EF4-FFF2-40B4-BE49-F238E27FC236}">
                  <a16:creationId xmlns:a16="http://schemas.microsoft.com/office/drawing/2014/main" id="{B78965D3-6134-99A1-6AA8-A5BBEF5B8C5B}"/>
                </a:ext>
              </a:extLst>
            </p:cNvPr>
            <p:cNvGrpSpPr/>
            <p:nvPr/>
          </p:nvGrpSpPr>
          <p:grpSpPr>
            <a:xfrm>
              <a:off x="4426821" y="2358282"/>
              <a:ext cx="225600" cy="307471"/>
              <a:chOff x="4426818" y="2358282"/>
              <a:chExt cx="225600" cy="307471"/>
            </a:xfrm>
            <a:grpFill/>
          </p:grpSpPr>
          <p:cxnSp>
            <p:nvCxnSpPr>
              <p:cNvPr id="2512" name="Google Shape;11354;p140">
                <a:extLst>
                  <a:ext uri="{FF2B5EF4-FFF2-40B4-BE49-F238E27FC236}">
                    <a16:creationId xmlns:a16="http://schemas.microsoft.com/office/drawing/2014/main" id="{B0216733-A757-B78B-0E15-B7E6B1BE566B}"/>
                  </a:ext>
                </a:extLst>
              </p:cNvPr>
              <p:cNvCxnSpPr>
                <a:stCxn id="2514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3" name="Google Shape;11356;p140">
                <a:extLst>
                  <a:ext uri="{FF2B5EF4-FFF2-40B4-BE49-F238E27FC236}">
                    <a16:creationId xmlns:a16="http://schemas.microsoft.com/office/drawing/2014/main" id="{A952C28A-8727-B3CA-C000-D560F307BF59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11355;p140">
                <a:extLst>
                  <a:ext uri="{FF2B5EF4-FFF2-40B4-BE49-F238E27FC236}">
                    <a16:creationId xmlns:a16="http://schemas.microsoft.com/office/drawing/2014/main" id="{1E26DEB3-7ED6-5EE8-0179-577F3F1A7BB7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11357;p140">
              <a:extLst>
                <a:ext uri="{FF2B5EF4-FFF2-40B4-BE49-F238E27FC236}">
                  <a16:creationId xmlns:a16="http://schemas.microsoft.com/office/drawing/2014/main" id="{02A67C10-ED7B-57B7-29DE-AEC7CDA56A62}"/>
                </a:ext>
              </a:extLst>
            </p:cNvPr>
            <p:cNvGrpSpPr/>
            <p:nvPr/>
          </p:nvGrpSpPr>
          <p:grpSpPr>
            <a:xfrm>
              <a:off x="4883987" y="2440154"/>
              <a:ext cx="225600" cy="296478"/>
              <a:chOff x="4883984" y="2440153"/>
              <a:chExt cx="225600" cy="296478"/>
            </a:xfrm>
            <a:grpFill/>
          </p:grpSpPr>
          <p:cxnSp>
            <p:nvCxnSpPr>
              <p:cNvPr id="2509" name="Google Shape;11358;p140">
                <a:extLst>
                  <a:ext uri="{FF2B5EF4-FFF2-40B4-BE49-F238E27FC236}">
                    <a16:creationId xmlns:a16="http://schemas.microsoft.com/office/drawing/2014/main" id="{6201749A-4545-984D-D497-51191C6D0973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0" name="Google Shape;11359;p140">
                <a:extLst>
                  <a:ext uri="{FF2B5EF4-FFF2-40B4-BE49-F238E27FC236}">
                    <a16:creationId xmlns:a16="http://schemas.microsoft.com/office/drawing/2014/main" id="{75C75420-0363-772D-5AD7-1D222107727A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1" name="Google Shape;11360;p140">
                <a:extLst>
                  <a:ext uri="{FF2B5EF4-FFF2-40B4-BE49-F238E27FC236}">
                    <a16:creationId xmlns:a16="http://schemas.microsoft.com/office/drawing/2014/main" id="{4C768A3B-9A84-1D98-067D-0F48FFE9A352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506" name="Google Shape;11362;p140">
              <a:extLst>
                <a:ext uri="{FF2B5EF4-FFF2-40B4-BE49-F238E27FC236}">
                  <a16:creationId xmlns:a16="http://schemas.microsoft.com/office/drawing/2014/main" id="{6C9BA6C1-8380-3028-D8B0-F80F8911A9E7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3623531" y="1951768"/>
              <a:ext cx="1844" cy="601234"/>
            </a:xfrm>
            <a:prstGeom prst="straightConnector1">
              <a:avLst/>
            </a:prstGeom>
            <a:grp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22" name="Google Shape;3642;p110">
            <a:extLst>
              <a:ext uri="{FF2B5EF4-FFF2-40B4-BE49-F238E27FC236}">
                <a16:creationId xmlns:a16="http://schemas.microsoft.com/office/drawing/2014/main" id="{65FDAD6A-F32F-085E-1CEA-3A4BCD1F85E6}"/>
              </a:ext>
            </a:extLst>
          </p:cNvPr>
          <p:cNvSpPr txBox="1">
            <a:spLocks/>
          </p:cNvSpPr>
          <p:nvPr/>
        </p:nvSpPr>
        <p:spPr>
          <a:xfrm>
            <a:off x="2396460" y="4519422"/>
            <a:ext cx="1402208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Mentenanta</a:t>
            </a:r>
            <a:endParaRPr lang="en-US" dirty="0">
              <a:solidFill>
                <a:schemeClr val="accent1"/>
              </a:solidFill>
              <a:latin typeface="Calistoga" panose="020B0604020202020204" charset="0"/>
              <a:cs typeface="Calistoga" panose="020B0604020202020204" charset="0"/>
            </a:endParaRPr>
          </a:p>
        </p:txBody>
      </p:sp>
      <p:sp>
        <p:nvSpPr>
          <p:cNvPr id="2523" name="Google Shape;3642;p110">
            <a:extLst>
              <a:ext uri="{FF2B5EF4-FFF2-40B4-BE49-F238E27FC236}">
                <a16:creationId xmlns:a16="http://schemas.microsoft.com/office/drawing/2014/main" id="{34B9380E-90C4-41BC-EED4-D072C9AE10B0}"/>
              </a:ext>
            </a:extLst>
          </p:cNvPr>
          <p:cNvSpPr txBox="1">
            <a:spLocks/>
          </p:cNvSpPr>
          <p:nvPr/>
        </p:nvSpPr>
        <p:spPr>
          <a:xfrm>
            <a:off x="4730471" y="4500420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Administrator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783E5ED1-C8AA-EBD9-67A3-B854A0C36C84}"/>
              </a:ext>
            </a:extLst>
          </p:cNvPr>
          <p:cNvSpPr txBox="1"/>
          <p:nvPr/>
        </p:nvSpPr>
        <p:spPr>
          <a:xfrm>
            <a:off x="2796919" y="3914416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3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43D0071C-9295-185C-3A90-4AB84B2FF744}"/>
              </a:ext>
            </a:extLst>
          </p:cNvPr>
          <p:cNvSpPr txBox="1"/>
          <p:nvPr/>
        </p:nvSpPr>
        <p:spPr>
          <a:xfrm>
            <a:off x="4061793" y="3924099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2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3F5ACBF1-F7C9-6581-4F35-94E175691A40}"/>
              </a:ext>
            </a:extLst>
          </p:cNvPr>
          <p:cNvSpPr txBox="1"/>
          <p:nvPr/>
        </p:nvSpPr>
        <p:spPr>
          <a:xfrm>
            <a:off x="5350247" y="3914416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1</a:t>
            </a:r>
          </a:p>
        </p:txBody>
      </p:sp>
      <p:grpSp>
        <p:nvGrpSpPr>
          <p:cNvPr id="2528" name="Google Shape;11343;p140">
            <a:extLst>
              <a:ext uri="{FF2B5EF4-FFF2-40B4-BE49-F238E27FC236}">
                <a16:creationId xmlns:a16="http://schemas.microsoft.com/office/drawing/2014/main" id="{8C657733-E620-45DA-71FE-4EA1E37564A3}"/>
              </a:ext>
            </a:extLst>
          </p:cNvPr>
          <p:cNvGrpSpPr/>
          <p:nvPr/>
        </p:nvGrpSpPr>
        <p:grpSpPr>
          <a:xfrm>
            <a:off x="5818150" y="1538911"/>
            <a:ext cx="2561367" cy="1060064"/>
            <a:chOff x="4195401" y="2358282"/>
            <a:chExt cx="914186" cy="378351"/>
          </a:xfrm>
          <a:solidFill>
            <a:schemeClr val="accent2"/>
          </a:solidFill>
        </p:grpSpPr>
        <p:grpSp>
          <p:nvGrpSpPr>
            <p:cNvPr id="2529" name="Google Shape;11344;p140">
              <a:extLst>
                <a:ext uri="{FF2B5EF4-FFF2-40B4-BE49-F238E27FC236}">
                  <a16:creationId xmlns:a16="http://schemas.microsoft.com/office/drawing/2014/main" id="{EB05AFD7-DC8A-01D3-237B-67FB276F0D61}"/>
                </a:ext>
              </a:extLst>
            </p:cNvPr>
            <p:cNvGrpSpPr/>
            <p:nvPr/>
          </p:nvGrpSpPr>
          <p:grpSpPr>
            <a:xfrm>
              <a:off x="4195401" y="2553002"/>
              <a:ext cx="688638" cy="0"/>
              <a:chOff x="4195395" y="2553002"/>
              <a:chExt cx="688637" cy="0"/>
            </a:xfrm>
            <a:grpFill/>
          </p:grpSpPr>
          <p:cxnSp>
            <p:nvCxnSpPr>
              <p:cNvPr id="2546" name="Google Shape;11345;p140">
                <a:extLst>
                  <a:ext uri="{FF2B5EF4-FFF2-40B4-BE49-F238E27FC236}">
                    <a16:creationId xmlns:a16="http://schemas.microsoft.com/office/drawing/2014/main" id="{20003BE4-4256-1BDD-A715-FEEE0CF6B6BD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7" name="Google Shape;11346;p140">
                <a:extLst>
                  <a:ext uri="{FF2B5EF4-FFF2-40B4-BE49-F238E27FC236}">
                    <a16:creationId xmlns:a16="http://schemas.microsoft.com/office/drawing/2014/main" id="{EBF5506E-386F-D388-15FC-DE93203EA9AC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31" name="Google Shape;11353;p140">
              <a:extLst>
                <a:ext uri="{FF2B5EF4-FFF2-40B4-BE49-F238E27FC236}">
                  <a16:creationId xmlns:a16="http://schemas.microsoft.com/office/drawing/2014/main" id="{3B219297-1A5C-80A8-7F49-556158A41622}"/>
                </a:ext>
              </a:extLst>
            </p:cNvPr>
            <p:cNvGrpSpPr/>
            <p:nvPr/>
          </p:nvGrpSpPr>
          <p:grpSpPr>
            <a:xfrm>
              <a:off x="4426821" y="2358282"/>
              <a:ext cx="225600" cy="307471"/>
              <a:chOff x="4426818" y="2358282"/>
              <a:chExt cx="225600" cy="307471"/>
            </a:xfrm>
            <a:grpFill/>
          </p:grpSpPr>
          <p:cxnSp>
            <p:nvCxnSpPr>
              <p:cNvPr id="2540" name="Google Shape;11354;p140">
                <a:extLst>
                  <a:ext uri="{FF2B5EF4-FFF2-40B4-BE49-F238E27FC236}">
                    <a16:creationId xmlns:a16="http://schemas.microsoft.com/office/drawing/2014/main" id="{E87EF06B-BA71-8709-1BD2-DF390D31F4A6}"/>
                  </a:ext>
                </a:extLst>
              </p:cNvPr>
              <p:cNvCxnSpPr>
                <a:cxnSpLocks/>
                <a:stCxn id="2542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41" name="Google Shape;11356;p140">
                <a:extLst>
                  <a:ext uri="{FF2B5EF4-FFF2-40B4-BE49-F238E27FC236}">
                    <a16:creationId xmlns:a16="http://schemas.microsoft.com/office/drawing/2014/main" id="{916E4301-F108-DE5C-3626-24AEC5945E7B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11355;p140">
                <a:extLst>
                  <a:ext uri="{FF2B5EF4-FFF2-40B4-BE49-F238E27FC236}">
                    <a16:creationId xmlns:a16="http://schemas.microsoft.com/office/drawing/2014/main" id="{C6D85BEC-9D45-9C62-C51E-C372E599BE91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2" name="Google Shape;11357;p140">
              <a:extLst>
                <a:ext uri="{FF2B5EF4-FFF2-40B4-BE49-F238E27FC236}">
                  <a16:creationId xmlns:a16="http://schemas.microsoft.com/office/drawing/2014/main" id="{F13E01DD-99F3-3DC3-C11E-FC889C645F04}"/>
                </a:ext>
              </a:extLst>
            </p:cNvPr>
            <p:cNvGrpSpPr/>
            <p:nvPr/>
          </p:nvGrpSpPr>
          <p:grpSpPr>
            <a:xfrm>
              <a:off x="4883987" y="2440154"/>
              <a:ext cx="225600" cy="296479"/>
              <a:chOff x="4883984" y="2440153"/>
              <a:chExt cx="225600" cy="296479"/>
            </a:xfrm>
            <a:grpFill/>
          </p:grpSpPr>
          <p:cxnSp>
            <p:nvCxnSpPr>
              <p:cNvPr id="2537" name="Google Shape;11358;p140">
                <a:extLst>
                  <a:ext uri="{FF2B5EF4-FFF2-40B4-BE49-F238E27FC236}">
                    <a16:creationId xmlns:a16="http://schemas.microsoft.com/office/drawing/2014/main" id="{E9F7060B-22A4-3B79-FE74-0B332A2EC72F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8" name="Google Shape;11359;p140">
                <a:extLst>
                  <a:ext uri="{FF2B5EF4-FFF2-40B4-BE49-F238E27FC236}">
                    <a16:creationId xmlns:a16="http://schemas.microsoft.com/office/drawing/2014/main" id="{207E6E5D-1903-3EF7-8E2B-CC8C534EADC5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11360;p140">
                <a:extLst>
                  <a:ext uri="{FF2B5EF4-FFF2-40B4-BE49-F238E27FC236}">
                    <a16:creationId xmlns:a16="http://schemas.microsoft.com/office/drawing/2014/main" id="{6CCD3294-6C9B-C284-84E6-51A2515E4F5D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grp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9" name="TextBox 2548">
            <a:extLst>
              <a:ext uri="{FF2B5EF4-FFF2-40B4-BE49-F238E27FC236}">
                <a16:creationId xmlns:a16="http://schemas.microsoft.com/office/drawing/2014/main" id="{48ABF5AF-5029-F7A3-4EAD-A28C5621F38C}"/>
              </a:ext>
            </a:extLst>
          </p:cNvPr>
          <p:cNvSpPr txBox="1"/>
          <p:nvPr/>
        </p:nvSpPr>
        <p:spPr>
          <a:xfrm>
            <a:off x="6631539" y="1922487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5</a:t>
            </a:r>
          </a:p>
        </p:txBody>
      </p:sp>
      <p:sp>
        <p:nvSpPr>
          <p:cNvPr id="2550" name="Google Shape;3642;p110">
            <a:extLst>
              <a:ext uri="{FF2B5EF4-FFF2-40B4-BE49-F238E27FC236}">
                <a16:creationId xmlns:a16="http://schemas.microsoft.com/office/drawing/2014/main" id="{1C77CAE8-A0BA-0C4F-274B-F50E3D0F865A}"/>
              </a:ext>
            </a:extLst>
          </p:cNvPr>
          <p:cNvSpPr txBox="1">
            <a:spLocks/>
          </p:cNvSpPr>
          <p:nvPr/>
        </p:nvSpPr>
        <p:spPr>
          <a:xfrm>
            <a:off x="6067039" y="1014222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Afisare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Dashboard</a:t>
            </a:r>
          </a:p>
        </p:txBody>
      </p:sp>
      <p:sp>
        <p:nvSpPr>
          <p:cNvPr id="2551" name="Google Shape;3642;p110">
            <a:extLst>
              <a:ext uri="{FF2B5EF4-FFF2-40B4-BE49-F238E27FC236}">
                <a16:creationId xmlns:a16="http://schemas.microsoft.com/office/drawing/2014/main" id="{43E26448-30D9-1ED6-C74D-B7B3018906C1}"/>
              </a:ext>
            </a:extLst>
          </p:cNvPr>
          <p:cNvSpPr txBox="1">
            <a:spLocks/>
          </p:cNvSpPr>
          <p:nvPr/>
        </p:nvSpPr>
        <p:spPr>
          <a:xfrm>
            <a:off x="7255392" y="2560990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Inginer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agronom</a:t>
            </a:r>
            <a:endParaRPr lang="en-US" dirty="0">
              <a:solidFill>
                <a:schemeClr val="accent1"/>
              </a:solidFill>
              <a:latin typeface="Calistoga" panose="020B0604020202020204" charset="0"/>
              <a:cs typeface="Calistoga" panose="020B0604020202020204" charset="0"/>
            </a:endParaRPr>
          </a:p>
        </p:txBody>
      </p:sp>
      <p:sp>
        <p:nvSpPr>
          <p:cNvPr id="2552" name="TextBox 2551">
            <a:extLst>
              <a:ext uri="{FF2B5EF4-FFF2-40B4-BE49-F238E27FC236}">
                <a16:creationId xmlns:a16="http://schemas.microsoft.com/office/drawing/2014/main" id="{E1643273-E3FD-E61C-E8ED-7A89AEB0A771}"/>
              </a:ext>
            </a:extLst>
          </p:cNvPr>
          <p:cNvSpPr txBox="1"/>
          <p:nvPr/>
        </p:nvSpPr>
        <p:spPr>
          <a:xfrm>
            <a:off x="7919718" y="1948723"/>
            <a:ext cx="30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stoga" panose="020B0604020202020204" charset="0"/>
                <a:cs typeface="Calistoga" panose="020B0604020202020204" charset="0"/>
              </a:rPr>
              <a:t>6</a:t>
            </a:r>
          </a:p>
        </p:txBody>
      </p:sp>
      <p:sp>
        <p:nvSpPr>
          <p:cNvPr id="2618" name="Google Shape;3642;p110">
            <a:extLst>
              <a:ext uri="{FF2B5EF4-FFF2-40B4-BE49-F238E27FC236}">
                <a16:creationId xmlns:a16="http://schemas.microsoft.com/office/drawing/2014/main" id="{F82F71D2-9CB8-DCEB-61E5-DE571261C5F8}"/>
              </a:ext>
            </a:extLst>
          </p:cNvPr>
          <p:cNvSpPr txBox="1">
            <a:spLocks/>
          </p:cNvSpPr>
          <p:nvPr/>
        </p:nvSpPr>
        <p:spPr>
          <a:xfrm>
            <a:off x="3462670" y="3196520"/>
            <a:ext cx="1555852" cy="330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Montare</a:t>
            </a:r>
            <a:r>
              <a:rPr lang="en-US" dirty="0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stoga" panose="020B0604020202020204" charset="0"/>
                <a:cs typeface="Calistoga" panose="020B0604020202020204" charset="0"/>
              </a:rPr>
              <a:t>sistem</a:t>
            </a:r>
            <a:endParaRPr lang="en-US" dirty="0">
              <a:solidFill>
                <a:schemeClr val="accent1"/>
              </a:solidFill>
              <a:latin typeface="Calistoga" panose="020B0604020202020204" charset="0"/>
              <a:cs typeface="Calistoga" panose="020B0604020202020204" charset="0"/>
            </a:endParaRPr>
          </a:p>
        </p:txBody>
      </p:sp>
      <p:cxnSp>
        <p:nvCxnSpPr>
          <p:cNvPr id="2621" name="Google Shape;11362;p140">
            <a:extLst>
              <a:ext uri="{FF2B5EF4-FFF2-40B4-BE49-F238E27FC236}">
                <a16:creationId xmlns:a16="http://schemas.microsoft.com/office/drawing/2014/main" id="{B7927C93-C593-4C73-76DA-A4887339A1E1}"/>
              </a:ext>
            </a:extLst>
          </p:cNvPr>
          <p:cNvCxnSpPr>
            <a:cxnSpLocks/>
            <a:stCxn id="2516" idx="2"/>
          </p:cNvCxnSpPr>
          <p:nvPr/>
        </p:nvCxnSpPr>
        <p:spPr>
          <a:xfrm flipH="1">
            <a:off x="1653729" y="4093834"/>
            <a:ext cx="969748" cy="0"/>
          </a:xfrm>
          <a:prstGeom prst="straightConnector1">
            <a:avLst/>
          </a:prstGeom>
          <a:solidFill>
            <a:schemeClr val="accent2"/>
          </a:solidFill>
          <a:ln w="9525" cap="flat" cmpd="sng">
            <a:solidFill>
              <a:srgbClr val="435D7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8">
          <a:extLst>
            <a:ext uri="{FF2B5EF4-FFF2-40B4-BE49-F238E27FC236}">
              <a16:creationId xmlns:a16="http://schemas.microsoft.com/office/drawing/2014/main" id="{0AE070B8-118F-A3C6-E7CA-53B6987B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72">
            <a:extLst>
              <a:ext uri="{FF2B5EF4-FFF2-40B4-BE49-F238E27FC236}">
                <a16:creationId xmlns:a16="http://schemas.microsoft.com/office/drawing/2014/main" id="{38A98155-D682-E9C3-4EC2-2024F1C4F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7040" y="632912"/>
            <a:ext cx="49020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2511" name="Google Shape;2511;p72">
            <a:extLst>
              <a:ext uri="{FF2B5EF4-FFF2-40B4-BE49-F238E27FC236}">
                <a16:creationId xmlns:a16="http://schemas.microsoft.com/office/drawing/2014/main" id="{BD9E66E1-9C39-F29E-33DC-83EF129C25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4078" y="2571750"/>
            <a:ext cx="6115694" cy="160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amenintarilor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locale,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esential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tehnologizate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adaptare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Agricultura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domeniu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prioritar</a:t>
            </a:r>
            <a:r>
              <a:rPr lang="en-US" dirty="0"/>
              <a:t> </a:t>
            </a:r>
            <a:r>
              <a:rPr lang="en-US" dirty="0" err="1"/>
              <a:t>adaptarea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512" name="Google Shape;2512;p72">
            <a:extLst>
              <a:ext uri="{FF2B5EF4-FFF2-40B4-BE49-F238E27FC236}">
                <a16:creationId xmlns:a16="http://schemas.microsoft.com/office/drawing/2014/main" id="{C72B602D-D4FB-A489-8F6B-1149BE66ACE1}"/>
              </a:ext>
            </a:extLst>
          </p:cNvPr>
          <p:cNvGrpSpPr/>
          <p:nvPr/>
        </p:nvGrpSpPr>
        <p:grpSpPr>
          <a:xfrm rot="1521179">
            <a:off x="6808541" y="1513230"/>
            <a:ext cx="696301" cy="1016200"/>
            <a:chOff x="8379850" y="2829899"/>
            <a:chExt cx="696291" cy="1016185"/>
          </a:xfrm>
        </p:grpSpPr>
        <p:sp>
          <p:nvSpPr>
            <p:cNvPr id="2513" name="Google Shape;2513;p72">
              <a:extLst>
                <a:ext uri="{FF2B5EF4-FFF2-40B4-BE49-F238E27FC236}">
                  <a16:creationId xmlns:a16="http://schemas.microsoft.com/office/drawing/2014/main" id="{87CF97FD-5130-587E-3F44-142294F0F332}"/>
                </a:ext>
              </a:extLst>
            </p:cNvPr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2">
              <a:extLst>
                <a:ext uri="{FF2B5EF4-FFF2-40B4-BE49-F238E27FC236}">
                  <a16:creationId xmlns:a16="http://schemas.microsoft.com/office/drawing/2014/main" id="{9F96FFDD-B937-B827-EEBB-24E1C15ED037}"/>
                </a:ext>
              </a:extLst>
            </p:cNvPr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2">
              <a:extLst>
                <a:ext uri="{FF2B5EF4-FFF2-40B4-BE49-F238E27FC236}">
                  <a16:creationId xmlns:a16="http://schemas.microsoft.com/office/drawing/2014/main" id="{63384D1C-9517-9E6E-6445-E0966A24EB04}"/>
                </a:ext>
              </a:extLst>
            </p:cNvPr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2">
              <a:extLst>
                <a:ext uri="{FF2B5EF4-FFF2-40B4-BE49-F238E27FC236}">
                  <a16:creationId xmlns:a16="http://schemas.microsoft.com/office/drawing/2014/main" id="{A46C1C3E-3A9C-0028-7527-8A1A10ABF345}"/>
                </a:ext>
              </a:extLst>
            </p:cNvPr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2">
              <a:extLst>
                <a:ext uri="{FF2B5EF4-FFF2-40B4-BE49-F238E27FC236}">
                  <a16:creationId xmlns:a16="http://schemas.microsoft.com/office/drawing/2014/main" id="{FB06B29C-05E6-74CA-91F4-C0680D3E6B99}"/>
                </a:ext>
              </a:extLst>
            </p:cNvPr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2">
              <a:extLst>
                <a:ext uri="{FF2B5EF4-FFF2-40B4-BE49-F238E27FC236}">
                  <a16:creationId xmlns:a16="http://schemas.microsoft.com/office/drawing/2014/main" id="{4E55BE9D-99D4-CBDF-B9B9-860C06F996A3}"/>
                </a:ext>
              </a:extLst>
            </p:cNvPr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2">
              <a:extLst>
                <a:ext uri="{FF2B5EF4-FFF2-40B4-BE49-F238E27FC236}">
                  <a16:creationId xmlns:a16="http://schemas.microsoft.com/office/drawing/2014/main" id="{F488E327-9DFB-9D81-8D86-9270F08F8BF1}"/>
                </a:ext>
              </a:extLst>
            </p:cNvPr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2">
              <a:extLst>
                <a:ext uri="{FF2B5EF4-FFF2-40B4-BE49-F238E27FC236}">
                  <a16:creationId xmlns:a16="http://schemas.microsoft.com/office/drawing/2014/main" id="{C39789FF-A17A-338A-AE1A-FBF7F004566A}"/>
                </a:ext>
              </a:extLst>
            </p:cNvPr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2">
              <a:extLst>
                <a:ext uri="{FF2B5EF4-FFF2-40B4-BE49-F238E27FC236}">
                  <a16:creationId xmlns:a16="http://schemas.microsoft.com/office/drawing/2014/main" id="{41159150-63A0-68BA-D92D-3A70E33AA169}"/>
                </a:ext>
              </a:extLst>
            </p:cNvPr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3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3809AA-7440-C8EF-57D1-C6E3520ABEB6}"/>
              </a:ext>
            </a:extLst>
          </p:cNvPr>
          <p:cNvSpPr/>
          <p:nvPr/>
        </p:nvSpPr>
        <p:spPr>
          <a:xfrm>
            <a:off x="-330009" y="3382666"/>
            <a:ext cx="9549636" cy="18218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3" name="Google Shape;2483;p71"/>
          <p:cNvSpPr/>
          <p:nvPr/>
        </p:nvSpPr>
        <p:spPr>
          <a:xfrm>
            <a:off x="800496" y="2405752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71"/>
          <p:cNvSpPr/>
          <p:nvPr/>
        </p:nvSpPr>
        <p:spPr>
          <a:xfrm>
            <a:off x="4488471" y="1223171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71"/>
          <p:cNvSpPr/>
          <p:nvPr/>
        </p:nvSpPr>
        <p:spPr>
          <a:xfrm>
            <a:off x="800489" y="1223171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71"/>
          <p:cNvSpPr/>
          <p:nvPr/>
        </p:nvSpPr>
        <p:spPr>
          <a:xfrm>
            <a:off x="800489" y="3608754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71"/>
          <p:cNvSpPr/>
          <p:nvPr/>
        </p:nvSpPr>
        <p:spPr>
          <a:xfrm>
            <a:off x="4488464" y="2405254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71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889139" y="3841626"/>
            <a:ext cx="7584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89" name="Google Shape;2489;p71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884812" y="2639336"/>
            <a:ext cx="7560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0" name="Google Shape;2490;p71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4578323" y="1456038"/>
            <a:ext cx="7560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1" name="Google Shape;2491;p71">
            <a:hlinkClick r:id="rId6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89139" y="1466538"/>
            <a:ext cx="7584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92" name="Google Shape;2492;p71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577114" y="2624033"/>
            <a:ext cx="7584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493" name="Google Shape;2493;p71">
            <a:hlinkClick r:id="rId3" action="ppaction://hlinksldjump"/>
          </p:cNvPr>
          <p:cNvSpPr txBox="1">
            <a:spLocks noGrp="1"/>
          </p:cNvSpPr>
          <p:nvPr>
            <p:ph type="ctrTitle" idx="6"/>
          </p:nvPr>
        </p:nvSpPr>
        <p:spPr>
          <a:xfrm>
            <a:off x="1746643" y="3625930"/>
            <a:ext cx="2741821" cy="81940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Sistem de monitorizare wireless a solului</a:t>
            </a:r>
            <a:endParaRPr dirty="0"/>
          </a:p>
        </p:txBody>
      </p:sp>
      <p:sp>
        <p:nvSpPr>
          <p:cNvPr id="2495" name="Google Shape;2495;p71">
            <a:hlinkClick r:id="rId4" action="ppaction://hlinksldjump"/>
          </p:cNvPr>
          <p:cNvSpPr txBox="1">
            <a:spLocks noGrp="1"/>
          </p:cNvSpPr>
          <p:nvPr>
            <p:ph type="ctrTitle" idx="3"/>
          </p:nvPr>
        </p:nvSpPr>
        <p:spPr>
          <a:xfrm>
            <a:off x="1761272" y="2423634"/>
            <a:ext cx="2713800" cy="3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State-of-the-art</a:t>
            </a:r>
            <a:endParaRPr dirty="0"/>
          </a:p>
        </p:txBody>
      </p:sp>
      <p:sp>
        <p:nvSpPr>
          <p:cNvPr id="2496" name="Google Shape;2496;p71"/>
          <p:cNvSpPr txBox="1">
            <a:spLocks noGrp="1"/>
          </p:cNvSpPr>
          <p:nvPr>
            <p:ph type="subTitle" idx="4"/>
          </p:nvPr>
        </p:nvSpPr>
        <p:spPr>
          <a:xfrm>
            <a:off x="1761275" y="2808919"/>
            <a:ext cx="2378400" cy="44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Exemplu in industrie</a:t>
            </a:r>
            <a:endParaRPr dirty="0"/>
          </a:p>
        </p:txBody>
      </p:sp>
      <p:sp>
        <p:nvSpPr>
          <p:cNvPr id="2497" name="Google Shape;2497;p71"/>
          <p:cNvSpPr txBox="1">
            <a:spLocks noGrp="1"/>
          </p:cNvSpPr>
          <p:nvPr>
            <p:ph type="ctrTitle" idx="15"/>
          </p:nvPr>
        </p:nvSpPr>
        <p:spPr>
          <a:xfrm>
            <a:off x="713225" y="512249"/>
            <a:ext cx="7717500" cy="57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Continut</a:t>
            </a:r>
            <a:endParaRPr sz="3600" dirty="0"/>
          </a:p>
        </p:txBody>
      </p:sp>
      <p:sp>
        <p:nvSpPr>
          <p:cNvPr id="2498" name="Google Shape;2498;p71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1746644" y="1174638"/>
            <a:ext cx="2713800" cy="3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2499" name="Google Shape;2499;p71"/>
          <p:cNvSpPr txBox="1">
            <a:spLocks noGrp="1"/>
          </p:cNvSpPr>
          <p:nvPr>
            <p:ph type="subTitle" idx="1"/>
          </p:nvPr>
        </p:nvSpPr>
        <p:spPr>
          <a:xfrm>
            <a:off x="1746649" y="1559913"/>
            <a:ext cx="2378400" cy="44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Importanta IoT in agricultura</a:t>
            </a:r>
            <a:endParaRPr dirty="0"/>
          </a:p>
        </p:txBody>
      </p:sp>
      <p:sp>
        <p:nvSpPr>
          <p:cNvPr id="2500" name="Google Shape;2500;p71">
            <a:hlinkClick r:id="rId5" action="ppaction://hlinksldjump"/>
          </p:cNvPr>
          <p:cNvSpPr txBox="1">
            <a:spLocks noGrp="1"/>
          </p:cNvSpPr>
          <p:nvPr>
            <p:ph type="ctrTitle" idx="9"/>
          </p:nvPr>
        </p:nvSpPr>
        <p:spPr>
          <a:xfrm>
            <a:off x="5449247" y="1240331"/>
            <a:ext cx="2713800" cy="3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Arhitectura</a:t>
            </a:r>
            <a:endParaRPr dirty="0"/>
          </a:p>
        </p:txBody>
      </p:sp>
      <p:sp>
        <p:nvSpPr>
          <p:cNvPr id="2501" name="Google Shape;2501;p71"/>
          <p:cNvSpPr txBox="1">
            <a:spLocks noGrp="1"/>
          </p:cNvSpPr>
          <p:nvPr>
            <p:ph type="subTitle" idx="13"/>
          </p:nvPr>
        </p:nvSpPr>
        <p:spPr>
          <a:xfrm>
            <a:off x="5449250" y="1625663"/>
            <a:ext cx="2378400" cy="44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ardware, software</a:t>
            </a:r>
            <a:endParaRPr lang="en-US" dirty="0"/>
          </a:p>
        </p:txBody>
      </p:sp>
      <p:sp>
        <p:nvSpPr>
          <p:cNvPr id="2502" name="Google Shape;2502;p71"/>
          <p:cNvSpPr/>
          <p:nvPr/>
        </p:nvSpPr>
        <p:spPr>
          <a:xfrm rot="3521228">
            <a:off x="411784" y="5316553"/>
            <a:ext cx="41736" cy="31310"/>
          </a:xfrm>
          <a:custGeom>
            <a:avLst/>
            <a:gdLst/>
            <a:ahLst/>
            <a:cxnLst/>
            <a:rect l="l" t="t" r="r" b="b"/>
            <a:pathLst>
              <a:path w="1321" h="991" extrusionOk="0">
                <a:moveTo>
                  <a:pt x="661" y="1"/>
                </a:moveTo>
                <a:cubicBezTo>
                  <a:pt x="1" y="1"/>
                  <a:pt x="1" y="991"/>
                  <a:pt x="661" y="991"/>
                </a:cubicBezTo>
                <a:cubicBezTo>
                  <a:pt x="1320" y="991"/>
                  <a:pt x="1320" y="1"/>
                  <a:pt x="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71">
            <a:hlinkClick r:id="" action="ppaction://noaction"/>
          </p:cNvPr>
          <p:cNvSpPr txBox="1">
            <a:spLocks noGrp="1"/>
          </p:cNvSpPr>
          <p:nvPr>
            <p:ph type="ctrTitle" idx="16"/>
          </p:nvPr>
        </p:nvSpPr>
        <p:spPr>
          <a:xfrm>
            <a:off x="5434619" y="2408333"/>
            <a:ext cx="2713800" cy="3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</a:t>
            </a:r>
            <a:endParaRPr dirty="0"/>
          </a:p>
        </p:txBody>
      </p:sp>
      <p:sp>
        <p:nvSpPr>
          <p:cNvPr id="2504" name="Google Shape;2504;p71"/>
          <p:cNvSpPr txBox="1">
            <a:spLocks noGrp="1"/>
          </p:cNvSpPr>
          <p:nvPr>
            <p:ph type="subTitle" idx="17"/>
          </p:nvPr>
        </p:nvSpPr>
        <p:spPr>
          <a:xfrm>
            <a:off x="5434624" y="2793483"/>
            <a:ext cx="2378400" cy="44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Metoda</a:t>
            </a:r>
            <a:r>
              <a:rPr lang="en-US" dirty="0"/>
              <a:t> Scrum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Backlog, </a:t>
            </a:r>
            <a:r>
              <a:rPr lang="en-US" dirty="0" err="1"/>
              <a:t>Epice</a:t>
            </a:r>
            <a:endParaRPr lang="en-US" dirty="0"/>
          </a:p>
        </p:txBody>
      </p:sp>
      <p:sp>
        <p:nvSpPr>
          <p:cNvPr id="6" name="Google Shape;2487;p71">
            <a:extLst>
              <a:ext uri="{FF2B5EF4-FFF2-40B4-BE49-F238E27FC236}">
                <a16:creationId xmlns:a16="http://schemas.microsoft.com/office/drawing/2014/main" id="{AA2696C5-E4D2-BABE-2925-27FE3EFA8410}"/>
              </a:ext>
            </a:extLst>
          </p:cNvPr>
          <p:cNvSpPr/>
          <p:nvPr/>
        </p:nvSpPr>
        <p:spPr>
          <a:xfrm>
            <a:off x="4498918" y="3609747"/>
            <a:ext cx="935700" cy="93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92;p71">
            <a:hlinkClick r:id="" action="ppaction://noaction"/>
            <a:extLst>
              <a:ext uri="{FF2B5EF4-FFF2-40B4-BE49-F238E27FC236}">
                <a16:creationId xmlns:a16="http://schemas.microsoft.com/office/drawing/2014/main" id="{E0D74B30-BB4D-A5B2-CEAC-5575756AF32D}"/>
              </a:ext>
            </a:extLst>
          </p:cNvPr>
          <p:cNvSpPr txBox="1">
            <a:spLocks/>
          </p:cNvSpPr>
          <p:nvPr/>
        </p:nvSpPr>
        <p:spPr>
          <a:xfrm>
            <a:off x="4587568" y="3859003"/>
            <a:ext cx="75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stoga"/>
              <a:buNone/>
              <a:defRPr sz="3000" b="0" i="0" u="none" strike="noStrike" cap="none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/>
              <a:t>05</a:t>
            </a:r>
            <a:endParaRPr lang="en" dirty="0"/>
          </a:p>
        </p:txBody>
      </p:sp>
      <p:sp>
        <p:nvSpPr>
          <p:cNvPr id="8" name="Google Shape;2503;p71">
            <a:hlinkClick r:id="" action="ppaction://noaction"/>
            <a:extLst>
              <a:ext uri="{FF2B5EF4-FFF2-40B4-BE49-F238E27FC236}">
                <a16:creationId xmlns:a16="http://schemas.microsoft.com/office/drawing/2014/main" id="{B2D26C53-051E-8F5F-5A41-55CDE3A1152E}"/>
              </a:ext>
            </a:extLst>
          </p:cNvPr>
          <p:cNvSpPr txBox="1">
            <a:spLocks/>
          </p:cNvSpPr>
          <p:nvPr/>
        </p:nvSpPr>
        <p:spPr>
          <a:xfrm>
            <a:off x="5449247" y="3722277"/>
            <a:ext cx="2713800" cy="82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2400" b="0" i="0" u="none" strike="noStrike" cap="none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stoga"/>
              <a:buNone/>
              <a:defRPr sz="1200" b="0" i="0" u="none" strike="noStrike" cap="none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5">
          <a:extLst>
            <a:ext uri="{FF2B5EF4-FFF2-40B4-BE49-F238E27FC236}">
              <a16:creationId xmlns:a16="http://schemas.microsoft.com/office/drawing/2014/main" id="{89ACBA57-52F9-28A5-BF8F-072EEEAE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126">
            <a:extLst>
              <a:ext uri="{FF2B5EF4-FFF2-40B4-BE49-F238E27FC236}">
                <a16:creationId xmlns:a16="http://schemas.microsoft.com/office/drawing/2014/main" id="{E1BA89BC-5E94-08C6-AB9C-D9B449F7FE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225" y="2009889"/>
            <a:ext cx="4971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Multumesc!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1083E-3113-7361-4ED8-CFA319BCA7D5}"/>
              </a:ext>
            </a:extLst>
          </p:cNvPr>
          <p:cNvSpPr/>
          <p:nvPr/>
        </p:nvSpPr>
        <p:spPr>
          <a:xfrm>
            <a:off x="2171700" y="3057525"/>
            <a:ext cx="4800600" cy="800100"/>
          </a:xfrm>
          <a:prstGeom prst="rect">
            <a:avLst/>
          </a:prstGeom>
          <a:solidFill>
            <a:srgbClr val="799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72"/>
          <p:cNvSpPr txBox="1">
            <a:spLocks noGrp="1"/>
          </p:cNvSpPr>
          <p:nvPr>
            <p:ph type="title"/>
          </p:nvPr>
        </p:nvSpPr>
        <p:spPr>
          <a:xfrm>
            <a:off x="2121025" y="1914825"/>
            <a:ext cx="49020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2510" name="Google Shape;2510;p72"/>
          <p:cNvSpPr txBox="1">
            <a:spLocks noGrp="1"/>
          </p:cNvSpPr>
          <p:nvPr>
            <p:ph type="title" idx="2"/>
          </p:nvPr>
        </p:nvSpPr>
        <p:spPr>
          <a:xfrm>
            <a:off x="3291300" y="927768"/>
            <a:ext cx="2561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1" name="Google Shape;2511;p72"/>
          <p:cNvSpPr txBox="1">
            <a:spLocks noGrp="1"/>
          </p:cNvSpPr>
          <p:nvPr>
            <p:ph type="subTitle" idx="1"/>
          </p:nvPr>
        </p:nvSpPr>
        <p:spPr>
          <a:xfrm>
            <a:off x="2123000" y="3222250"/>
            <a:ext cx="48981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Importanta IoT in agricultura</a:t>
            </a:r>
            <a:endParaRPr dirty="0"/>
          </a:p>
        </p:txBody>
      </p:sp>
      <p:grpSp>
        <p:nvGrpSpPr>
          <p:cNvPr id="2512" name="Google Shape;2512;p72"/>
          <p:cNvGrpSpPr/>
          <p:nvPr/>
        </p:nvGrpSpPr>
        <p:grpSpPr>
          <a:xfrm rot="1521179">
            <a:off x="6808541" y="1513230"/>
            <a:ext cx="696301" cy="1016200"/>
            <a:chOff x="8379850" y="2829899"/>
            <a:chExt cx="696291" cy="1016185"/>
          </a:xfrm>
        </p:grpSpPr>
        <p:sp>
          <p:nvSpPr>
            <p:cNvPr id="2513" name="Google Shape;2513;p72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2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2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2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2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2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2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2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2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73"/>
          <p:cNvSpPr txBox="1">
            <a:spLocks noGrp="1"/>
          </p:cNvSpPr>
          <p:nvPr>
            <p:ph type="ctrTitle"/>
          </p:nvPr>
        </p:nvSpPr>
        <p:spPr>
          <a:xfrm>
            <a:off x="1165200" y="717769"/>
            <a:ext cx="3455400" cy="11019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Schimb</a:t>
            </a:r>
            <a:r>
              <a:rPr lang="ro-RO" sz="2800" dirty="0"/>
              <a:t>ă</a:t>
            </a:r>
            <a:r>
              <a:rPr lang="en" sz="2800" dirty="0"/>
              <a:t>rile climatice</a:t>
            </a:r>
            <a:endParaRPr sz="2800" dirty="0"/>
          </a:p>
        </p:txBody>
      </p:sp>
      <p:sp>
        <p:nvSpPr>
          <p:cNvPr id="2527" name="Google Shape;2527;p73"/>
          <p:cNvSpPr txBox="1">
            <a:spLocks noGrp="1"/>
          </p:cNvSpPr>
          <p:nvPr>
            <p:ph type="subTitle" idx="1"/>
          </p:nvPr>
        </p:nvSpPr>
        <p:spPr>
          <a:xfrm>
            <a:off x="963168" y="1819669"/>
            <a:ext cx="4450080" cy="223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</a:rPr>
              <a:t>Romania se confrunta cu fenomene globale: seceta, valuri de caldura, variatii de precipitati.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In 2023, </a:t>
            </a:r>
            <a:r>
              <a:rPr lang="en-US" dirty="0" err="1">
                <a:solidFill>
                  <a:schemeClr val="lt1"/>
                </a:solidFill>
              </a:rPr>
              <a:t>mai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mult</a:t>
            </a:r>
            <a:r>
              <a:rPr lang="en-US" dirty="0">
                <a:solidFill>
                  <a:schemeClr val="lt1"/>
                </a:solidFill>
              </a:rPr>
              <a:t> de 70% din </a:t>
            </a:r>
            <a:r>
              <a:rPr lang="en-US" dirty="0" err="1">
                <a:solidFill>
                  <a:schemeClr val="lt1"/>
                </a:solidFill>
              </a:rPr>
              <a:t>culturile</a:t>
            </a:r>
            <a:r>
              <a:rPr lang="en-US" dirty="0">
                <a:solidFill>
                  <a:schemeClr val="lt1"/>
                </a:solidFill>
              </a:rPr>
              <a:t> de </a:t>
            </a:r>
            <a:r>
              <a:rPr lang="en-US" dirty="0" err="1">
                <a:solidFill>
                  <a:schemeClr val="lt1"/>
                </a:solidFill>
              </a:rPr>
              <a:t>grau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ovaz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rapita</a:t>
            </a:r>
            <a:r>
              <a:rPr lang="en-US" dirty="0">
                <a:solidFill>
                  <a:schemeClr val="lt1"/>
                </a:solidFill>
              </a:rPr>
              <a:t> au </a:t>
            </a:r>
            <a:r>
              <a:rPr lang="en-US" dirty="0" err="1">
                <a:solidFill>
                  <a:schemeClr val="lt1"/>
                </a:solidFill>
              </a:rPr>
              <a:t>fost</a:t>
            </a:r>
            <a:r>
              <a:rPr lang="en-US" dirty="0">
                <a:solidFill>
                  <a:schemeClr val="lt1"/>
                </a:solidFill>
              </a:rPr>
              <a:t> compromise.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Dobrogea, </a:t>
            </a:r>
            <a:r>
              <a:rPr lang="en-US" dirty="0" err="1">
                <a:solidFill>
                  <a:schemeClr val="lt1"/>
                </a:solidFill>
              </a:rPr>
              <a:t>sudul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Campiei</a:t>
            </a:r>
            <a:r>
              <a:rPr lang="en-US" dirty="0">
                <a:solidFill>
                  <a:schemeClr val="lt1"/>
                </a:solidFill>
              </a:rPr>
              <a:t> Romane </a:t>
            </a:r>
            <a:r>
              <a:rPr lang="en-US" dirty="0" err="1">
                <a:solidFill>
                  <a:schemeClr val="lt1"/>
                </a:solidFill>
              </a:rPr>
              <a:t>risca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aridizare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desertificare</a:t>
            </a:r>
            <a:r>
              <a:rPr lang="en-US" dirty="0">
                <a:solidFill>
                  <a:schemeClr val="lt1"/>
                </a:solidFill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</a:rPr>
              <a:t>Temperatura</a:t>
            </a:r>
            <a:r>
              <a:rPr lang="en-US" dirty="0">
                <a:solidFill>
                  <a:schemeClr val="lt1"/>
                </a:solidFill>
              </a:rPr>
              <a:t> media </a:t>
            </a:r>
            <a:r>
              <a:rPr lang="en-US" dirty="0" err="1">
                <a:solidFill>
                  <a:schemeClr val="lt1"/>
                </a:solidFill>
              </a:rPr>
              <a:t>anuala</a:t>
            </a:r>
            <a:r>
              <a:rPr lang="en-US" dirty="0">
                <a:solidFill>
                  <a:schemeClr val="lt1"/>
                </a:solidFill>
              </a:rPr>
              <a:t> in Romania a </a:t>
            </a:r>
            <a:r>
              <a:rPr lang="en-US" dirty="0" err="1">
                <a:solidFill>
                  <a:schemeClr val="lt1"/>
                </a:solidFill>
              </a:rPr>
              <a:t>crescut</a:t>
            </a:r>
            <a:r>
              <a:rPr lang="en-US" dirty="0">
                <a:solidFill>
                  <a:schemeClr val="lt1"/>
                </a:solidFill>
              </a:rPr>
              <a:t> cu 0.5°C-1°C.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28" name="Google Shape;2528;p73"/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2529" name="Google Shape;2529;p73"/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3"/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3"/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3"/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3"/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3"/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3"/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3"/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3"/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3"/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3"/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3"/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1" name="Google Shape;2541;p73"/>
          <p:cNvPicPr preferRelativeResize="0"/>
          <p:nvPr/>
        </p:nvPicPr>
        <p:blipFill rotWithShape="1">
          <a:blip r:embed="rId3"/>
          <a:srcRect l="27712" t="2327" r="25322" b="14222"/>
          <a:stretch/>
        </p:blipFill>
        <p:spPr>
          <a:xfrm>
            <a:off x="5532513" y="983049"/>
            <a:ext cx="2901000" cy="2903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80"/>
          <p:cNvSpPr txBox="1">
            <a:spLocks noGrp="1"/>
          </p:cNvSpPr>
          <p:nvPr>
            <p:ph type="title"/>
          </p:nvPr>
        </p:nvSpPr>
        <p:spPr>
          <a:xfrm>
            <a:off x="2840754" y="2216034"/>
            <a:ext cx="4510995" cy="13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State-of-the-art</a:t>
            </a:r>
            <a:endParaRPr dirty="0"/>
          </a:p>
        </p:txBody>
      </p:sp>
      <p:sp>
        <p:nvSpPr>
          <p:cNvPr id="2735" name="Google Shape;2735;p80"/>
          <p:cNvSpPr txBox="1">
            <a:spLocks noGrp="1"/>
          </p:cNvSpPr>
          <p:nvPr>
            <p:ph type="title" idx="2"/>
          </p:nvPr>
        </p:nvSpPr>
        <p:spPr>
          <a:xfrm>
            <a:off x="1172754" y="1895550"/>
            <a:ext cx="1668000" cy="135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36" name="Google Shape;2736;p80"/>
          <p:cNvSpPr txBox="1">
            <a:spLocks noGrp="1"/>
          </p:cNvSpPr>
          <p:nvPr>
            <p:ph type="subTitle" idx="1"/>
          </p:nvPr>
        </p:nvSpPr>
        <p:spPr>
          <a:xfrm>
            <a:off x="2840754" y="2969436"/>
            <a:ext cx="1341120" cy="557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Sensoterra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76"/>
          <p:cNvSpPr/>
          <p:nvPr/>
        </p:nvSpPr>
        <p:spPr>
          <a:xfrm rot="7690268" flipH="1">
            <a:off x="4971397" y="3740831"/>
            <a:ext cx="1007712" cy="59833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6"/>
          <p:cNvSpPr/>
          <p:nvPr/>
        </p:nvSpPr>
        <p:spPr>
          <a:xfrm rot="-8100000">
            <a:off x="2869232" y="2602817"/>
            <a:ext cx="1007655" cy="59830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6"/>
          <p:cNvSpPr/>
          <p:nvPr/>
        </p:nvSpPr>
        <p:spPr>
          <a:xfrm rot="7690268" flipH="1">
            <a:off x="4971397" y="1202444"/>
            <a:ext cx="1007712" cy="59833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76"/>
          <p:cNvSpPr/>
          <p:nvPr/>
        </p:nvSpPr>
        <p:spPr>
          <a:xfrm>
            <a:off x="4001525" y="1717600"/>
            <a:ext cx="854150" cy="891275"/>
          </a:xfrm>
          <a:custGeom>
            <a:avLst/>
            <a:gdLst/>
            <a:ahLst/>
            <a:cxnLst/>
            <a:rect l="l" t="t" r="r" b="b"/>
            <a:pathLst>
              <a:path w="34166" h="35651" extrusionOk="0">
                <a:moveTo>
                  <a:pt x="34166" y="0"/>
                </a:moveTo>
                <a:cubicBezTo>
                  <a:pt x="34166" y="8620"/>
                  <a:pt x="27023" y="17314"/>
                  <a:pt x="19312" y="21168"/>
                </a:cubicBezTo>
                <a:cubicBezTo>
                  <a:pt x="12114" y="24765"/>
                  <a:pt x="3606" y="28458"/>
                  <a:pt x="0" y="3565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6" name="Google Shape;2626;p76"/>
          <p:cNvSpPr/>
          <p:nvPr/>
        </p:nvSpPr>
        <p:spPr>
          <a:xfrm>
            <a:off x="3890125" y="3045250"/>
            <a:ext cx="1011975" cy="1011975"/>
          </a:xfrm>
          <a:custGeom>
            <a:avLst/>
            <a:gdLst/>
            <a:ahLst/>
            <a:cxnLst/>
            <a:rect l="l" t="t" r="r" b="b"/>
            <a:pathLst>
              <a:path w="40479" h="40479" extrusionOk="0">
                <a:moveTo>
                  <a:pt x="0" y="0"/>
                </a:moveTo>
                <a:cubicBezTo>
                  <a:pt x="7485" y="5986"/>
                  <a:pt x="11632" y="15269"/>
                  <a:pt x="16712" y="23396"/>
                </a:cubicBezTo>
                <a:cubicBezTo>
                  <a:pt x="21883" y="31669"/>
                  <a:pt x="31013" y="38114"/>
                  <a:pt x="40479" y="40479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627" name="Google Shape;2627;p76"/>
          <p:cNvGrpSpPr/>
          <p:nvPr/>
        </p:nvGrpSpPr>
        <p:grpSpPr>
          <a:xfrm>
            <a:off x="4495879" y="231495"/>
            <a:ext cx="916958" cy="1408895"/>
            <a:chOff x="8406191" y="3449520"/>
            <a:chExt cx="916958" cy="1408895"/>
          </a:xfrm>
        </p:grpSpPr>
        <p:sp>
          <p:nvSpPr>
            <p:cNvPr id="2628" name="Google Shape;2628;p76"/>
            <p:cNvSpPr/>
            <p:nvPr/>
          </p:nvSpPr>
          <p:spPr>
            <a:xfrm rot="946665" flipH="1">
              <a:off x="8754204" y="3477371"/>
              <a:ext cx="392365" cy="1353192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6"/>
            <p:cNvSpPr/>
            <p:nvPr/>
          </p:nvSpPr>
          <p:spPr>
            <a:xfrm rot="946665" flipH="1">
              <a:off x="8700171" y="4049687"/>
              <a:ext cx="105747" cy="68823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6"/>
            <p:cNvSpPr/>
            <p:nvPr/>
          </p:nvSpPr>
          <p:spPr>
            <a:xfrm rot="946665" flipH="1">
              <a:off x="8633769" y="4124206"/>
              <a:ext cx="221820" cy="150496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6"/>
            <p:cNvSpPr/>
            <p:nvPr/>
          </p:nvSpPr>
          <p:spPr>
            <a:xfrm rot="946665" flipH="1">
              <a:off x="8829501" y="3978855"/>
              <a:ext cx="94173" cy="40446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6"/>
            <p:cNvSpPr/>
            <p:nvPr/>
          </p:nvSpPr>
          <p:spPr>
            <a:xfrm rot="946665" flipH="1">
              <a:off x="8627713" y="4261514"/>
              <a:ext cx="278768" cy="191095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6"/>
            <p:cNvSpPr/>
            <p:nvPr/>
          </p:nvSpPr>
          <p:spPr>
            <a:xfrm rot="946665" flipH="1">
              <a:off x="8468271" y="3612216"/>
              <a:ext cx="410015" cy="513437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6"/>
            <p:cNvSpPr/>
            <p:nvPr/>
          </p:nvSpPr>
          <p:spPr>
            <a:xfrm rot="946665" flipH="1">
              <a:off x="8700171" y="4049687"/>
              <a:ext cx="105747" cy="68823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6" name="Google Shape;2636;p76"/>
          <p:cNvSpPr txBox="1"/>
          <p:nvPr/>
        </p:nvSpPr>
        <p:spPr>
          <a:xfrm>
            <a:off x="1414272" y="1307000"/>
            <a:ext cx="2702791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Tehnologie LoRa</a:t>
            </a:r>
            <a:endParaRPr sz="2400" dirty="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2637" name="Google Shape;2637;p76"/>
          <p:cNvSpPr txBox="1"/>
          <p:nvPr/>
        </p:nvSpPr>
        <p:spPr>
          <a:xfrm>
            <a:off x="5799401" y="1271769"/>
            <a:ext cx="2162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Distante mari de transmitere a datelor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638" name="Google Shape;2638;p76"/>
          <p:cNvSpPr txBox="1"/>
          <p:nvPr/>
        </p:nvSpPr>
        <p:spPr>
          <a:xfrm>
            <a:off x="1381950" y="2532322"/>
            <a:ext cx="1592113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Compact</a:t>
            </a:r>
            <a:endParaRPr sz="2400" dirty="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2639" name="Google Shape;2639;p76"/>
          <p:cNvSpPr txBox="1"/>
          <p:nvPr/>
        </p:nvSpPr>
        <p:spPr>
          <a:xfrm>
            <a:off x="5784987" y="3796593"/>
            <a:ext cx="2162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Promite autonomie a bateriei de 6-8 ani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640" name="Google Shape;2640;p76"/>
          <p:cNvSpPr txBox="1"/>
          <p:nvPr/>
        </p:nvSpPr>
        <p:spPr>
          <a:xfrm>
            <a:off x="2316480" y="3813350"/>
            <a:ext cx="1800583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Autonomie</a:t>
            </a:r>
            <a:endParaRPr sz="2400" dirty="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2641" name="Google Shape;2641;p76"/>
          <p:cNvSpPr txBox="1"/>
          <p:nvPr/>
        </p:nvSpPr>
        <p:spPr>
          <a:xfrm>
            <a:off x="4648650" y="2377372"/>
            <a:ext cx="2162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Dimensiuni mici, in cele doua variante, single depth, mixt depth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642" name="Google Shape;2642;p76"/>
          <p:cNvSpPr/>
          <p:nvPr/>
        </p:nvSpPr>
        <p:spPr>
          <a:xfrm rot="-3075592">
            <a:off x="4486475" y="1110470"/>
            <a:ext cx="935778" cy="9357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3" name="Google Shape;2643;p76"/>
          <p:cNvGrpSpPr/>
          <p:nvPr/>
        </p:nvGrpSpPr>
        <p:grpSpPr>
          <a:xfrm>
            <a:off x="4594101" y="-132470"/>
            <a:ext cx="862275" cy="954996"/>
            <a:chOff x="7882401" y="4108055"/>
            <a:chExt cx="862275" cy="954996"/>
          </a:xfrm>
        </p:grpSpPr>
        <p:sp>
          <p:nvSpPr>
            <p:cNvPr id="2644" name="Google Shape;2644;p76"/>
            <p:cNvSpPr/>
            <p:nvPr/>
          </p:nvSpPr>
          <p:spPr>
            <a:xfrm>
              <a:off x="8244410" y="4519070"/>
              <a:ext cx="28052" cy="21040"/>
            </a:xfrm>
            <a:custGeom>
              <a:avLst/>
              <a:gdLst/>
              <a:ahLst/>
              <a:cxnLst/>
              <a:rect l="l" t="t" r="r" b="b"/>
              <a:pathLst>
                <a:path w="588" h="441" extrusionOk="0">
                  <a:moveTo>
                    <a:pt x="294" y="0"/>
                  </a:moveTo>
                  <a:cubicBezTo>
                    <a:pt x="1" y="0"/>
                    <a:pt x="1" y="440"/>
                    <a:pt x="294" y="440"/>
                  </a:cubicBezTo>
                  <a:cubicBezTo>
                    <a:pt x="587" y="440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6"/>
            <p:cNvSpPr/>
            <p:nvPr/>
          </p:nvSpPr>
          <p:spPr>
            <a:xfrm>
              <a:off x="8295124" y="4709716"/>
              <a:ext cx="31535" cy="28006"/>
            </a:xfrm>
            <a:custGeom>
              <a:avLst/>
              <a:gdLst/>
              <a:ahLst/>
              <a:cxnLst/>
              <a:rect l="l" t="t" r="r" b="b"/>
              <a:pathLst>
                <a:path w="661" h="587" extrusionOk="0">
                  <a:moveTo>
                    <a:pt x="331" y="0"/>
                  </a:moveTo>
                  <a:cubicBezTo>
                    <a:pt x="1" y="37"/>
                    <a:pt x="1" y="513"/>
                    <a:pt x="331" y="587"/>
                  </a:cubicBezTo>
                  <a:cubicBezTo>
                    <a:pt x="661" y="513"/>
                    <a:pt x="661" y="37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6"/>
            <p:cNvSpPr/>
            <p:nvPr/>
          </p:nvSpPr>
          <p:spPr>
            <a:xfrm>
              <a:off x="8456043" y="4707951"/>
              <a:ext cx="42030" cy="29771"/>
            </a:xfrm>
            <a:custGeom>
              <a:avLst/>
              <a:gdLst/>
              <a:ahLst/>
              <a:cxnLst/>
              <a:rect l="l" t="t" r="r" b="b"/>
              <a:pathLst>
                <a:path w="881" h="624" extrusionOk="0">
                  <a:moveTo>
                    <a:pt x="440" y="1"/>
                  </a:moveTo>
                  <a:cubicBezTo>
                    <a:pt x="1" y="1"/>
                    <a:pt x="1" y="624"/>
                    <a:pt x="440" y="624"/>
                  </a:cubicBezTo>
                  <a:cubicBezTo>
                    <a:pt x="880" y="624"/>
                    <a:pt x="88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6"/>
            <p:cNvSpPr/>
            <p:nvPr/>
          </p:nvSpPr>
          <p:spPr>
            <a:xfrm>
              <a:off x="8450795" y="4851365"/>
              <a:ext cx="28052" cy="40267"/>
            </a:xfrm>
            <a:custGeom>
              <a:avLst/>
              <a:gdLst/>
              <a:ahLst/>
              <a:cxnLst/>
              <a:rect l="l" t="t" r="r" b="b"/>
              <a:pathLst>
                <a:path w="588" h="844" extrusionOk="0">
                  <a:moveTo>
                    <a:pt x="220" y="0"/>
                  </a:moveTo>
                  <a:cubicBezTo>
                    <a:pt x="184" y="0"/>
                    <a:pt x="147" y="37"/>
                    <a:pt x="111" y="74"/>
                  </a:cubicBezTo>
                  <a:lnTo>
                    <a:pt x="74" y="147"/>
                  </a:lnTo>
                  <a:cubicBezTo>
                    <a:pt x="37" y="184"/>
                    <a:pt x="1" y="220"/>
                    <a:pt x="1" y="294"/>
                  </a:cubicBezTo>
                  <a:lnTo>
                    <a:pt x="1" y="550"/>
                  </a:lnTo>
                  <a:cubicBezTo>
                    <a:pt x="1" y="587"/>
                    <a:pt x="1" y="624"/>
                    <a:pt x="37" y="660"/>
                  </a:cubicBezTo>
                  <a:cubicBezTo>
                    <a:pt x="37" y="734"/>
                    <a:pt x="111" y="807"/>
                    <a:pt x="184" y="807"/>
                  </a:cubicBezTo>
                  <a:cubicBezTo>
                    <a:pt x="220" y="844"/>
                    <a:pt x="257" y="844"/>
                    <a:pt x="294" y="844"/>
                  </a:cubicBezTo>
                  <a:lnTo>
                    <a:pt x="367" y="844"/>
                  </a:lnTo>
                  <a:cubicBezTo>
                    <a:pt x="440" y="844"/>
                    <a:pt x="477" y="807"/>
                    <a:pt x="514" y="770"/>
                  </a:cubicBezTo>
                  <a:lnTo>
                    <a:pt x="550" y="697"/>
                  </a:lnTo>
                  <a:cubicBezTo>
                    <a:pt x="587" y="660"/>
                    <a:pt x="587" y="624"/>
                    <a:pt x="587" y="550"/>
                  </a:cubicBezTo>
                  <a:lnTo>
                    <a:pt x="587" y="294"/>
                  </a:lnTo>
                  <a:cubicBezTo>
                    <a:pt x="587" y="257"/>
                    <a:pt x="587" y="220"/>
                    <a:pt x="587" y="184"/>
                  </a:cubicBezTo>
                  <a:cubicBezTo>
                    <a:pt x="550" y="147"/>
                    <a:pt x="550" y="110"/>
                    <a:pt x="514" y="74"/>
                  </a:cubicBezTo>
                  <a:cubicBezTo>
                    <a:pt x="477" y="37"/>
                    <a:pt x="440" y="37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6"/>
            <p:cNvSpPr/>
            <p:nvPr/>
          </p:nvSpPr>
          <p:spPr>
            <a:xfrm>
              <a:off x="8361581" y="4963290"/>
              <a:ext cx="77000" cy="59494"/>
            </a:xfrm>
            <a:custGeom>
              <a:avLst/>
              <a:gdLst/>
              <a:ahLst/>
              <a:cxnLst/>
              <a:rect l="l" t="t" r="r" b="b"/>
              <a:pathLst>
                <a:path w="1614" h="1247" extrusionOk="0">
                  <a:moveTo>
                    <a:pt x="807" y="1"/>
                  </a:moveTo>
                  <a:cubicBezTo>
                    <a:pt x="1" y="1"/>
                    <a:pt x="1" y="1247"/>
                    <a:pt x="807" y="1247"/>
                  </a:cubicBezTo>
                  <a:cubicBezTo>
                    <a:pt x="1614" y="1247"/>
                    <a:pt x="1614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6"/>
            <p:cNvSpPr/>
            <p:nvPr/>
          </p:nvSpPr>
          <p:spPr>
            <a:xfrm>
              <a:off x="8585475" y="4959808"/>
              <a:ext cx="42030" cy="42033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0" y="110"/>
                    <a:pt x="0" y="733"/>
                    <a:pt x="440" y="880"/>
                  </a:cubicBezTo>
                  <a:cubicBezTo>
                    <a:pt x="880" y="733"/>
                    <a:pt x="880" y="11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6"/>
            <p:cNvSpPr/>
            <p:nvPr/>
          </p:nvSpPr>
          <p:spPr>
            <a:xfrm>
              <a:off x="8289924" y="4826890"/>
              <a:ext cx="66457" cy="50763"/>
            </a:xfrm>
            <a:custGeom>
              <a:avLst/>
              <a:gdLst/>
              <a:ahLst/>
              <a:cxnLst/>
              <a:rect l="l" t="t" r="r" b="b"/>
              <a:pathLst>
                <a:path w="1393" h="1064" extrusionOk="0">
                  <a:moveTo>
                    <a:pt x="697" y="0"/>
                  </a:moveTo>
                  <a:cubicBezTo>
                    <a:pt x="0" y="0"/>
                    <a:pt x="0" y="1063"/>
                    <a:pt x="697" y="1063"/>
                  </a:cubicBezTo>
                  <a:cubicBezTo>
                    <a:pt x="1393" y="1063"/>
                    <a:pt x="1393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6"/>
            <p:cNvSpPr/>
            <p:nvPr/>
          </p:nvSpPr>
          <p:spPr>
            <a:xfrm>
              <a:off x="8284676" y="4704420"/>
              <a:ext cx="52478" cy="38550"/>
            </a:xfrm>
            <a:custGeom>
              <a:avLst/>
              <a:gdLst/>
              <a:ahLst/>
              <a:cxnLst/>
              <a:rect l="l" t="t" r="r" b="b"/>
              <a:pathLst>
                <a:path w="1100" h="808" extrusionOk="0">
                  <a:moveTo>
                    <a:pt x="584" y="0"/>
                  </a:moveTo>
                  <a:cubicBezTo>
                    <a:pt x="573" y="0"/>
                    <a:pt x="562" y="0"/>
                    <a:pt x="550" y="1"/>
                  </a:cubicBezTo>
                  <a:cubicBezTo>
                    <a:pt x="0" y="1"/>
                    <a:pt x="0" y="808"/>
                    <a:pt x="550" y="808"/>
                  </a:cubicBezTo>
                  <a:cubicBezTo>
                    <a:pt x="1088" y="808"/>
                    <a:pt x="110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6"/>
            <p:cNvSpPr/>
            <p:nvPr/>
          </p:nvSpPr>
          <p:spPr>
            <a:xfrm>
              <a:off x="8195462" y="4487582"/>
              <a:ext cx="56009" cy="54628"/>
            </a:xfrm>
            <a:custGeom>
              <a:avLst/>
              <a:gdLst/>
              <a:ahLst/>
              <a:cxnLst/>
              <a:rect l="l" t="t" r="r" b="b"/>
              <a:pathLst>
                <a:path w="1174" h="1145" extrusionOk="0">
                  <a:moveTo>
                    <a:pt x="697" y="1"/>
                  </a:moveTo>
                  <a:cubicBezTo>
                    <a:pt x="660" y="1"/>
                    <a:pt x="633" y="10"/>
                    <a:pt x="610" y="23"/>
                  </a:cubicBezTo>
                  <a:lnTo>
                    <a:pt x="610" y="23"/>
                  </a:lnTo>
                  <a:cubicBezTo>
                    <a:pt x="578" y="25"/>
                    <a:pt x="546" y="29"/>
                    <a:pt x="514" y="37"/>
                  </a:cubicBezTo>
                  <a:cubicBezTo>
                    <a:pt x="477" y="74"/>
                    <a:pt x="440" y="74"/>
                    <a:pt x="367" y="111"/>
                  </a:cubicBezTo>
                  <a:lnTo>
                    <a:pt x="257" y="184"/>
                  </a:lnTo>
                  <a:cubicBezTo>
                    <a:pt x="74" y="257"/>
                    <a:pt x="0" y="441"/>
                    <a:pt x="0" y="624"/>
                  </a:cubicBezTo>
                  <a:cubicBezTo>
                    <a:pt x="0" y="770"/>
                    <a:pt x="37" y="917"/>
                    <a:pt x="147" y="990"/>
                  </a:cubicBezTo>
                  <a:cubicBezTo>
                    <a:pt x="257" y="1100"/>
                    <a:pt x="367" y="1137"/>
                    <a:pt x="514" y="1137"/>
                  </a:cubicBezTo>
                  <a:cubicBezTo>
                    <a:pt x="537" y="1142"/>
                    <a:pt x="561" y="1144"/>
                    <a:pt x="585" y="1144"/>
                  </a:cubicBezTo>
                  <a:cubicBezTo>
                    <a:pt x="743" y="1144"/>
                    <a:pt x="894" y="1040"/>
                    <a:pt x="990" y="880"/>
                  </a:cubicBezTo>
                  <a:lnTo>
                    <a:pt x="1027" y="770"/>
                  </a:lnTo>
                  <a:cubicBezTo>
                    <a:pt x="1064" y="697"/>
                    <a:pt x="1100" y="660"/>
                    <a:pt x="1100" y="624"/>
                  </a:cubicBezTo>
                  <a:cubicBezTo>
                    <a:pt x="1111" y="582"/>
                    <a:pt x="1115" y="543"/>
                    <a:pt x="1115" y="506"/>
                  </a:cubicBezTo>
                  <a:lnTo>
                    <a:pt x="1115" y="506"/>
                  </a:lnTo>
                  <a:cubicBezTo>
                    <a:pt x="1134" y="456"/>
                    <a:pt x="1154" y="407"/>
                    <a:pt x="1174" y="367"/>
                  </a:cubicBezTo>
                  <a:cubicBezTo>
                    <a:pt x="1137" y="257"/>
                    <a:pt x="1100" y="184"/>
                    <a:pt x="1064" y="111"/>
                  </a:cubicBezTo>
                  <a:cubicBezTo>
                    <a:pt x="990" y="37"/>
                    <a:pt x="880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6"/>
            <p:cNvSpPr/>
            <p:nvPr/>
          </p:nvSpPr>
          <p:spPr>
            <a:xfrm>
              <a:off x="8073043" y="4625748"/>
              <a:ext cx="57774" cy="40267"/>
            </a:xfrm>
            <a:custGeom>
              <a:avLst/>
              <a:gdLst/>
              <a:ahLst/>
              <a:cxnLst/>
              <a:rect l="l" t="t" r="r" b="b"/>
              <a:pathLst>
                <a:path w="1211" h="844" extrusionOk="0">
                  <a:moveTo>
                    <a:pt x="404" y="1"/>
                  </a:moveTo>
                  <a:cubicBezTo>
                    <a:pt x="184" y="1"/>
                    <a:pt x="0" y="184"/>
                    <a:pt x="0" y="440"/>
                  </a:cubicBezTo>
                  <a:cubicBezTo>
                    <a:pt x="0" y="660"/>
                    <a:pt x="184" y="844"/>
                    <a:pt x="404" y="844"/>
                  </a:cubicBezTo>
                  <a:lnTo>
                    <a:pt x="660" y="844"/>
                  </a:lnTo>
                  <a:cubicBezTo>
                    <a:pt x="1210" y="844"/>
                    <a:pt x="1210" y="37"/>
                    <a:pt x="660" y="37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6"/>
            <p:cNvSpPr/>
            <p:nvPr/>
          </p:nvSpPr>
          <p:spPr>
            <a:xfrm>
              <a:off x="8067795" y="4426371"/>
              <a:ext cx="42030" cy="26288"/>
            </a:xfrm>
            <a:custGeom>
              <a:avLst/>
              <a:gdLst/>
              <a:ahLst/>
              <a:cxnLst/>
              <a:rect l="l" t="t" r="r" b="b"/>
              <a:pathLst>
                <a:path w="881" h="551" extrusionOk="0">
                  <a:moveTo>
                    <a:pt x="514" y="1"/>
                  </a:moveTo>
                  <a:lnTo>
                    <a:pt x="514" y="37"/>
                  </a:lnTo>
                  <a:lnTo>
                    <a:pt x="257" y="37"/>
                  </a:lnTo>
                  <a:cubicBezTo>
                    <a:pt x="242" y="33"/>
                    <a:pt x="226" y="32"/>
                    <a:pt x="212" y="32"/>
                  </a:cubicBezTo>
                  <a:cubicBezTo>
                    <a:pt x="88" y="32"/>
                    <a:pt x="0" y="163"/>
                    <a:pt x="0" y="294"/>
                  </a:cubicBezTo>
                  <a:cubicBezTo>
                    <a:pt x="0" y="404"/>
                    <a:pt x="110" y="514"/>
                    <a:pt x="257" y="550"/>
                  </a:cubicBezTo>
                  <a:lnTo>
                    <a:pt x="514" y="550"/>
                  </a:lnTo>
                  <a:cubicBezTo>
                    <a:pt x="880" y="550"/>
                    <a:pt x="880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6"/>
            <p:cNvSpPr/>
            <p:nvPr/>
          </p:nvSpPr>
          <p:spPr>
            <a:xfrm>
              <a:off x="7966368" y="4255000"/>
              <a:ext cx="45513" cy="36737"/>
            </a:xfrm>
            <a:custGeom>
              <a:avLst/>
              <a:gdLst/>
              <a:ahLst/>
              <a:cxnLst/>
              <a:rect l="l" t="t" r="r" b="b"/>
              <a:pathLst>
                <a:path w="954" h="770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6"/>
            <p:cNvSpPr/>
            <p:nvPr/>
          </p:nvSpPr>
          <p:spPr>
            <a:xfrm>
              <a:off x="7882401" y="4108055"/>
              <a:ext cx="57774" cy="47281"/>
            </a:xfrm>
            <a:custGeom>
              <a:avLst/>
              <a:gdLst/>
              <a:ahLst/>
              <a:cxnLst/>
              <a:rect l="l" t="t" r="r" b="b"/>
              <a:pathLst>
                <a:path w="1211" h="991" extrusionOk="0">
                  <a:moveTo>
                    <a:pt x="624" y="1"/>
                  </a:moveTo>
                  <a:cubicBezTo>
                    <a:pt x="1" y="74"/>
                    <a:pt x="1" y="917"/>
                    <a:pt x="624" y="991"/>
                  </a:cubicBezTo>
                  <a:cubicBezTo>
                    <a:pt x="1210" y="917"/>
                    <a:pt x="1210" y="74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6"/>
            <p:cNvSpPr/>
            <p:nvPr/>
          </p:nvSpPr>
          <p:spPr>
            <a:xfrm>
              <a:off x="8699163" y="5026267"/>
              <a:ext cx="45513" cy="36784"/>
            </a:xfrm>
            <a:custGeom>
              <a:avLst/>
              <a:gdLst/>
              <a:ahLst/>
              <a:cxnLst/>
              <a:rect l="l" t="t" r="r" b="b"/>
              <a:pathLst>
                <a:path w="954" h="771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2" name="Google Shape;2672;p76"/>
          <p:cNvSpPr/>
          <p:nvPr/>
        </p:nvSpPr>
        <p:spPr>
          <a:xfrm>
            <a:off x="3337025" y="2334163"/>
            <a:ext cx="942000" cy="94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5" name="Google Shape;2685;p76"/>
          <p:cNvSpPr/>
          <p:nvPr/>
        </p:nvSpPr>
        <p:spPr>
          <a:xfrm>
            <a:off x="4480025" y="3569000"/>
            <a:ext cx="942000" cy="94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Revolutionize water management with Sensoterra moisture sensors">
            <a:extLst>
              <a:ext uri="{FF2B5EF4-FFF2-40B4-BE49-F238E27FC236}">
                <a16:creationId xmlns:a16="http://schemas.microsoft.com/office/drawing/2014/main" id="{65E63B7A-F580-50AC-F47F-FFFC5128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23" y="310687"/>
            <a:ext cx="2999556" cy="4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2891;p144">
            <a:extLst>
              <a:ext uri="{FF2B5EF4-FFF2-40B4-BE49-F238E27FC236}">
                <a16:creationId xmlns:a16="http://schemas.microsoft.com/office/drawing/2014/main" id="{B79D2143-9E1F-70D4-EEC6-1BEFD1F9CDFD}"/>
              </a:ext>
            </a:extLst>
          </p:cNvPr>
          <p:cNvGrpSpPr/>
          <p:nvPr/>
        </p:nvGrpSpPr>
        <p:grpSpPr>
          <a:xfrm>
            <a:off x="4808418" y="1379894"/>
            <a:ext cx="322917" cy="347876"/>
            <a:chOff x="6896644" y="3216007"/>
            <a:chExt cx="322917" cy="347876"/>
          </a:xfrm>
          <a:solidFill>
            <a:schemeClr val="tx2"/>
          </a:solidFill>
        </p:grpSpPr>
        <p:sp>
          <p:nvSpPr>
            <p:cNvPr id="3" name="Google Shape;12892;p144">
              <a:extLst>
                <a:ext uri="{FF2B5EF4-FFF2-40B4-BE49-F238E27FC236}">
                  <a16:creationId xmlns:a16="http://schemas.microsoft.com/office/drawing/2014/main" id="{EDF92247-81D0-89FA-B56E-CB09B75E5E7F}"/>
                </a:ext>
              </a:extLst>
            </p:cNvPr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893;p144">
              <a:extLst>
                <a:ext uri="{FF2B5EF4-FFF2-40B4-BE49-F238E27FC236}">
                  <a16:creationId xmlns:a16="http://schemas.microsoft.com/office/drawing/2014/main" id="{3AE14F7F-852F-4DF2-D95B-32161CFD10A0}"/>
                </a:ext>
              </a:extLst>
            </p:cNvPr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894;p144">
              <a:extLst>
                <a:ext uri="{FF2B5EF4-FFF2-40B4-BE49-F238E27FC236}">
                  <a16:creationId xmlns:a16="http://schemas.microsoft.com/office/drawing/2014/main" id="{5AD9D925-D2B6-E8F7-E942-23E2057D2460}"/>
                </a:ext>
              </a:extLst>
            </p:cNvPr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895;p144">
              <a:extLst>
                <a:ext uri="{FF2B5EF4-FFF2-40B4-BE49-F238E27FC236}">
                  <a16:creationId xmlns:a16="http://schemas.microsoft.com/office/drawing/2014/main" id="{6566A2FE-5C17-165D-C333-55207C4B0951}"/>
                </a:ext>
              </a:extLst>
            </p:cNvPr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96;p144">
              <a:extLst>
                <a:ext uri="{FF2B5EF4-FFF2-40B4-BE49-F238E27FC236}">
                  <a16:creationId xmlns:a16="http://schemas.microsoft.com/office/drawing/2014/main" id="{20DD335B-9F4E-60FB-48DB-6D38D5593470}"/>
                </a:ext>
              </a:extLst>
            </p:cNvPr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97;p144">
              <a:extLst>
                <a:ext uri="{FF2B5EF4-FFF2-40B4-BE49-F238E27FC236}">
                  <a16:creationId xmlns:a16="http://schemas.microsoft.com/office/drawing/2014/main" id="{5268D1C0-1FFD-7A42-7B66-C552733F320A}"/>
                </a:ext>
              </a:extLst>
            </p:cNvPr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98;p144">
              <a:extLst>
                <a:ext uri="{FF2B5EF4-FFF2-40B4-BE49-F238E27FC236}">
                  <a16:creationId xmlns:a16="http://schemas.microsoft.com/office/drawing/2014/main" id="{11BEBF65-654A-9C25-C6CF-3641C04505D6}"/>
                </a:ext>
              </a:extLst>
            </p:cNvPr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4776;p147">
            <a:extLst>
              <a:ext uri="{FF2B5EF4-FFF2-40B4-BE49-F238E27FC236}">
                <a16:creationId xmlns:a16="http://schemas.microsoft.com/office/drawing/2014/main" id="{F3C70882-8958-BFE8-B76A-FD3850649299}"/>
              </a:ext>
            </a:extLst>
          </p:cNvPr>
          <p:cNvGrpSpPr/>
          <p:nvPr/>
        </p:nvGrpSpPr>
        <p:grpSpPr>
          <a:xfrm>
            <a:off x="4756353" y="3839656"/>
            <a:ext cx="366664" cy="366981"/>
            <a:chOff x="2185372" y="1957799"/>
            <a:chExt cx="366664" cy="366981"/>
          </a:xfrm>
          <a:solidFill>
            <a:schemeClr val="tx2"/>
          </a:solidFill>
        </p:grpSpPr>
        <p:sp>
          <p:nvSpPr>
            <p:cNvPr id="11" name="Google Shape;14777;p147">
              <a:extLst>
                <a:ext uri="{FF2B5EF4-FFF2-40B4-BE49-F238E27FC236}">
                  <a16:creationId xmlns:a16="http://schemas.microsoft.com/office/drawing/2014/main" id="{82BC6EF5-0EF6-E897-7887-9E1A6A94812A}"/>
                </a:ext>
              </a:extLst>
            </p:cNvPr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78;p147">
              <a:extLst>
                <a:ext uri="{FF2B5EF4-FFF2-40B4-BE49-F238E27FC236}">
                  <a16:creationId xmlns:a16="http://schemas.microsoft.com/office/drawing/2014/main" id="{60B596BE-50C3-B901-6344-C9FBB4050B44}"/>
                </a:ext>
              </a:extLst>
            </p:cNvPr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79;p147">
              <a:extLst>
                <a:ext uri="{FF2B5EF4-FFF2-40B4-BE49-F238E27FC236}">
                  <a16:creationId xmlns:a16="http://schemas.microsoft.com/office/drawing/2014/main" id="{C31194F0-9BFB-CAEF-B6E2-9071272F0927}"/>
                </a:ext>
              </a:extLst>
            </p:cNvPr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80;p147">
              <a:extLst>
                <a:ext uri="{FF2B5EF4-FFF2-40B4-BE49-F238E27FC236}">
                  <a16:creationId xmlns:a16="http://schemas.microsoft.com/office/drawing/2014/main" id="{01D09011-3B36-DC64-E9C9-7CEABBCA7C5C}"/>
                </a:ext>
              </a:extLst>
            </p:cNvPr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81;p147">
              <a:extLst>
                <a:ext uri="{FF2B5EF4-FFF2-40B4-BE49-F238E27FC236}">
                  <a16:creationId xmlns:a16="http://schemas.microsoft.com/office/drawing/2014/main" id="{936F5E87-A004-041C-549D-69B973BA8C5D}"/>
                </a:ext>
              </a:extLst>
            </p:cNvPr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82;p147">
              <a:extLst>
                <a:ext uri="{FF2B5EF4-FFF2-40B4-BE49-F238E27FC236}">
                  <a16:creationId xmlns:a16="http://schemas.microsoft.com/office/drawing/2014/main" id="{6197D4BF-8D99-8792-E945-4C700CC0B4E6}"/>
                </a:ext>
              </a:extLst>
            </p:cNvPr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83;p147">
              <a:extLst>
                <a:ext uri="{FF2B5EF4-FFF2-40B4-BE49-F238E27FC236}">
                  <a16:creationId xmlns:a16="http://schemas.microsoft.com/office/drawing/2014/main" id="{FC783842-B1FB-2551-AC0E-4521267ED120}"/>
                </a:ext>
              </a:extLst>
            </p:cNvPr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84;p147">
              <a:extLst>
                <a:ext uri="{FF2B5EF4-FFF2-40B4-BE49-F238E27FC236}">
                  <a16:creationId xmlns:a16="http://schemas.microsoft.com/office/drawing/2014/main" id="{D21A5CB7-A987-59E3-4CA8-23C3D9FBF278}"/>
                </a:ext>
              </a:extLst>
            </p:cNvPr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884;p144">
            <a:extLst>
              <a:ext uri="{FF2B5EF4-FFF2-40B4-BE49-F238E27FC236}">
                <a16:creationId xmlns:a16="http://schemas.microsoft.com/office/drawing/2014/main" id="{863D5C33-4A3C-0D37-F56B-7B0B8363FABF}"/>
              </a:ext>
            </a:extLst>
          </p:cNvPr>
          <p:cNvGrpSpPr/>
          <p:nvPr/>
        </p:nvGrpSpPr>
        <p:grpSpPr>
          <a:xfrm>
            <a:off x="3623438" y="2628389"/>
            <a:ext cx="366008" cy="348670"/>
            <a:chOff x="3043239" y="3215626"/>
            <a:chExt cx="366008" cy="348670"/>
          </a:xfrm>
          <a:solidFill>
            <a:schemeClr val="tx2"/>
          </a:solidFill>
        </p:grpSpPr>
        <p:sp>
          <p:nvSpPr>
            <p:cNvPr id="20" name="Google Shape;12885;p144">
              <a:extLst>
                <a:ext uri="{FF2B5EF4-FFF2-40B4-BE49-F238E27FC236}">
                  <a16:creationId xmlns:a16="http://schemas.microsoft.com/office/drawing/2014/main" id="{BC470AC7-8E87-73EE-02D0-130F1C1C9C0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86;p144">
              <a:extLst>
                <a:ext uri="{FF2B5EF4-FFF2-40B4-BE49-F238E27FC236}">
                  <a16:creationId xmlns:a16="http://schemas.microsoft.com/office/drawing/2014/main" id="{4E5C2B72-DB3C-56A3-9328-E6ECB2E7F2C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83"/>
          <p:cNvSpPr txBox="1">
            <a:spLocks noGrp="1"/>
          </p:cNvSpPr>
          <p:nvPr>
            <p:ph type="title"/>
          </p:nvPr>
        </p:nvSpPr>
        <p:spPr>
          <a:xfrm>
            <a:off x="713225" y="41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areas of expertise</a:t>
            </a:r>
            <a:endParaRPr/>
          </a:p>
        </p:txBody>
      </p:sp>
      <p:sp>
        <p:nvSpPr>
          <p:cNvPr id="2798" name="Google Shape;2798;p83"/>
          <p:cNvSpPr txBox="1">
            <a:spLocks noGrp="1"/>
          </p:cNvSpPr>
          <p:nvPr>
            <p:ph type="subTitle" idx="3"/>
          </p:nvPr>
        </p:nvSpPr>
        <p:spPr>
          <a:xfrm>
            <a:off x="1430003" y="3364179"/>
            <a:ext cx="26469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Single depth</a:t>
            </a:r>
            <a:endParaRPr dirty="0"/>
          </a:p>
        </p:txBody>
      </p:sp>
      <p:sp>
        <p:nvSpPr>
          <p:cNvPr id="2799" name="Google Shape;2799;p83"/>
          <p:cNvSpPr txBox="1">
            <a:spLocks noGrp="1"/>
          </p:cNvSpPr>
          <p:nvPr>
            <p:ph type="subTitle" idx="4"/>
          </p:nvPr>
        </p:nvSpPr>
        <p:spPr>
          <a:xfrm>
            <a:off x="5021400" y="3364179"/>
            <a:ext cx="26469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Multi depth</a:t>
            </a:r>
            <a:endParaRPr dirty="0"/>
          </a:p>
        </p:txBody>
      </p:sp>
      <p:pic>
        <p:nvPicPr>
          <p:cNvPr id="9" name="Google Shape;2541;p73">
            <a:extLst>
              <a:ext uri="{FF2B5EF4-FFF2-40B4-BE49-F238E27FC236}">
                <a16:creationId xmlns:a16="http://schemas.microsoft.com/office/drawing/2014/main" id="{E36C528F-ADA3-4BAC-2CC8-6EC9877C8C7F}"/>
              </a:ext>
            </a:extLst>
          </p:cNvPr>
          <p:cNvPicPr preferRelativeResize="0"/>
          <p:nvPr/>
        </p:nvPicPr>
        <p:blipFill rotWithShape="1">
          <a:blip r:embed="rId3"/>
          <a:srcRect l="1371" r="4467"/>
          <a:stretch/>
        </p:blipFill>
        <p:spPr>
          <a:xfrm>
            <a:off x="1776241" y="1407937"/>
            <a:ext cx="1954423" cy="195624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" name="Google Shape;2541;p73">
            <a:extLst>
              <a:ext uri="{FF2B5EF4-FFF2-40B4-BE49-F238E27FC236}">
                <a16:creationId xmlns:a16="http://schemas.microsoft.com/office/drawing/2014/main" id="{DD61C80F-98A6-12EE-8E4F-5E0CA0B1D00F}"/>
              </a:ext>
            </a:extLst>
          </p:cNvPr>
          <p:cNvPicPr preferRelativeResize="0"/>
          <p:nvPr/>
        </p:nvPicPr>
        <p:blipFill rotWithShape="1">
          <a:blip r:embed="rId4"/>
          <a:srcRect l="163" r="163"/>
          <a:stretch/>
        </p:blipFill>
        <p:spPr>
          <a:xfrm>
            <a:off x="5367638" y="1407937"/>
            <a:ext cx="1954423" cy="195624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106"/>
          <p:cNvSpPr txBox="1">
            <a:spLocks noGrp="1"/>
          </p:cNvSpPr>
          <p:nvPr>
            <p:ph type="title"/>
          </p:nvPr>
        </p:nvSpPr>
        <p:spPr>
          <a:xfrm>
            <a:off x="1365258" y="2150850"/>
            <a:ext cx="362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Sistem de monitorizare wireless a solului</a:t>
            </a:r>
            <a:endParaRPr sz="2400" dirty="0"/>
          </a:p>
        </p:txBody>
      </p:sp>
      <p:sp>
        <p:nvSpPr>
          <p:cNvPr id="3514" name="Google Shape;3514;p106"/>
          <p:cNvSpPr txBox="1">
            <a:spLocks noGrp="1"/>
          </p:cNvSpPr>
          <p:nvPr>
            <p:ph type="title" idx="2"/>
          </p:nvPr>
        </p:nvSpPr>
        <p:spPr>
          <a:xfrm>
            <a:off x="4994958" y="1863975"/>
            <a:ext cx="1979100" cy="119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99"/>
          <p:cNvSpPr/>
          <p:nvPr/>
        </p:nvSpPr>
        <p:spPr>
          <a:xfrm rot="3627850" flipH="1">
            <a:off x="3099652" y="3552794"/>
            <a:ext cx="931201" cy="667526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9"/>
          <p:cNvSpPr/>
          <p:nvPr/>
        </p:nvSpPr>
        <p:spPr>
          <a:xfrm rot="-4369831" flipH="1">
            <a:off x="5261168" y="3239340"/>
            <a:ext cx="931281" cy="667583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9"/>
          <p:cNvSpPr/>
          <p:nvPr/>
        </p:nvSpPr>
        <p:spPr>
          <a:xfrm rot="-8475306" flipH="1">
            <a:off x="4974509" y="1555916"/>
            <a:ext cx="931227" cy="66754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9"/>
          <p:cNvSpPr/>
          <p:nvPr/>
        </p:nvSpPr>
        <p:spPr>
          <a:xfrm rot="9321276" flipH="1">
            <a:off x="3057197" y="1709373"/>
            <a:ext cx="931213" cy="66753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99"/>
          <p:cNvSpPr txBox="1">
            <a:spLocks noGrp="1"/>
          </p:cNvSpPr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 de functionare</a:t>
            </a:r>
            <a:endParaRPr dirty="0"/>
          </a:p>
        </p:txBody>
      </p:sp>
      <p:sp>
        <p:nvSpPr>
          <p:cNvPr id="3171" name="Google Shape;3171;p99"/>
          <p:cNvSpPr txBox="1"/>
          <p:nvPr/>
        </p:nvSpPr>
        <p:spPr>
          <a:xfrm>
            <a:off x="723117" y="2129896"/>
            <a:ext cx="2247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alimentarea</a:t>
            </a:r>
            <a:r>
              <a:rPr lang="en-US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bateriilor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3172" name="Google Shape;3172;p99"/>
          <p:cNvSpPr txBox="1"/>
          <p:nvPr/>
        </p:nvSpPr>
        <p:spPr>
          <a:xfrm>
            <a:off x="723054" y="3484647"/>
            <a:ext cx="2247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Loc pentru vizualizare date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3173" name="Google Shape;3173;p99"/>
          <p:cNvSpPr txBox="1"/>
          <p:nvPr/>
        </p:nvSpPr>
        <p:spPr>
          <a:xfrm>
            <a:off x="6183237" y="2129900"/>
            <a:ext cx="2247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Date </a:t>
            </a:r>
            <a:r>
              <a:rPr lang="en-US" dirty="0" err="1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despre</a:t>
            </a:r>
            <a:r>
              <a:rPr lang="en-US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teren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3174" name="Google Shape;3174;p99"/>
          <p:cNvSpPr/>
          <p:nvPr/>
        </p:nvSpPr>
        <p:spPr>
          <a:xfrm>
            <a:off x="564925" y="5240650"/>
            <a:ext cx="23850" cy="19250"/>
          </a:xfrm>
          <a:custGeom>
            <a:avLst/>
            <a:gdLst/>
            <a:ahLst/>
            <a:cxnLst/>
            <a:rect l="l" t="t" r="r" b="b"/>
            <a:pathLst>
              <a:path w="954" h="770" extrusionOk="0">
                <a:moveTo>
                  <a:pt x="477" y="0"/>
                </a:moveTo>
                <a:cubicBezTo>
                  <a:pt x="0" y="37"/>
                  <a:pt x="0" y="733"/>
                  <a:pt x="477" y="770"/>
                </a:cubicBezTo>
                <a:cubicBezTo>
                  <a:pt x="953" y="733"/>
                  <a:pt x="953" y="37"/>
                  <a:pt x="4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99"/>
          <p:cNvSpPr txBox="1"/>
          <p:nvPr/>
        </p:nvSpPr>
        <p:spPr>
          <a:xfrm>
            <a:off x="6183174" y="3484666"/>
            <a:ext cx="2247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rPr>
              <a:t>LoRa pentru transmitere date</a:t>
            </a:r>
            <a:endParaRPr dirty="0">
              <a:solidFill>
                <a:schemeClr val="dk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3176" name="Google Shape;3176;p99"/>
          <p:cNvSpPr txBox="1">
            <a:spLocks noGrp="1"/>
          </p:cNvSpPr>
          <p:nvPr>
            <p:ph type="subTitle" idx="4294967295"/>
          </p:nvPr>
        </p:nvSpPr>
        <p:spPr>
          <a:xfrm>
            <a:off x="723026" y="3067676"/>
            <a:ext cx="2247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rPr>
              <a:t>Dashboard</a:t>
            </a:r>
            <a:endParaRPr sz="2400" dirty="0">
              <a:solidFill>
                <a:schemeClr val="accen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77" name="Google Shape;3177;p99"/>
          <p:cNvSpPr txBox="1">
            <a:spLocks noGrp="1"/>
          </p:cNvSpPr>
          <p:nvPr>
            <p:ph type="subTitle" idx="4294967295"/>
          </p:nvPr>
        </p:nvSpPr>
        <p:spPr>
          <a:xfrm>
            <a:off x="723117" y="1719850"/>
            <a:ext cx="2247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rPr>
              <a:t>Energie solara</a:t>
            </a:r>
            <a:endParaRPr sz="2400" dirty="0">
              <a:solidFill>
                <a:schemeClr val="accen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78" name="Google Shape;3178;p99"/>
          <p:cNvSpPr txBox="1">
            <a:spLocks noGrp="1"/>
          </p:cNvSpPr>
          <p:nvPr>
            <p:ph type="subTitle" idx="4294967295"/>
          </p:nvPr>
        </p:nvSpPr>
        <p:spPr>
          <a:xfrm>
            <a:off x="6183429" y="3067691"/>
            <a:ext cx="2247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rPr>
              <a:t>Transmitere</a:t>
            </a:r>
            <a:endParaRPr sz="2400" dirty="0">
              <a:solidFill>
                <a:schemeClr val="accen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79" name="Google Shape;3179;p99"/>
          <p:cNvSpPr txBox="1">
            <a:spLocks noGrp="1"/>
          </p:cNvSpPr>
          <p:nvPr>
            <p:ph type="subTitle" idx="4294967295"/>
          </p:nvPr>
        </p:nvSpPr>
        <p:spPr>
          <a:xfrm>
            <a:off x="6183450" y="1719850"/>
            <a:ext cx="2247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rPr>
              <a:t>Masuratori</a:t>
            </a:r>
            <a:endParaRPr sz="2400" dirty="0">
              <a:solidFill>
                <a:schemeClr val="accen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80" name="Google Shape;3180;p99"/>
          <p:cNvSpPr/>
          <p:nvPr/>
        </p:nvSpPr>
        <p:spPr>
          <a:xfrm>
            <a:off x="3487050" y="1769700"/>
            <a:ext cx="2169900" cy="2169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99"/>
          <p:cNvSpPr/>
          <p:nvPr/>
        </p:nvSpPr>
        <p:spPr>
          <a:xfrm>
            <a:off x="4916638" y="1769695"/>
            <a:ext cx="935700" cy="93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99"/>
          <p:cNvSpPr/>
          <p:nvPr/>
        </p:nvSpPr>
        <p:spPr>
          <a:xfrm>
            <a:off x="3291669" y="1769695"/>
            <a:ext cx="935700" cy="93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99"/>
          <p:cNvSpPr/>
          <p:nvPr/>
        </p:nvSpPr>
        <p:spPr>
          <a:xfrm>
            <a:off x="3291662" y="3130795"/>
            <a:ext cx="935700" cy="93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99"/>
          <p:cNvSpPr/>
          <p:nvPr/>
        </p:nvSpPr>
        <p:spPr>
          <a:xfrm>
            <a:off x="4916624" y="3130795"/>
            <a:ext cx="935700" cy="93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5" name="Google Shape;3215;p99"/>
          <p:cNvGrpSpPr/>
          <p:nvPr/>
        </p:nvGrpSpPr>
        <p:grpSpPr>
          <a:xfrm>
            <a:off x="4310997" y="2620360"/>
            <a:ext cx="522007" cy="468592"/>
            <a:chOff x="4736000" y="1924850"/>
            <a:chExt cx="404625" cy="363250"/>
          </a:xfrm>
        </p:grpSpPr>
        <p:sp>
          <p:nvSpPr>
            <p:cNvPr id="3216" name="Google Shape;3216;p99"/>
            <p:cNvSpPr/>
            <p:nvPr/>
          </p:nvSpPr>
          <p:spPr>
            <a:xfrm>
              <a:off x="4852050" y="1967200"/>
              <a:ext cx="216050" cy="185275"/>
            </a:xfrm>
            <a:custGeom>
              <a:avLst/>
              <a:gdLst/>
              <a:ahLst/>
              <a:cxnLst/>
              <a:rect l="l" t="t" r="r" b="b"/>
              <a:pathLst>
                <a:path w="8642" h="7411" extrusionOk="0">
                  <a:moveTo>
                    <a:pt x="4956" y="566"/>
                  </a:moveTo>
                  <a:cubicBezTo>
                    <a:pt x="6521" y="566"/>
                    <a:pt x="7890" y="1773"/>
                    <a:pt x="8055" y="3398"/>
                  </a:cubicBezTo>
                  <a:lnTo>
                    <a:pt x="8055" y="3429"/>
                  </a:lnTo>
                  <a:lnTo>
                    <a:pt x="6635" y="3429"/>
                  </a:lnTo>
                  <a:cubicBezTo>
                    <a:pt x="6327" y="3429"/>
                    <a:pt x="6080" y="3182"/>
                    <a:pt x="6080" y="2843"/>
                  </a:cubicBezTo>
                  <a:cubicBezTo>
                    <a:pt x="6049" y="2225"/>
                    <a:pt x="5555" y="1732"/>
                    <a:pt x="4938" y="1732"/>
                  </a:cubicBezTo>
                  <a:cubicBezTo>
                    <a:pt x="4629" y="1732"/>
                    <a:pt x="4382" y="1454"/>
                    <a:pt x="4382" y="1145"/>
                  </a:cubicBezTo>
                  <a:lnTo>
                    <a:pt x="4382" y="621"/>
                  </a:lnTo>
                  <a:cubicBezTo>
                    <a:pt x="4575" y="584"/>
                    <a:pt x="4767" y="566"/>
                    <a:pt x="4956" y="566"/>
                  </a:cubicBezTo>
                  <a:close/>
                  <a:moveTo>
                    <a:pt x="4105" y="3985"/>
                  </a:moveTo>
                  <a:cubicBezTo>
                    <a:pt x="4784" y="4046"/>
                    <a:pt x="4784" y="5065"/>
                    <a:pt x="4105" y="5126"/>
                  </a:cubicBezTo>
                  <a:cubicBezTo>
                    <a:pt x="3518" y="5126"/>
                    <a:pt x="3024" y="5559"/>
                    <a:pt x="2963" y="6114"/>
                  </a:cubicBezTo>
                  <a:cubicBezTo>
                    <a:pt x="2315" y="5589"/>
                    <a:pt x="1913" y="4818"/>
                    <a:pt x="1821" y="3985"/>
                  </a:cubicBezTo>
                  <a:close/>
                  <a:moveTo>
                    <a:pt x="3796" y="806"/>
                  </a:moveTo>
                  <a:lnTo>
                    <a:pt x="3796" y="1145"/>
                  </a:lnTo>
                  <a:cubicBezTo>
                    <a:pt x="3796" y="1763"/>
                    <a:pt x="4321" y="2287"/>
                    <a:pt x="4938" y="2287"/>
                  </a:cubicBezTo>
                  <a:cubicBezTo>
                    <a:pt x="5247" y="2287"/>
                    <a:pt x="5493" y="2534"/>
                    <a:pt x="5493" y="2843"/>
                  </a:cubicBezTo>
                  <a:cubicBezTo>
                    <a:pt x="5524" y="3460"/>
                    <a:pt x="6018" y="3985"/>
                    <a:pt x="6635" y="3985"/>
                  </a:cubicBezTo>
                  <a:lnTo>
                    <a:pt x="8055" y="3985"/>
                  </a:lnTo>
                  <a:cubicBezTo>
                    <a:pt x="7901" y="5589"/>
                    <a:pt x="6543" y="6824"/>
                    <a:pt x="4938" y="6824"/>
                  </a:cubicBezTo>
                  <a:cubicBezTo>
                    <a:pt x="4444" y="6824"/>
                    <a:pt x="3950" y="6700"/>
                    <a:pt x="3518" y="6484"/>
                  </a:cubicBezTo>
                  <a:lnTo>
                    <a:pt x="3518" y="6268"/>
                  </a:lnTo>
                  <a:cubicBezTo>
                    <a:pt x="3518" y="5929"/>
                    <a:pt x="3765" y="5682"/>
                    <a:pt x="4105" y="5682"/>
                  </a:cubicBezTo>
                  <a:cubicBezTo>
                    <a:pt x="5524" y="5589"/>
                    <a:pt x="5524" y="3491"/>
                    <a:pt x="4105" y="3429"/>
                  </a:cubicBezTo>
                  <a:lnTo>
                    <a:pt x="1821" y="3429"/>
                  </a:lnTo>
                  <a:cubicBezTo>
                    <a:pt x="1944" y="2225"/>
                    <a:pt x="2716" y="1207"/>
                    <a:pt x="3796" y="806"/>
                  </a:cubicBezTo>
                  <a:close/>
                  <a:moveTo>
                    <a:pt x="4911" y="0"/>
                  </a:moveTo>
                  <a:cubicBezTo>
                    <a:pt x="4001" y="0"/>
                    <a:pt x="3073" y="336"/>
                    <a:pt x="2315" y="1084"/>
                  </a:cubicBezTo>
                  <a:cubicBezTo>
                    <a:pt x="0" y="3429"/>
                    <a:pt x="1636" y="7379"/>
                    <a:pt x="4938" y="7410"/>
                  </a:cubicBezTo>
                  <a:cubicBezTo>
                    <a:pt x="6975" y="7379"/>
                    <a:pt x="8610" y="5744"/>
                    <a:pt x="8641" y="3707"/>
                  </a:cubicBezTo>
                  <a:cubicBezTo>
                    <a:pt x="8641" y="1472"/>
                    <a:pt x="6817" y="0"/>
                    <a:pt x="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9"/>
            <p:cNvSpPr/>
            <p:nvPr/>
          </p:nvSpPr>
          <p:spPr>
            <a:xfrm>
              <a:off x="5062675" y="2134700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1" y="0"/>
                  </a:moveTo>
                  <a:cubicBezTo>
                    <a:pt x="124" y="0"/>
                    <a:pt x="0" y="309"/>
                    <a:pt x="155" y="494"/>
                  </a:cubicBezTo>
                  <a:cubicBezTo>
                    <a:pt x="215" y="555"/>
                    <a:pt x="289" y="582"/>
                    <a:pt x="361" y="582"/>
                  </a:cubicBezTo>
                  <a:cubicBezTo>
                    <a:pt x="508" y="582"/>
                    <a:pt x="648" y="465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9"/>
            <p:cNvSpPr/>
            <p:nvPr/>
          </p:nvSpPr>
          <p:spPr>
            <a:xfrm>
              <a:off x="4736000" y="1924850"/>
              <a:ext cx="404625" cy="363250"/>
            </a:xfrm>
            <a:custGeom>
              <a:avLst/>
              <a:gdLst/>
              <a:ahLst/>
              <a:cxnLst/>
              <a:rect l="l" t="t" r="r" b="b"/>
              <a:pathLst>
                <a:path w="16185" h="14530" extrusionOk="0">
                  <a:moveTo>
                    <a:pt x="5383" y="8796"/>
                  </a:moveTo>
                  <a:cubicBezTo>
                    <a:pt x="5630" y="9073"/>
                    <a:pt x="5876" y="9351"/>
                    <a:pt x="6185" y="9598"/>
                  </a:cubicBezTo>
                  <a:lnTo>
                    <a:pt x="5383" y="10400"/>
                  </a:lnTo>
                  <a:cubicBezTo>
                    <a:pt x="5074" y="10154"/>
                    <a:pt x="4827" y="9876"/>
                    <a:pt x="4580" y="9598"/>
                  </a:cubicBezTo>
                  <a:lnTo>
                    <a:pt x="5383" y="8796"/>
                  </a:lnTo>
                  <a:close/>
                  <a:moveTo>
                    <a:pt x="4179" y="9999"/>
                  </a:moveTo>
                  <a:cubicBezTo>
                    <a:pt x="4426" y="10277"/>
                    <a:pt x="4704" y="10555"/>
                    <a:pt x="4981" y="10802"/>
                  </a:cubicBezTo>
                  <a:lnTo>
                    <a:pt x="1988" y="13795"/>
                  </a:lnTo>
                  <a:cubicBezTo>
                    <a:pt x="1856" y="13927"/>
                    <a:pt x="1709" y="13983"/>
                    <a:pt x="1570" y="13983"/>
                  </a:cubicBezTo>
                  <a:cubicBezTo>
                    <a:pt x="1126" y="13983"/>
                    <a:pt x="755" y="13416"/>
                    <a:pt x="1155" y="12993"/>
                  </a:cubicBezTo>
                  <a:lnTo>
                    <a:pt x="4179" y="9999"/>
                  </a:lnTo>
                  <a:close/>
                  <a:moveTo>
                    <a:pt x="9580" y="0"/>
                  </a:moveTo>
                  <a:cubicBezTo>
                    <a:pt x="5321" y="31"/>
                    <a:pt x="2759" y="4722"/>
                    <a:pt x="5074" y="8333"/>
                  </a:cubicBezTo>
                  <a:lnTo>
                    <a:pt x="784" y="12592"/>
                  </a:lnTo>
                  <a:cubicBezTo>
                    <a:pt x="0" y="13423"/>
                    <a:pt x="735" y="14529"/>
                    <a:pt x="1607" y="14529"/>
                  </a:cubicBezTo>
                  <a:cubicBezTo>
                    <a:pt x="1868" y="14529"/>
                    <a:pt x="2141" y="14431"/>
                    <a:pt x="2389" y="14196"/>
                  </a:cubicBezTo>
                  <a:lnTo>
                    <a:pt x="6648" y="9938"/>
                  </a:lnTo>
                  <a:cubicBezTo>
                    <a:pt x="7545" y="10505"/>
                    <a:pt x="8564" y="10791"/>
                    <a:pt x="9584" y="10791"/>
                  </a:cubicBezTo>
                  <a:cubicBezTo>
                    <a:pt x="10671" y="10791"/>
                    <a:pt x="11758" y="10467"/>
                    <a:pt x="12697" y="9814"/>
                  </a:cubicBezTo>
                  <a:cubicBezTo>
                    <a:pt x="12820" y="9721"/>
                    <a:pt x="12820" y="9536"/>
                    <a:pt x="12759" y="9413"/>
                  </a:cubicBezTo>
                  <a:cubicBezTo>
                    <a:pt x="12703" y="9338"/>
                    <a:pt x="12613" y="9297"/>
                    <a:pt x="12523" y="9297"/>
                  </a:cubicBezTo>
                  <a:cubicBezTo>
                    <a:pt x="12464" y="9297"/>
                    <a:pt x="12406" y="9315"/>
                    <a:pt x="12357" y="9351"/>
                  </a:cubicBezTo>
                  <a:cubicBezTo>
                    <a:pt x="11512" y="9959"/>
                    <a:pt x="10530" y="10256"/>
                    <a:pt x="9553" y="10256"/>
                  </a:cubicBezTo>
                  <a:cubicBezTo>
                    <a:pt x="8249" y="10256"/>
                    <a:pt x="6953" y="9727"/>
                    <a:pt x="6000" y="8703"/>
                  </a:cubicBezTo>
                  <a:cubicBezTo>
                    <a:pt x="4364" y="6913"/>
                    <a:pt x="4303" y="4166"/>
                    <a:pt x="5876" y="2315"/>
                  </a:cubicBezTo>
                  <a:cubicBezTo>
                    <a:pt x="6829" y="1176"/>
                    <a:pt x="8199" y="579"/>
                    <a:pt x="9583" y="579"/>
                  </a:cubicBezTo>
                  <a:cubicBezTo>
                    <a:pt x="10488" y="579"/>
                    <a:pt x="11398" y="834"/>
                    <a:pt x="12203" y="1358"/>
                  </a:cubicBezTo>
                  <a:cubicBezTo>
                    <a:pt x="14240" y="2685"/>
                    <a:pt x="14981" y="5339"/>
                    <a:pt x="13901" y="7530"/>
                  </a:cubicBezTo>
                  <a:cubicBezTo>
                    <a:pt x="13839" y="7654"/>
                    <a:pt x="13901" y="7839"/>
                    <a:pt x="14055" y="7901"/>
                  </a:cubicBezTo>
                  <a:cubicBezTo>
                    <a:pt x="14094" y="7930"/>
                    <a:pt x="14140" y="7944"/>
                    <a:pt x="14187" y="7944"/>
                  </a:cubicBezTo>
                  <a:cubicBezTo>
                    <a:pt x="14284" y="7944"/>
                    <a:pt x="14383" y="7882"/>
                    <a:pt x="14425" y="7777"/>
                  </a:cubicBezTo>
                  <a:cubicBezTo>
                    <a:pt x="16184" y="4197"/>
                    <a:pt x="13561" y="0"/>
                    <a:pt x="9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4B716C-5C87-EACC-26B2-1CC4DDD564BF}"/>
              </a:ext>
            </a:extLst>
          </p:cNvPr>
          <p:cNvSpPr txBox="1"/>
          <p:nvPr/>
        </p:nvSpPr>
        <p:spPr>
          <a:xfrm>
            <a:off x="3311926" y="1960208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F2CB2-7382-15DE-5DF4-612F6E05A2EA}"/>
              </a:ext>
            </a:extLst>
          </p:cNvPr>
          <p:cNvSpPr txBox="1"/>
          <p:nvPr/>
        </p:nvSpPr>
        <p:spPr>
          <a:xfrm>
            <a:off x="4940218" y="1975935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4A8CA-3FB5-7D47-DD6F-D68D3BAE809A}"/>
              </a:ext>
            </a:extLst>
          </p:cNvPr>
          <p:cNvSpPr txBox="1"/>
          <p:nvPr/>
        </p:nvSpPr>
        <p:spPr>
          <a:xfrm>
            <a:off x="4949892" y="3356758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F2887-0120-A085-B2E1-9419A4168545}"/>
              </a:ext>
            </a:extLst>
          </p:cNvPr>
          <p:cNvSpPr txBox="1"/>
          <p:nvPr/>
        </p:nvSpPr>
        <p:spPr>
          <a:xfrm>
            <a:off x="3321600" y="3342486"/>
            <a:ext cx="88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stoga" panose="020B0604020202020204" charset="0"/>
                <a:cs typeface="Calistoga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Agricultural Technician CV by Slidesgo">
  <a:themeElements>
    <a:clrScheme name="Simple Light">
      <a:dk1>
        <a:srgbClr val="212121"/>
      </a:dk1>
      <a:lt1>
        <a:srgbClr val="FFFCEC"/>
      </a:lt1>
      <a:dk2>
        <a:srgbClr val="C9D2B7"/>
      </a:dk2>
      <a:lt2>
        <a:srgbClr val="FFFFFF"/>
      </a:lt2>
      <a:accent1>
        <a:srgbClr val="647766"/>
      </a:accent1>
      <a:accent2>
        <a:srgbClr val="79917C"/>
      </a:accent2>
      <a:accent3>
        <a:srgbClr val="343F36"/>
      </a:accent3>
      <a:accent4>
        <a:srgbClr val="3F4941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416</Words>
  <Application>Microsoft Office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Fira Sans Extra Condensed Medium</vt:lpstr>
      <vt:lpstr>Bebas Neue</vt:lpstr>
      <vt:lpstr>Calistoga</vt:lpstr>
      <vt:lpstr>Arial</vt:lpstr>
      <vt:lpstr>Voces</vt:lpstr>
      <vt:lpstr> Agricultural Technician CV by Slidesgo</vt:lpstr>
      <vt:lpstr>Sistem wireless pentru monitorizarea parametrilor solului</vt:lpstr>
      <vt:lpstr>03</vt:lpstr>
      <vt:lpstr>Introducere</vt:lpstr>
      <vt:lpstr>Schimbările climatice</vt:lpstr>
      <vt:lpstr>State-of-the-art</vt:lpstr>
      <vt:lpstr>PowerPoint Presentation</vt:lpstr>
      <vt:lpstr>My areas of expertise</vt:lpstr>
      <vt:lpstr>Sistem de monitorizare wireless a solului</vt:lpstr>
      <vt:lpstr>Mod de functionare</vt:lpstr>
      <vt:lpstr>Tehnologii</vt:lpstr>
      <vt:lpstr>Arhitectura</vt:lpstr>
      <vt:lpstr>Arhitectura hardware</vt:lpstr>
      <vt:lpstr>Arhitectura software</vt:lpstr>
      <vt:lpstr>Agile</vt:lpstr>
      <vt:lpstr>Scrum</vt:lpstr>
      <vt:lpstr>Scrum</vt:lpstr>
      <vt:lpstr>Scenarii de utilizare</vt:lpstr>
      <vt:lpstr>Diagrama UML scenarii de utilizare</vt:lpstr>
      <vt:lpstr>Concluzii</vt:lpstr>
      <vt:lpstr>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</dc:creator>
  <cp:lastModifiedBy>Pricop Dani</cp:lastModifiedBy>
  <cp:revision>8</cp:revision>
  <dcterms:modified xsi:type="dcterms:W3CDTF">2025-04-15T15:15:36Z</dcterms:modified>
</cp:coreProperties>
</file>